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3645" y="1447800"/>
            <a:ext cx="6936967" cy="2170611"/>
          </a:xfrm>
        </p:spPr>
        <p:txBody>
          <a:bodyPr/>
          <a:lstStyle/>
          <a:p>
            <a:r>
              <a:rPr lang="ru-RU" dirty="0" smtClean="0"/>
              <a:t>Игра «Погоня»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67587" y="5639528"/>
            <a:ext cx="3626051" cy="861420"/>
          </a:xfrm>
        </p:spPr>
        <p:txBody>
          <a:bodyPr/>
          <a:lstStyle/>
          <a:p>
            <a:r>
              <a:rPr lang="ru-RU" dirty="0" smtClean="0"/>
              <a:t>Разработчик:</a:t>
            </a:r>
          </a:p>
          <a:p>
            <a:r>
              <a:rPr lang="ru-RU" dirty="0" err="1" smtClean="0"/>
              <a:t>Нургалеев</a:t>
            </a:r>
            <a:r>
              <a:rPr lang="ru-RU" dirty="0" smtClean="0"/>
              <a:t> А.М.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850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6789" y="452718"/>
            <a:ext cx="6354045" cy="1400530"/>
          </a:xfrm>
        </p:spPr>
        <p:txBody>
          <a:bodyPr/>
          <a:lstStyle/>
          <a:p>
            <a:r>
              <a:rPr lang="ru-RU" dirty="0" smtClean="0"/>
              <a:t>Цель работы: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96343" y="2052919"/>
            <a:ext cx="6653510" cy="990728"/>
          </a:xfrm>
        </p:spPr>
        <p:txBody>
          <a:bodyPr/>
          <a:lstStyle/>
          <a:p>
            <a:r>
              <a:rPr lang="ru-RU" dirty="0" smtClean="0"/>
              <a:t>Реализовать игру «Погоня»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367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82834" y="452718"/>
            <a:ext cx="6968000" cy="1400530"/>
          </a:xfrm>
        </p:spPr>
        <p:txBody>
          <a:bodyPr/>
          <a:lstStyle/>
          <a:p>
            <a:r>
              <a:rPr lang="ru-RU" dirty="0" smtClean="0"/>
              <a:t>Описание игры: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0606" y="2052918"/>
            <a:ext cx="8469247" cy="4195481"/>
          </a:xfrm>
        </p:spPr>
        <p:txBody>
          <a:bodyPr/>
          <a:lstStyle/>
          <a:p>
            <a:r>
              <a:rPr lang="ru-RU" dirty="0" smtClean="0"/>
              <a:t>Объект </a:t>
            </a:r>
            <a:r>
              <a:rPr lang="ru-RU" dirty="0"/>
              <a:t>стремится избежать встречи с преследователями, одновременно собирая призы, появляющиеся на случайным образом выбранных точках игрового поля.</a:t>
            </a:r>
          </a:p>
          <a:p>
            <a:r>
              <a:rPr lang="ru-RU" dirty="0"/>
              <a:t>С каждым собранным призом количество преследователей увеличивается.</a:t>
            </a:r>
          </a:p>
          <a:p>
            <a:r>
              <a:rPr lang="ru-RU" dirty="0"/>
              <a:t>Игра прекращается, когда объект оказывается пойман.</a:t>
            </a:r>
          </a:p>
          <a:p>
            <a:r>
              <a:rPr lang="ru-RU" dirty="0"/>
              <a:t>Результатом игры считается количество собранных призов.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17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84171" y="452718"/>
            <a:ext cx="6066663" cy="1400530"/>
          </a:xfrm>
        </p:spPr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pic>
        <p:nvPicPr>
          <p:cNvPr id="1026" name="Picture 2" descr="https://scandinews.fi/assets/image-cache/images/2016/08/2804/75700ll.2ee6229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46" y="1514974"/>
            <a:ext cx="4286250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&quot;c++ картинки&quot;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769" y="1212624"/>
            <a:ext cx="3305175" cy="330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&quot;qt creator картинки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95" y="4206143"/>
            <a:ext cx="2924175" cy="214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151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64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Игра «Погоня»</vt:lpstr>
      <vt:lpstr>Цель работы: </vt:lpstr>
      <vt:lpstr>Описание игры:</vt:lpstr>
      <vt:lpstr>Технологии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«Погоня»</dc:title>
  <dc:creator>AN</dc:creator>
  <cp:lastModifiedBy>AN</cp:lastModifiedBy>
  <cp:revision>4</cp:revision>
  <dcterms:created xsi:type="dcterms:W3CDTF">2020-06-14T19:52:13Z</dcterms:created>
  <dcterms:modified xsi:type="dcterms:W3CDTF">2020-06-14T20:14:39Z</dcterms:modified>
</cp:coreProperties>
</file>