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75" r:id="rId6"/>
    <p:sldId id="261" r:id="rId7"/>
    <p:sldId id="262" r:id="rId8"/>
    <p:sldId id="276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7" r:id="rId18"/>
    <p:sldId id="278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2" d="100"/>
          <a:sy n="102" d="100"/>
        </p:scale>
        <p:origin x="-1794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12B-8E57-F941-9F80-E53470BF19F3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24EC-09FF-044F-8A57-96EBF52F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1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12B-8E57-F941-9F80-E53470BF19F3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24EC-09FF-044F-8A57-96EBF52F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7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12B-8E57-F941-9F80-E53470BF19F3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24EC-09FF-044F-8A57-96EBF52F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12B-8E57-F941-9F80-E53470BF19F3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24EC-09FF-044F-8A57-96EBF52F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8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12B-8E57-F941-9F80-E53470BF19F3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24EC-09FF-044F-8A57-96EBF52F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1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12B-8E57-F941-9F80-E53470BF19F3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24EC-09FF-044F-8A57-96EBF52F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3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12B-8E57-F941-9F80-E53470BF19F3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24EC-09FF-044F-8A57-96EBF52F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6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12B-8E57-F941-9F80-E53470BF19F3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24EC-09FF-044F-8A57-96EBF52F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5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12B-8E57-F941-9F80-E53470BF19F3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24EC-09FF-044F-8A57-96EBF52F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12B-8E57-F941-9F80-E53470BF19F3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24EC-09FF-044F-8A57-96EBF52F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12B-8E57-F941-9F80-E53470BF19F3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24EC-09FF-044F-8A57-96EBF52F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4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7212B-8E57-F941-9F80-E53470BF19F3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A24EC-09FF-044F-8A57-96EBF52F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2121" y="4794164"/>
            <a:ext cx="8134356" cy="1477328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omic Sans MS" panose="030F0702030302020204" pitchFamily="66" charset="0"/>
              </a:rPr>
              <a:t>Хорошо, когда все удается! Мне только что позвонил </a:t>
            </a:r>
            <a:r>
              <a:rPr lang="ru-RU" dirty="0" err="1" smtClean="0">
                <a:latin typeface="Comic Sans MS" panose="030F0702030302020204" pitchFamily="66" charset="0"/>
              </a:rPr>
              <a:t>Джейкобс</a:t>
            </a:r>
            <a:r>
              <a:rPr lang="ru-RU" dirty="0" smtClean="0">
                <a:latin typeface="Comic Sans MS" panose="030F0702030302020204" pitchFamily="66" charset="0"/>
              </a:rPr>
              <a:t>, который сказал, что благодаря моему расследованию этим ленивцам наконец-то удалось арестовать мистера </a:t>
            </a:r>
            <a:r>
              <a:rPr lang="ru-RU" smtClean="0">
                <a:latin typeface="Comic Sans MS" panose="030F0702030302020204" pitchFamily="66" charset="0"/>
              </a:rPr>
              <a:t>Коплера</a:t>
            </a:r>
            <a:r>
              <a:rPr lang="ru-RU" dirty="0" smtClean="0">
                <a:latin typeface="Comic Sans MS" panose="030F0702030302020204" pitchFamily="66" charset="0"/>
              </a:rPr>
              <a:t>. Это был повод </a:t>
            </a:r>
            <a:r>
              <a:rPr lang="ru-RU" dirty="0" smtClean="0">
                <a:latin typeface="Comic Sans MS" panose="030F0702030302020204" pitchFamily="66" charset="0"/>
              </a:rPr>
              <a:t>отпраздновать — я </a:t>
            </a:r>
            <a:r>
              <a:rPr lang="ru-RU" dirty="0" smtClean="0">
                <a:latin typeface="Comic Sans MS" panose="030F0702030302020204" pitchFamily="66" charset="0"/>
              </a:rPr>
              <a:t>забил отменным табаком свою трубку, налил стакан добротного </a:t>
            </a:r>
            <a:r>
              <a:rPr lang="ru-RU" dirty="0" smtClean="0">
                <a:latin typeface="Comic Sans MS" panose="030F0702030302020204" pitchFamily="66" charset="0"/>
              </a:rPr>
              <a:t>виски </a:t>
            </a:r>
            <a:r>
              <a:rPr lang="ru-RU" dirty="0" smtClean="0">
                <a:latin typeface="Comic Sans MS" panose="030F0702030302020204" pitchFamily="66" charset="0"/>
              </a:rPr>
              <a:t>и расслабленно наслаждался закатом.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2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0170" y="4191114"/>
            <a:ext cx="8763596" cy="2308324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latin typeface="Comic Sans MS" panose="030F0702030302020204" pitchFamily="66" charset="0"/>
              </a:rPr>
              <a:t>― </a:t>
            </a:r>
            <a:r>
              <a:rPr lang="ru-RU" dirty="0" smtClean="0">
                <a:latin typeface="Comic Sans MS" panose="030F0702030302020204" pitchFamily="66" charset="0"/>
              </a:rPr>
              <a:t>Подожди</a:t>
            </a:r>
            <a:r>
              <a:rPr lang="ru-RU" dirty="0" smtClean="0">
                <a:latin typeface="Comic Sans MS" panose="030F0702030302020204" pitchFamily="66" charset="0"/>
              </a:rPr>
              <a:t>, </a:t>
            </a:r>
            <a:r>
              <a:rPr lang="en-US" dirty="0">
                <a:latin typeface="Comic Sans MS" panose="030F0702030302020204" pitchFamily="66" charset="0"/>
              </a:rPr>
              <a:t>–</a:t>
            </a:r>
            <a:r>
              <a:rPr lang="ru-RU" dirty="0" smtClean="0">
                <a:latin typeface="Comic Sans MS" panose="030F0702030302020204" pitchFamily="66" charset="0"/>
              </a:rPr>
              <a:t> </a:t>
            </a:r>
            <a:r>
              <a:rPr lang="ru-RU" dirty="0" smtClean="0">
                <a:latin typeface="Comic Sans MS" panose="030F0702030302020204" pitchFamily="66" charset="0"/>
              </a:rPr>
              <a:t>неожиданно я услышал Олин голос. Я обернулся. У нее в руках была та самая книга. Я с удивлением посмотрел на нее.</a:t>
            </a:r>
          </a:p>
          <a:p>
            <a:r>
              <a:rPr lang="ru-RU" dirty="0">
                <a:latin typeface="Comic Sans MS" panose="030F0702030302020204" pitchFamily="66" charset="0"/>
              </a:rPr>
              <a:t>― </a:t>
            </a:r>
            <a:r>
              <a:rPr lang="ru-RU" dirty="0" smtClean="0">
                <a:latin typeface="Comic Sans MS" panose="030F0702030302020204" pitchFamily="66" charset="0"/>
              </a:rPr>
              <a:t>Магия,</a:t>
            </a:r>
            <a:r>
              <a:rPr lang="ru-RU" dirty="0" smtClean="0"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–</a:t>
            </a:r>
            <a:r>
              <a:rPr lang="ru-RU" dirty="0" smtClean="0">
                <a:latin typeface="Comic Sans MS" panose="030F0702030302020204" pitchFamily="66" charset="0"/>
              </a:rPr>
              <a:t> </a:t>
            </a:r>
            <a:r>
              <a:rPr lang="ru-RU" dirty="0" smtClean="0">
                <a:latin typeface="Comic Sans MS" panose="030F0702030302020204" pitchFamily="66" charset="0"/>
              </a:rPr>
              <a:t>заговорщицки проговорила она, не отвлекаясь от поисков, </a:t>
            </a:r>
            <a:r>
              <a:rPr lang="ru-RU" dirty="0">
                <a:latin typeface="Comic Sans MS" panose="030F0702030302020204" pitchFamily="66" charset="0"/>
              </a:rPr>
              <a:t>― Нет </a:t>
            </a:r>
            <a:r>
              <a:rPr lang="ru-RU" dirty="0" smtClean="0">
                <a:latin typeface="Comic Sans MS" panose="030F0702030302020204" pitchFamily="66" charset="0"/>
              </a:rPr>
              <a:t>времени </a:t>
            </a:r>
            <a:r>
              <a:rPr lang="ru-RU" dirty="0" smtClean="0">
                <a:latin typeface="Comic Sans MS" panose="030F0702030302020204" pitchFamily="66" charset="0"/>
              </a:rPr>
              <a:t>объяснять.</a:t>
            </a:r>
            <a:endParaRPr lang="ru-RU" dirty="0">
              <a:latin typeface="Comic Sans MS" panose="030F0702030302020204" pitchFamily="66" charset="0"/>
            </a:endParaRPr>
          </a:p>
          <a:p>
            <a:r>
              <a:rPr lang="ru-RU" dirty="0">
                <a:latin typeface="Comic Sans MS" panose="030F0702030302020204" pitchFamily="66" charset="0"/>
              </a:rPr>
              <a:t>― Магия</a:t>
            </a:r>
            <a:r>
              <a:rPr lang="ru-RU" dirty="0" smtClean="0">
                <a:latin typeface="Comic Sans MS" panose="030F0702030302020204" pitchFamily="66" charset="0"/>
              </a:rPr>
              <a:t>!!! </a:t>
            </a:r>
            <a:r>
              <a:rPr lang="ru-RU" dirty="0" err="1" smtClean="0">
                <a:latin typeface="Comic Sans MS" panose="030F0702030302020204" pitchFamily="66" charset="0"/>
              </a:rPr>
              <a:t>Мааагия</a:t>
            </a:r>
            <a:r>
              <a:rPr lang="ru-RU" dirty="0" smtClean="0">
                <a:latin typeface="Comic Sans MS" panose="030F0702030302020204" pitchFamily="66" charset="0"/>
              </a:rPr>
              <a:t>!!!  Что-то мне не нравится, чем это попахивает! Зачем Вам я, если тут магия, </a:t>
            </a:r>
            <a:r>
              <a:rPr lang="ru-RU" dirty="0" smtClean="0">
                <a:latin typeface="Comic Sans MS" panose="030F0702030302020204" pitchFamily="66" charset="0"/>
              </a:rPr>
              <a:t>да </a:t>
            </a:r>
            <a:r>
              <a:rPr lang="ru-RU" dirty="0" smtClean="0">
                <a:latin typeface="Comic Sans MS" panose="030F0702030302020204" pitchFamily="66" charset="0"/>
              </a:rPr>
              <a:t>Вы, я еще </a:t>
            </a:r>
            <a:r>
              <a:rPr lang="ru-RU" dirty="0" smtClean="0">
                <a:latin typeface="Comic Sans MS" panose="030F0702030302020204" pitchFamily="66" charset="0"/>
              </a:rPr>
              <a:t>смотрю</a:t>
            </a:r>
            <a:r>
              <a:rPr lang="ru-RU" dirty="0" smtClean="0">
                <a:latin typeface="Comic Sans MS" panose="030F0702030302020204" pitchFamily="66" charset="0"/>
              </a:rPr>
              <a:t>, неплохо в ней </a:t>
            </a:r>
            <a:r>
              <a:rPr lang="ru-RU" dirty="0" smtClean="0">
                <a:latin typeface="Comic Sans MS" panose="030F0702030302020204" pitchFamily="66" charset="0"/>
              </a:rPr>
              <a:t>разбираетесь?</a:t>
            </a:r>
            <a:endParaRPr lang="ru-RU" dirty="0" smtClean="0">
              <a:latin typeface="Comic Sans MS" panose="030F0702030302020204" pitchFamily="66" charset="0"/>
            </a:endParaRPr>
          </a:p>
          <a:p>
            <a:r>
              <a:rPr lang="ru-RU" dirty="0">
                <a:latin typeface="Comic Sans MS" panose="030F0702030302020204" pitchFamily="66" charset="0"/>
              </a:rPr>
              <a:t>― Успокойтесь</a:t>
            </a:r>
            <a:r>
              <a:rPr lang="ru-RU" dirty="0" smtClean="0">
                <a:latin typeface="Comic Sans MS" panose="030F0702030302020204" pitchFamily="66" charset="0"/>
              </a:rPr>
              <a:t>! Не кричите! Я не знала, что </a:t>
            </a:r>
            <a:r>
              <a:rPr lang="ru-RU" dirty="0" smtClean="0">
                <a:latin typeface="Comic Sans MS" panose="030F0702030302020204" pitchFamily="66" charset="0"/>
              </a:rPr>
              <a:t>здесь </a:t>
            </a:r>
            <a:r>
              <a:rPr lang="ru-RU" dirty="0" smtClean="0">
                <a:latin typeface="Comic Sans MS" panose="030F0702030302020204" pitchFamily="66" charset="0"/>
              </a:rPr>
              <a:t>будет, а против обычных неприятностей моя магия </a:t>
            </a:r>
            <a:r>
              <a:rPr lang="ru-RU" dirty="0" smtClean="0">
                <a:latin typeface="Comic Sans MS" panose="030F0702030302020204" pitchFamily="66" charset="0"/>
              </a:rPr>
              <a:t>бесполезна.</a:t>
            </a:r>
            <a:endParaRPr lang="ru-RU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99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0170" y="4637349"/>
            <a:ext cx="8763596" cy="923330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omic Sans MS" panose="030F0702030302020204" pitchFamily="66" charset="0"/>
              </a:rPr>
              <a:t>Мы </a:t>
            </a:r>
            <a:r>
              <a:rPr lang="ru-RU" dirty="0" smtClean="0">
                <a:latin typeface="Comic Sans MS" panose="030F0702030302020204" pitchFamily="66" charset="0"/>
              </a:rPr>
              <a:t>слонялись </a:t>
            </a:r>
            <a:r>
              <a:rPr lang="ru-RU" dirty="0" smtClean="0">
                <a:latin typeface="Comic Sans MS" panose="030F0702030302020204" pitchFamily="66" charset="0"/>
              </a:rPr>
              <a:t>по коридорам, заглядывая в разные двери и пытаясь </a:t>
            </a:r>
            <a:r>
              <a:rPr lang="ru-RU" dirty="0" smtClean="0">
                <a:latin typeface="Comic Sans MS" panose="030F0702030302020204" pitchFamily="66" charset="0"/>
              </a:rPr>
              <a:t>уловить </a:t>
            </a:r>
            <a:r>
              <a:rPr lang="ru-RU" dirty="0" smtClean="0">
                <a:latin typeface="Comic Sans MS" panose="030F0702030302020204" pitchFamily="66" charset="0"/>
              </a:rPr>
              <a:t>хоть какой-то намек на то, что мы ищем. Наконец, осталось две последние двери. Куда идти? 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За Олей </a:t>
            </a:r>
            <a:r>
              <a:rPr lang="ru-RU" dirty="0" smtClean="0">
                <a:latin typeface="Comic Sans MS" panose="030F0702030302020204" pitchFamily="66" charset="0"/>
              </a:rPr>
              <a:t>или 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за Мишей</a:t>
            </a:r>
            <a:r>
              <a:rPr lang="ru-RU" dirty="0" smtClean="0">
                <a:latin typeface="Comic Sans MS" panose="030F0702030302020204" pitchFamily="66" charset="0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170" y="5674338"/>
            <a:ext cx="8763596" cy="923330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omic Sans MS" panose="030F0702030302020204" pitchFamily="66" charset="0"/>
              </a:rPr>
              <a:t>Мы долго </a:t>
            </a:r>
            <a:r>
              <a:rPr lang="ru-RU" dirty="0" smtClean="0">
                <a:latin typeface="Comic Sans MS" panose="030F0702030302020204" pitchFamily="66" charset="0"/>
              </a:rPr>
              <a:t>спорили </a:t>
            </a:r>
            <a:r>
              <a:rPr lang="ru-RU" dirty="0" smtClean="0">
                <a:latin typeface="Comic Sans MS" panose="030F0702030302020204" pitchFamily="66" charset="0"/>
              </a:rPr>
              <a:t>и наконец приняли решение. Но в итоге оказалось, что проектировщик что-то напутал, и обе двери ведут в </a:t>
            </a:r>
            <a:r>
              <a:rPr lang="ru-RU" dirty="0" smtClean="0">
                <a:latin typeface="Comic Sans MS" panose="030F0702030302020204" pitchFamily="66" charset="0"/>
              </a:rPr>
              <a:t>одну большую </a:t>
            </a:r>
            <a:r>
              <a:rPr lang="ru-RU" dirty="0" smtClean="0">
                <a:latin typeface="Comic Sans MS" panose="030F0702030302020204" pitchFamily="66" charset="0"/>
              </a:rPr>
              <a:t>гостиную.</a:t>
            </a:r>
          </a:p>
        </p:txBody>
      </p:sp>
    </p:spTree>
    <p:extLst>
      <p:ext uri="{BB962C8B-B14F-4D97-AF65-F5344CB8AC3E}">
        <p14:creationId xmlns:p14="http://schemas.microsoft.com/office/powerpoint/2010/main" val="394910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0170" y="5099014"/>
            <a:ext cx="8763596" cy="1200329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omic Sans MS" panose="030F0702030302020204" pitchFamily="66" charset="0"/>
              </a:rPr>
              <a:t>В конце гостиной стоял большой стол. Казалось, что зеленое свечение исходит именно из него. Мы подошли ближе. Я стал рыться в ящиках и среди кипы пожухших старых </a:t>
            </a:r>
            <a:r>
              <a:rPr lang="ru-RU" dirty="0" smtClean="0">
                <a:latin typeface="Comic Sans MS" panose="030F0702030302020204" pitchFamily="66" charset="0"/>
              </a:rPr>
              <a:t>бумаг </a:t>
            </a:r>
            <a:r>
              <a:rPr lang="ru-RU" dirty="0" smtClean="0">
                <a:latin typeface="Comic Sans MS" panose="030F0702030302020204" pitchFamily="66" charset="0"/>
              </a:rPr>
              <a:t>обнаружил </a:t>
            </a:r>
            <a:r>
              <a:rPr lang="ru-RU" dirty="0" smtClean="0">
                <a:latin typeface="Comic Sans MS" panose="030F0702030302020204" pitchFamily="66" charset="0"/>
              </a:rPr>
              <a:t>необычну</a:t>
            </a:r>
            <a:r>
              <a:rPr lang="ru-RU" dirty="0" smtClean="0">
                <a:latin typeface="Comic Sans MS" panose="030F0702030302020204" pitchFamily="66" charset="0"/>
              </a:rPr>
              <a:t>ю шкатулку</a:t>
            </a:r>
            <a:r>
              <a:rPr lang="ru-RU" dirty="0" smtClean="0">
                <a:latin typeface="Comic Sans MS" panose="030F0702030302020204" pitchFamily="66" charset="0"/>
              </a:rPr>
              <a:t>. </a:t>
            </a:r>
            <a:r>
              <a:rPr lang="ru-RU" dirty="0" smtClean="0">
                <a:latin typeface="Comic Sans MS" panose="030F0702030302020204" pitchFamily="66" charset="0"/>
              </a:rPr>
              <a:t>Я достал </a:t>
            </a:r>
            <a:r>
              <a:rPr lang="ru-RU" dirty="0" smtClean="0">
                <a:latin typeface="Comic Sans MS" panose="030F0702030302020204" pitchFamily="66" charset="0"/>
              </a:rPr>
              <a:t>ее </a:t>
            </a:r>
            <a:r>
              <a:rPr lang="ru-RU" dirty="0" smtClean="0">
                <a:latin typeface="Comic Sans MS" panose="030F0702030302020204" pitchFamily="66" charset="0"/>
              </a:rPr>
              <a:t>и открыл</a:t>
            </a:r>
            <a:r>
              <a:rPr lang="en-US" dirty="0" smtClean="0">
                <a:latin typeface="Comic Sans MS" panose="030F0702030302020204" pitchFamily="66" charset="0"/>
              </a:rPr>
              <a:t>…</a:t>
            </a:r>
            <a:endParaRPr lang="ru-RU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1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856" y="4046455"/>
            <a:ext cx="8763596" cy="2031325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omic Sans MS" panose="030F0702030302020204" pitchFamily="66" charset="0"/>
              </a:rPr>
              <a:t>В </a:t>
            </a:r>
            <a:r>
              <a:rPr lang="ru-RU" dirty="0" smtClean="0">
                <a:latin typeface="Comic Sans MS" panose="030F0702030302020204" pitchFamily="66" charset="0"/>
              </a:rPr>
              <a:t>ней </a:t>
            </a:r>
            <a:r>
              <a:rPr lang="ru-RU" dirty="0" smtClean="0">
                <a:latin typeface="Comic Sans MS" panose="030F0702030302020204" pitchFamily="66" charset="0"/>
              </a:rPr>
              <a:t>лежало два кольца, мы достали их и стали рассматривать.</a:t>
            </a:r>
          </a:p>
          <a:p>
            <a:r>
              <a:rPr lang="ru-RU" dirty="0">
                <a:latin typeface="Comic Sans MS" panose="030F0702030302020204" pitchFamily="66" charset="0"/>
              </a:rPr>
              <a:t>― Я </a:t>
            </a:r>
            <a:r>
              <a:rPr lang="ru-RU" dirty="0" smtClean="0">
                <a:latin typeface="Comic Sans MS" panose="030F0702030302020204" pitchFamily="66" charset="0"/>
              </a:rPr>
              <a:t>чувствую их </a:t>
            </a:r>
            <a:r>
              <a:rPr lang="ru-RU" dirty="0" smtClean="0">
                <a:latin typeface="Comic Sans MS" panose="030F0702030302020204" pitchFamily="66" charset="0"/>
              </a:rPr>
              <a:t>силу, </a:t>
            </a:r>
            <a:r>
              <a:rPr lang="en-US" dirty="0">
                <a:latin typeface="Comic Sans MS" panose="030F0702030302020204" pitchFamily="66" charset="0"/>
              </a:rPr>
              <a:t>–</a:t>
            </a:r>
            <a:r>
              <a:rPr lang="ru-RU" dirty="0" smtClean="0">
                <a:latin typeface="Comic Sans MS" panose="030F0702030302020204" pitchFamily="66" charset="0"/>
              </a:rPr>
              <a:t> </a:t>
            </a:r>
            <a:r>
              <a:rPr lang="ru-RU" dirty="0" smtClean="0">
                <a:latin typeface="Comic Sans MS" panose="030F0702030302020204" pitchFamily="66" charset="0"/>
              </a:rPr>
              <a:t>сказала Оля, внимательно изучая кольца.</a:t>
            </a:r>
          </a:p>
          <a:p>
            <a:r>
              <a:rPr lang="ru-RU" dirty="0" smtClean="0">
                <a:latin typeface="Comic Sans MS" panose="030F0702030302020204" pitchFamily="66" charset="0"/>
              </a:rPr>
              <a:t>Я сделал умный вид, хотя для меня это было </a:t>
            </a:r>
            <a:r>
              <a:rPr lang="ru-RU" dirty="0" smtClean="0">
                <a:latin typeface="Comic Sans MS" panose="030F0702030302020204" pitchFamily="66" charset="0"/>
              </a:rPr>
              <a:t>двумя обычными блестящими кругляшками. </a:t>
            </a:r>
            <a:r>
              <a:rPr lang="ru-RU" dirty="0" smtClean="0">
                <a:latin typeface="Comic Sans MS" panose="030F0702030302020204" pitchFamily="66" charset="0"/>
              </a:rPr>
              <a:t>Если честно, то за такие украшения вряд </a:t>
            </a:r>
            <a:r>
              <a:rPr lang="ru-RU" dirty="0" smtClean="0">
                <a:latin typeface="Comic Sans MS" panose="030F0702030302020204" pitchFamily="66" charset="0"/>
              </a:rPr>
              <a:t>ли </a:t>
            </a:r>
            <a:r>
              <a:rPr lang="ru-RU" dirty="0" smtClean="0">
                <a:latin typeface="Comic Sans MS" panose="030F0702030302020204" pitchFamily="66" charset="0"/>
              </a:rPr>
              <a:t>кто-то даст много. Но после того, как я </a:t>
            </a:r>
            <a:r>
              <a:rPr lang="ru-RU" dirty="0" smtClean="0">
                <a:latin typeface="Comic Sans MS" panose="030F0702030302020204" pitchFamily="66" charset="0"/>
              </a:rPr>
              <a:t>очутился здесь</a:t>
            </a:r>
            <a:r>
              <a:rPr lang="ru-RU" dirty="0" smtClean="0">
                <a:latin typeface="Comic Sans MS" panose="030F0702030302020204" pitchFamily="66" charset="0"/>
              </a:rPr>
              <a:t>, я </a:t>
            </a:r>
            <a:r>
              <a:rPr lang="ru-RU" dirty="0" smtClean="0">
                <a:latin typeface="Comic Sans MS" panose="030F0702030302020204" pitchFamily="66" charset="0"/>
              </a:rPr>
              <a:t>стал более </a:t>
            </a:r>
            <a:r>
              <a:rPr lang="ru-RU" dirty="0" smtClean="0">
                <a:latin typeface="Comic Sans MS" panose="030F0702030302020204" pitchFamily="66" charset="0"/>
              </a:rPr>
              <a:t>серьезно </a:t>
            </a:r>
            <a:r>
              <a:rPr lang="ru-RU" dirty="0" smtClean="0">
                <a:latin typeface="Comic Sans MS" panose="030F0702030302020204" pitchFamily="66" charset="0"/>
              </a:rPr>
              <a:t>относиться к Олиным словам</a:t>
            </a:r>
            <a:r>
              <a:rPr lang="ru-RU" dirty="0" smtClean="0">
                <a:latin typeface="Comic Sans MS" panose="030F0702030302020204" pitchFamily="66" charset="0"/>
              </a:rPr>
              <a:t>. Все вокруг было каким-то не таким.</a:t>
            </a:r>
          </a:p>
          <a:p>
            <a:r>
              <a:rPr lang="ru-RU" dirty="0" smtClean="0">
                <a:latin typeface="Comic Sans MS" panose="030F0702030302020204" pitchFamily="66" charset="0"/>
              </a:rPr>
              <a:t>Я убрал кольца в карман. Мы были готовы </a:t>
            </a:r>
            <a:r>
              <a:rPr lang="ru-RU" dirty="0" smtClean="0">
                <a:latin typeface="Comic Sans MS" panose="030F0702030302020204" pitchFamily="66" charset="0"/>
              </a:rPr>
              <a:t>уходить.</a:t>
            </a:r>
            <a:endParaRPr lang="ru-RU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99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0170" y="4820811"/>
            <a:ext cx="8763596" cy="2031325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omic Sans MS" panose="030F0702030302020204" pitchFamily="66" charset="0"/>
              </a:rPr>
              <a:t>Мы стали искать </a:t>
            </a:r>
            <a:r>
              <a:rPr lang="ru-RU" dirty="0" smtClean="0">
                <a:latin typeface="Comic Sans MS" panose="030F0702030302020204" pitchFamily="66" charset="0"/>
              </a:rPr>
              <a:t>выход и вдруг обратили внимание на странные </a:t>
            </a:r>
            <a:r>
              <a:rPr lang="ru-RU" dirty="0" smtClean="0">
                <a:latin typeface="Comic Sans MS" panose="030F0702030302020204" pitchFamily="66" charset="0"/>
              </a:rPr>
              <a:t>тени, которые сгущались перед нами. Я направил свое оружие в </a:t>
            </a:r>
            <a:r>
              <a:rPr lang="ru-RU" dirty="0" smtClean="0">
                <a:latin typeface="Comic Sans MS" panose="030F0702030302020204" pitchFamily="66" charset="0"/>
              </a:rPr>
              <a:t>зловещую темноту</a:t>
            </a:r>
            <a:r>
              <a:rPr lang="ru-RU" dirty="0" smtClean="0">
                <a:latin typeface="Comic Sans MS" panose="030F0702030302020204" pitchFamily="66" charset="0"/>
              </a:rPr>
              <a:t>. В голове крутилась только одна </a:t>
            </a:r>
            <a:r>
              <a:rPr lang="ru-RU" dirty="0" smtClean="0">
                <a:latin typeface="Comic Sans MS" panose="030F0702030302020204" pitchFamily="66" charset="0"/>
              </a:rPr>
              <a:t>мысль:</a:t>
            </a:r>
          </a:p>
          <a:p>
            <a:r>
              <a:rPr lang="ru-RU" dirty="0">
                <a:latin typeface="Comic Sans MS" panose="030F0702030302020204" pitchFamily="66" charset="0"/>
              </a:rPr>
              <a:t>― Н</a:t>
            </a:r>
            <a:r>
              <a:rPr lang="ru-RU" dirty="0" smtClean="0">
                <a:latin typeface="Comic Sans MS" panose="030F0702030302020204" pitchFamily="66" charset="0"/>
              </a:rPr>
              <a:t>адеюсь</a:t>
            </a:r>
            <a:r>
              <a:rPr lang="ru-RU" dirty="0" smtClean="0">
                <a:latin typeface="Comic Sans MS" panose="030F0702030302020204" pitchFamily="66" charset="0"/>
              </a:rPr>
              <a:t>, что их можно остановить пулей, потому что если нельзя…</a:t>
            </a:r>
          </a:p>
          <a:p>
            <a:r>
              <a:rPr lang="ru-RU" dirty="0" smtClean="0">
                <a:latin typeface="Comic Sans MS" panose="030F0702030302020204" pitchFamily="66" charset="0"/>
              </a:rPr>
              <a:t>Я не успел додумать эту мысль, потому что Оля вцепилась мне в руку. Но пути назад не </a:t>
            </a:r>
            <a:r>
              <a:rPr lang="ru-RU" dirty="0" smtClean="0">
                <a:latin typeface="Comic Sans MS" panose="030F0702030302020204" pitchFamily="66" charset="0"/>
              </a:rPr>
              <a:t>было. </a:t>
            </a:r>
            <a:r>
              <a:rPr lang="ru-RU" dirty="0" smtClean="0">
                <a:latin typeface="Comic Sans MS" panose="030F0702030302020204" pitchFamily="66" charset="0"/>
              </a:rPr>
              <a:t>Я начал стремительно </a:t>
            </a:r>
            <a:r>
              <a:rPr lang="ru-RU" dirty="0" smtClean="0">
                <a:latin typeface="Comic Sans MS" panose="030F0702030302020204" pitchFamily="66" charset="0"/>
              </a:rPr>
              <a:t>двигаться вперед. </a:t>
            </a:r>
            <a:r>
              <a:rPr lang="ru-RU" dirty="0" smtClean="0">
                <a:latin typeface="Comic Sans MS" panose="030F0702030302020204" pitchFamily="66" charset="0"/>
              </a:rPr>
              <a:t>В какой-то момент Оля </a:t>
            </a:r>
            <a:r>
              <a:rPr lang="ru-RU" dirty="0" smtClean="0">
                <a:latin typeface="Comic Sans MS" panose="030F0702030302020204" pitchFamily="66" charset="0"/>
              </a:rPr>
              <a:t>отпустила меня, </a:t>
            </a:r>
            <a:r>
              <a:rPr lang="ru-RU" dirty="0" smtClean="0">
                <a:latin typeface="Comic Sans MS" panose="030F0702030302020204" pitchFamily="66" charset="0"/>
              </a:rPr>
              <a:t>и я почувствовал, что она </a:t>
            </a:r>
            <a:r>
              <a:rPr lang="ru-RU" dirty="0" smtClean="0">
                <a:latin typeface="Comic Sans MS" panose="030F0702030302020204" pitchFamily="66" charset="0"/>
              </a:rPr>
              <a:t>отстала… </a:t>
            </a:r>
            <a:endParaRPr lang="ru-RU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10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202" y="4820897"/>
            <a:ext cx="8763596" cy="2031325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latin typeface="Comic Sans MS" panose="030F0702030302020204" pitchFamily="66" charset="0"/>
              </a:rPr>
              <a:t>Я </a:t>
            </a:r>
            <a:r>
              <a:rPr lang="ru-RU" dirty="0" smtClean="0">
                <a:latin typeface="Comic Sans MS" panose="030F0702030302020204" pitchFamily="66" charset="0"/>
              </a:rPr>
              <a:t>нехотя решил </a:t>
            </a:r>
            <a:r>
              <a:rPr lang="ru-RU" dirty="0" smtClean="0">
                <a:latin typeface="Comic Sans MS" panose="030F0702030302020204" pitchFamily="66" charset="0"/>
              </a:rPr>
              <a:t>повернуться</a:t>
            </a:r>
            <a:r>
              <a:rPr lang="ru-RU" dirty="0">
                <a:latin typeface="Comic Sans MS" panose="030F0702030302020204" pitchFamily="66" charset="0"/>
              </a:rPr>
              <a:t>, чтобы посмотреть все ли в порядке</a:t>
            </a:r>
            <a:r>
              <a:rPr lang="ru-RU" dirty="0" smtClean="0">
                <a:latin typeface="Comic Sans MS" panose="030F0702030302020204" pitchFamily="66" charset="0"/>
              </a:rPr>
              <a:t>… Лучше бы я этого не делал! Тогда еще был бы шанс просто уйти… Оля замерла в какой-то странной позе, а в глазах играли холодные, зеленые огоньки. </a:t>
            </a:r>
            <a:r>
              <a:rPr lang="ru-RU" dirty="0" smtClean="0">
                <a:latin typeface="Comic Sans MS" panose="030F0702030302020204" pitchFamily="66" charset="0"/>
              </a:rPr>
              <a:t>Тени окружили меня как </a:t>
            </a:r>
            <a:r>
              <a:rPr lang="ru-RU" dirty="0" smtClean="0">
                <a:latin typeface="Comic Sans MS" panose="030F0702030302020204" pitchFamily="66" charset="0"/>
              </a:rPr>
              <a:t>клубы дыма, глаза не могли разглядеть даже собственной руки с вытянутым вперед револьвером, грудь сдавило, и я закашлялся. Когда же я наконец смог отдышаться и открыть глаза, Оля уже исчезла. Мне нужно ее найти…</a:t>
            </a:r>
            <a:endParaRPr lang="ru-RU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1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91440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202" y="5203452"/>
            <a:ext cx="8763596" cy="1477328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omic Sans MS" panose="030F0702030302020204" pitchFamily="66" charset="0"/>
              </a:rPr>
              <a:t>После длительной и бессмысленной беготни по коридорам и игры в прятки с различными непонятными существами я добрался до большой залы. Там я увидел парящую в воздухе Олю. Она что-то говорила на непонятном языке низким голосом с реверберацией (с). Я не знал, что мне сделать… 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Убежать</a:t>
            </a:r>
            <a:r>
              <a:rPr lang="ru-RU" dirty="0" smtClean="0">
                <a:latin typeface="Comic Sans MS" panose="030F0702030302020204" pitchFamily="66" charset="0"/>
              </a:rPr>
              <a:t>, 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остановить силой</a:t>
            </a:r>
            <a:r>
              <a:rPr lang="ru-RU" dirty="0" smtClean="0">
                <a:latin typeface="Comic Sans MS" panose="030F0702030302020204" pitchFamily="66" charset="0"/>
              </a:rPr>
              <a:t>, 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на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деть кольцо</a:t>
            </a:r>
            <a:endParaRPr lang="ru-RU" b="1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99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4822" y="5836665"/>
            <a:ext cx="8134356" cy="646331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omic Sans MS" panose="030F0702030302020204" pitchFamily="66" charset="0"/>
              </a:rPr>
              <a:t>Я не могу убежать. Я не могу оставить ее здесь. Я должен придумать что-то другое.</a:t>
            </a:r>
            <a:endParaRPr lang="en-US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364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4822" y="5836665"/>
            <a:ext cx="8134356" cy="646331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omic Sans MS" panose="030F0702030302020204" pitchFamily="66" charset="0"/>
              </a:rPr>
              <a:t>И как я остановлю ее силой? Выстрелю в нее? Я не смогу этого сделать. Я ведь не знаю, что с ней будет…</a:t>
            </a:r>
            <a:endParaRPr lang="en-US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634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202" y="5203452"/>
            <a:ext cx="8763596" cy="1477328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omic Sans MS" panose="030F0702030302020204" pitchFamily="66" charset="0"/>
              </a:rPr>
              <a:t>Я понял, что выбора у меня нет. Я не мог оставить ее в таком виде. Никогда бы себе этого не простил. Решил медленно подбираться к ней, кольцо в кармане постепенно нагревалось, и я чувствовал, что вот-вот оно начнет прожигать ткань. Вот оно решение</a:t>
            </a:r>
            <a:r>
              <a:rPr lang="ru-RU" dirty="0">
                <a:latin typeface="Comic Sans MS" panose="030F0702030302020204" pitchFamily="66" charset="0"/>
              </a:rPr>
              <a:t>: ― </a:t>
            </a:r>
            <a:r>
              <a:rPr lang="ru-RU" dirty="0" smtClean="0">
                <a:latin typeface="Comic Sans MS" panose="030F0702030302020204" pitchFamily="66" charset="0"/>
              </a:rPr>
              <a:t>Я </a:t>
            </a:r>
            <a:r>
              <a:rPr lang="ru-RU" dirty="0" smtClean="0">
                <a:latin typeface="Comic Sans MS" panose="030F0702030302020204" pitchFamily="66" charset="0"/>
              </a:rPr>
              <a:t>должен надеть на нее кольцо … момент истины…</a:t>
            </a:r>
            <a:endParaRPr lang="ru-RU" dirty="0">
              <a:solidFill>
                <a:schemeClr val="accent4">
                  <a:lumMod val="40000"/>
                  <a:lumOff val="6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10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2121" y="4145792"/>
            <a:ext cx="8134356" cy="2308324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omic Sans MS" panose="030F0702030302020204" pitchFamily="66" charset="0"/>
              </a:rPr>
              <a:t>Неожиданно в моем офисе появилась незнакомка. </a:t>
            </a:r>
          </a:p>
          <a:p>
            <a:r>
              <a:rPr lang="ru-RU" dirty="0" smtClean="0">
                <a:latin typeface="Comic Sans MS" panose="030F0702030302020204" pitchFamily="66" charset="0"/>
              </a:rPr>
              <a:t>― Вы </a:t>
            </a:r>
            <a:r>
              <a:rPr lang="en-US" dirty="0" smtClean="0">
                <a:latin typeface="Comic Sans MS" panose="030F0702030302020204" pitchFamily="66" charset="0"/>
              </a:rPr>
              <a:t>–</a:t>
            </a:r>
            <a:r>
              <a:rPr lang="ru-RU" dirty="0" smtClean="0">
                <a:latin typeface="Comic Sans MS" panose="030F0702030302020204" pitchFamily="66" charset="0"/>
              </a:rPr>
              <a:t> Михаил Аллахвердов</a:t>
            </a:r>
            <a:r>
              <a:rPr lang="ru-RU" dirty="0" smtClean="0">
                <a:latin typeface="Comic Sans MS" panose="030F0702030302020204" pitchFamily="66" charset="0"/>
              </a:rPr>
              <a:t>? </a:t>
            </a:r>
            <a:r>
              <a:rPr lang="en-US" dirty="0" smtClean="0">
                <a:latin typeface="Comic Sans MS" panose="030F0702030302020204" pitchFamily="66" charset="0"/>
              </a:rPr>
              <a:t>–</a:t>
            </a:r>
            <a:r>
              <a:rPr lang="ru-RU" dirty="0" smtClean="0">
                <a:latin typeface="Comic Sans MS" panose="030F0702030302020204" pitchFamily="66" charset="0"/>
              </a:rPr>
              <a:t> </a:t>
            </a:r>
            <a:r>
              <a:rPr lang="ru-RU" dirty="0" smtClean="0">
                <a:latin typeface="Comic Sans MS" panose="030F0702030302020204" pitchFamily="66" charset="0"/>
              </a:rPr>
              <a:t>с вызовом спросила </a:t>
            </a:r>
            <a:r>
              <a:rPr lang="ru-RU" dirty="0" smtClean="0">
                <a:latin typeface="Comic Sans MS" panose="030F0702030302020204" pitchFamily="66" charset="0"/>
              </a:rPr>
              <a:t>она.</a:t>
            </a:r>
            <a:endParaRPr lang="ru-RU" dirty="0" smtClean="0">
              <a:latin typeface="Comic Sans MS" panose="030F0702030302020204" pitchFamily="66" charset="0"/>
            </a:endParaRPr>
          </a:p>
          <a:p>
            <a:r>
              <a:rPr lang="ru-RU" dirty="0" smtClean="0">
                <a:latin typeface="Comic Sans MS" panose="030F0702030302020204" pitchFamily="66" charset="0"/>
              </a:rPr>
              <a:t>Ну</a:t>
            </a:r>
            <a:r>
              <a:rPr lang="ru-RU" dirty="0" smtClean="0">
                <a:latin typeface="Comic Sans MS" panose="030F0702030302020204" pitchFamily="66" charset="0"/>
              </a:rPr>
              <a:t>, </a:t>
            </a:r>
            <a:r>
              <a:rPr lang="ru-RU" dirty="0" smtClean="0">
                <a:latin typeface="Comic Sans MS" panose="030F0702030302020204" pitchFamily="66" charset="0"/>
              </a:rPr>
              <a:t>вот, </a:t>
            </a:r>
            <a:r>
              <a:rPr lang="en-US" dirty="0">
                <a:latin typeface="Comic Sans MS" panose="030F0702030302020204" pitchFamily="66" charset="0"/>
              </a:rPr>
              <a:t>–</a:t>
            </a:r>
            <a:r>
              <a:rPr lang="ru-RU" dirty="0" smtClean="0">
                <a:latin typeface="Comic Sans MS" panose="030F0702030302020204" pitchFamily="66" charset="0"/>
              </a:rPr>
              <a:t> </a:t>
            </a:r>
            <a:r>
              <a:rPr lang="ru-RU" dirty="0" smtClean="0">
                <a:latin typeface="Comic Sans MS" panose="030F0702030302020204" pitchFamily="66" charset="0"/>
              </a:rPr>
              <a:t>подумал я, </a:t>
            </a:r>
            <a:r>
              <a:rPr lang="en-US" dirty="0">
                <a:latin typeface="Comic Sans MS" panose="030F0702030302020204" pitchFamily="66" charset="0"/>
              </a:rPr>
              <a:t>–</a:t>
            </a:r>
            <a:r>
              <a:rPr lang="ru-RU" dirty="0" smtClean="0">
                <a:latin typeface="Comic Sans MS" panose="030F0702030302020204" pitchFamily="66" charset="0"/>
              </a:rPr>
              <a:t> хороший </a:t>
            </a:r>
            <a:r>
              <a:rPr lang="ru-RU" dirty="0" smtClean="0">
                <a:latin typeface="Comic Sans MS" panose="030F0702030302020204" pitchFamily="66" charset="0"/>
              </a:rPr>
              <a:t>вечер насмарку. Еще не поздно что-нибудь придумать. Назваться первой пришедшей в голову фамилией, например,</a:t>
            </a:r>
            <a:r>
              <a:rPr lang="en-US" dirty="0" smtClean="0">
                <a:latin typeface="Comic Sans MS" panose="030F0702030302020204" pitchFamily="66" charset="0"/>
              </a:rPr>
              <a:t>…</a:t>
            </a:r>
            <a:r>
              <a:rPr lang="ru-RU" dirty="0" smtClean="0">
                <a:latin typeface="Comic Sans MS" panose="030F0702030302020204" pitchFamily="66" charset="0"/>
              </a:rPr>
              <a:t> хм</a:t>
            </a:r>
            <a:r>
              <a:rPr lang="en-US" dirty="0" smtClean="0">
                <a:latin typeface="Comic Sans MS" panose="030F0702030302020204" pitchFamily="66" charset="0"/>
              </a:rPr>
              <a:t>…</a:t>
            </a:r>
            <a:r>
              <a:rPr lang="ru-RU" dirty="0" smtClean="0">
                <a:latin typeface="Comic Sans MS" panose="030F0702030302020204" pitchFamily="66" charset="0"/>
              </a:rPr>
              <a:t> </a:t>
            </a:r>
            <a:r>
              <a:rPr lang="ru-RU" dirty="0" smtClean="0">
                <a:latin typeface="Comic Sans MS" panose="030F0702030302020204" pitchFamily="66" charset="0"/>
              </a:rPr>
              <a:t>Львовым. </a:t>
            </a:r>
            <a:endParaRPr lang="ru-RU" dirty="0" smtClean="0">
              <a:latin typeface="Comic Sans MS" panose="030F0702030302020204" pitchFamily="66" charset="0"/>
            </a:endParaRPr>
          </a:p>
          <a:p>
            <a:r>
              <a:rPr lang="ru-RU" dirty="0" smtClean="0">
                <a:latin typeface="Comic Sans MS" panose="030F0702030302020204" pitchFamily="66" charset="0"/>
              </a:rPr>
              <a:t>Но девушка была недурна собой и явно обеспокоена, поэтому я после достаточно затянувшейся паузы </a:t>
            </a:r>
            <a:r>
              <a:rPr lang="ru-RU" dirty="0" smtClean="0">
                <a:latin typeface="Comic Sans MS" panose="030F0702030302020204" pitchFamily="66" charset="0"/>
              </a:rPr>
              <a:t>все-таки </a:t>
            </a:r>
            <a:r>
              <a:rPr lang="ru-RU" dirty="0" smtClean="0">
                <a:latin typeface="Comic Sans MS" panose="030F0702030302020204" pitchFamily="66" charset="0"/>
              </a:rPr>
              <a:t>проговорил:</a:t>
            </a:r>
          </a:p>
          <a:p>
            <a:r>
              <a:rPr lang="ru-RU" dirty="0">
                <a:latin typeface="Comic Sans MS" panose="030F0702030302020204" pitchFamily="66" charset="0"/>
              </a:rPr>
              <a:t>― </a:t>
            </a:r>
            <a:r>
              <a:rPr lang="ru-RU" dirty="0" smtClean="0">
                <a:latin typeface="Comic Sans MS" panose="030F0702030302020204" pitchFamily="66" charset="0"/>
              </a:rPr>
              <a:t>Да, это я! Чем могу Вам помочь?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13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202" y="5203452"/>
            <a:ext cx="8763596" cy="1754326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omic Sans MS" panose="030F0702030302020204" pitchFamily="66" charset="0"/>
              </a:rPr>
              <a:t>Как только кольцо коснулось Олиного пальца оно стало холодным. Вокруг Оли закрутился вихрь зеленой дымки. Я почувствовал, что Оля еле держится на ногах, и подхватил ее. Наконец весь дым рассеялся. Мы стояли посреди залы, за окном выглянуло солнце. Оля крепко прижалась ко мне, и </a:t>
            </a:r>
            <a:r>
              <a:rPr lang="ru-RU" dirty="0" smtClean="0">
                <a:latin typeface="Comic Sans MS" panose="030F0702030302020204" pitchFamily="66" charset="0"/>
              </a:rPr>
              <a:t>я </a:t>
            </a:r>
            <a:r>
              <a:rPr lang="ru-RU" dirty="0" smtClean="0">
                <a:latin typeface="Comic Sans MS" panose="030F0702030302020204" pitchFamily="66" charset="0"/>
              </a:rPr>
              <a:t>обнял ее.</a:t>
            </a:r>
          </a:p>
          <a:p>
            <a:r>
              <a:rPr lang="ru-RU" dirty="0">
                <a:latin typeface="Comic Sans MS" panose="030F0702030302020204" pitchFamily="66" charset="0"/>
              </a:rPr>
              <a:t>―</a:t>
            </a:r>
            <a:r>
              <a:rPr lang="ru-RU" dirty="0" smtClean="0">
                <a:latin typeface="Comic Sans MS" panose="030F0702030302020204" pitchFamily="66" charset="0"/>
              </a:rPr>
              <a:t> Теперь все будет хорошо, </a:t>
            </a:r>
            <a:r>
              <a:rPr lang="en-US" dirty="0">
                <a:latin typeface="Comic Sans MS" panose="030F0702030302020204" pitchFamily="66" charset="0"/>
              </a:rPr>
              <a:t>–</a:t>
            </a:r>
            <a:r>
              <a:rPr lang="ru-RU" dirty="0" smtClean="0">
                <a:latin typeface="Comic Sans MS" panose="030F0702030302020204" pitchFamily="66" charset="0"/>
              </a:rPr>
              <a:t> прошептал я и улыбнулся.</a:t>
            </a:r>
            <a:endParaRPr lang="ru-RU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1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55741" y="5290457"/>
            <a:ext cx="2970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unday" panose="00000500000000000000" pitchFamily="2" charset="-52"/>
              </a:rPr>
              <a:t>The End</a:t>
            </a:r>
            <a:endParaRPr lang="ru-RU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Sunday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2020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442"/>
            <a:ext cx="9144000" cy="609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5106" y="2795123"/>
            <a:ext cx="8134356" cy="4247317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omic Sans MS" panose="030F0702030302020204" pitchFamily="66" charset="0"/>
              </a:rPr>
              <a:t>Она сразу почувствовала себя уверенней. </a:t>
            </a:r>
            <a:endParaRPr lang="ru-RU" dirty="0">
              <a:latin typeface="Comic Sans MS" panose="030F0702030302020204" pitchFamily="66" charset="0"/>
            </a:endParaRPr>
          </a:p>
          <a:p>
            <a:r>
              <a:rPr lang="ru-RU" dirty="0" smtClean="0">
                <a:latin typeface="Comic Sans MS" panose="030F0702030302020204" pitchFamily="66" charset="0"/>
              </a:rPr>
              <a:t>― </a:t>
            </a:r>
            <a:r>
              <a:rPr lang="ru-RU" dirty="0" smtClean="0">
                <a:latin typeface="Comic Sans MS" panose="030F0702030302020204" pitchFamily="66" charset="0"/>
              </a:rPr>
              <a:t>Меня </a:t>
            </a:r>
            <a:r>
              <a:rPr lang="ru-RU" dirty="0" smtClean="0">
                <a:latin typeface="Comic Sans MS" panose="030F0702030302020204" pitchFamily="66" charset="0"/>
              </a:rPr>
              <a:t>зовут Оля </a:t>
            </a:r>
            <a:r>
              <a:rPr lang="ru-RU" dirty="0" smtClean="0">
                <a:latin typeface="Comic Sans MS" panose="030F0702030302020204" pitchFamily="66" charset="0"/>
              </a:rPr>
              <a:t>Львова, </a:t>
            </a:r>
            <a:r>
              <a:rPr lang="en-US" dirty="0" smtClean="0">
                <a:latin typeface="Comic Sans MS" panose="030F0702030302020204" pitchFamily="66" charset="0"/>
              </a:rPr>
              <a:t>–</a:t>
            </a:r>
            <a:r>
              <a:rPr lang="ru-RU" dirty="0" smtClean="0">
                <a:latin typeface="Comic Sans MS" panose="030F0702030302020204" pitchFamily="66" charset="0"/>
              </a:rPr>
              <a:t> начала она.</a:t>
            </a:r>
          </a:p>
          <a:p>
            <a:r>
              <a:rPr lang="ru-RU" dirty="0">
                <a:latin typeface="Comic Sans MS" panose="030F0702030302020204" pitchFamily="66" charset="0"/>
              </a:rPr>
              <a:t>― Ничего </a:t>
            </a:r>
            <a:r>
              <a:rPr lang="ru-RU" dirty="0" smtClean="0">
                <a:latin typeface="Comic Sans MS" panose="030F0702030302020204" pitchFamily="66" charset="0"/>
              </a:rPr>
              <a:t>себе совпадение. Так вот как работает коллективное </a:t>
            </a:r>
            <a:r>
              <a:rPr lang="ru-RU" dirty="0" smtClean="0">
                <a:latin typeface="Comic Sans MS" panose="030F0702030302020204" pitchFamily="66" charset="0"/>
              </a:rPr>
              <a:t>бессознательное, </a:t>
            </a:r>
            <a:r>
              <a:rPr lang="en-US" dirty="0" smtClean="0">
                <a:latin typeface="Comic Sans MS" panose="030F0702030302020204" pitchFamily="66" charset="0"/>
              </a:rPr>
              <a:t>–</a:t>
            </a:r>
            <a:r>
              <a:rPr lang="ru-RU" dirty="0" smtClean="0">
                <a:latin typeface="Comic Sans MS" panose="030F0702030302020204" pitchFamily="66" charset="0"/>
              </a:rPr>
              <a:t> пронеслось у меня в голове.</a:t>
            </a:r>
            <a:r>
              <a:rPr lang="ru-RU" dirty="0" smtClean="0">
                <a:latin typeface="Comic Sans MS" panose="030F0702030302020204" pitchFamily="66" charset="0"/>
              </a:rPr>
              <a:t> </a:t>
            </a:r>
            <a:endParaRPr lang="ru-RU" dirty="0" smtClean="0">
              <a:latin typeface="Comic Sans MS" panose="030F0702030302020204" pitchFamily="66" charset="0"/>
            </a:endParaRPr>
          </a:p>
          <a:p>
            <a:r>
              <a:rPr lang="ru-RU" dirty="0" smtClean="0">
                <a:latin typeface="Comic Sans MS" panose="030F0702030302020204" pitchFamily="66" charset="0"/>
              </a:rPr>
              <a:t>― </a:t>
            </a:r>
            <a:r>
              <a:rPr lang="ru-RU" dirty="0" smtClean="0">
                <a:latin typeface="Comic Sans MS" panose="030F0702030302020204" pitchFamily="66" charset="0"/>
              </a:rPr>
              <a:t>Я </a:t>
            </a:r>
            <a:r>
              <a:rPr lang="ru-RU" dirty="0" smtClean="0">
                <a:latin typeface="Comic Sans MS" panose="030F0702030302020204" pitchFamily="66" charset="0"/>
              </a:rPr>
              <a:t>работаю в архиве и, разбирая документы, недавно наткнулась на дневник графини фон </a:t>
            </a:r>
            <a:r>
              <a:rPr lang="ru-RU" dirty="0" err="1" smtClean="0">
                <a:latin typeface="Comic Sans MS" panose="030F0702030302020204" pitchFamily="66" charset="0"/>
              </a:rPr>
              <a:t>Кайзершлотц</a:t>
            </a:r>
            <a:r>
              <a:rPr lang="ru-RU" dirty="0" smtClean="0">
                <a:latin typeface="Comic Sans MS" panose="030F0702030302020204" pitchFamily="66" charset="0"/>
              </a:rPr>
              <a:t>, которая описывает некое место, в котором хранится секрет мудрости. Я попыталась определить это </a:t>
            </a:r>
            <a:r>
              <a:rPr lang="ru-RU" dirty="0" smtClean="0">
                <a:latin typeface="Comic Sans MS" panose="030F0702030302020204" pitchFamily="66" charset="0"/>
              </a:rPr>
              <a:t>место </a:t>
            </a:r>
            <a:r>
              <a:rPr lang="ru-RU" dirty="0" smtClean="0">
                <a:latin typeface="Comic Sans MS" panose="030F0702030302020204" pitchFamily="66" charset="0"/>
              </a:rPr>
              <a:t>и поняла, что это заброшенный особняк на окраине города. И я подумала, что было бы здорово, если бы кто-то мне помог. Тут я как раз наткнулась на Ваше объявление, почитала о Вас отзывы на </a:t>
            </a:r>
            <a:r>
              <a:rPr lang="en-US" dirty="0" smtClean="0">
                <a:latin typeface="Comic Sans MS" panose="030F0702030302020204" pitchFamily="66" charset="0"/>
              </a:rPr>
              <a:t>foursquare</a:t>
            </a:r>
            <a:r>
              <a:rPr lang="ru-RU" dirty="0" smtClean="0">
                <a:latin typeface="Comic Sans MS" panose="030F0702030302020204" pitchFamily="66" charset="0"/>
              </a:rPr>
              <a:t> </a:t>
            </a:r>
            <a:r>
              <a:rPr lang="ru-RU" dirty="0" smtClean="0">
                <a:latin typeface="Comic Sans MS" panose="030F0702030302020204" pitchFamily="66" charset="0"/>
              </a:rPr>
              <a:t>и поняла, что Вы </a:t>
            </a:r>
            <a:r>
              <a:rPr lang="en-US" dirty="0">
                <a:latin typeface="Comic Sans MS" panose="030F0702030302020204" pitchFamily="66" charset="0"/>
              </a:rPr>
              <a:t>– </a:t>
            </a:r>
            <a:r>
              <a:rPr lang="ru-RU" dirty="0" smtClean="0">
                <a:latin typeface="Comic Sans MS" panose="030F0702030302020204" pitchFamily="66" charset="0"/>
              </a:rPr>
              <a:t>то</a:t>
            </a:r>
            <a:r>
              <a:rPr lang="ru-RU" dirty="0" smtClean="0">
                <a:latin typeface="Comic Sans MS" panose="030F0702030302020204" pitchFamily="66" charset="0"/>
              </a:rPr>
              <a:t>, что мне </a:t>
            </a:r>
            <a:r>
              <a:rPr lang="ru-RU" dirty="0" smtClean="0">
                <a:latin typeface="Comic Sans MS" panose="030F0702030302020204" pitchFamily="66" charset="0"/>
              </a:rPr>
              <a:t>нужно.</a:t>
            </a:r>
            <a:endParaRPr lang="ru-RU" dirty="0" smtClean="0">
              <a:latin typeface="Comic Sans MS" panose="030F0702030302020204" pitchFamily="66" charset="0"/>
            </a:endParaRPr>
          </a:p>
          <a:p>
            <a:r>
              <a:rPr lang="ru-RU" dirty="0">
                <a:latin typeface="Comic Sans MS" panose="030F0702030302020204" pitchFamily="66" charset="0"/>
              </a:rPr>
              <a:t>― Ох</a:t>
            </a:r>
            <a:r>
              <a:rPr lang="ru-RU" dirty="0" smtClean="0">
                <a:latin typeface="Comic Sans MS" panose="030F0702030302020204" pitchFamily="66" charset="0"/>
              </a:rPr>
              <a:t>, уж эти наивные бедные </a:t>
            </a:r>
            <a:r>
              <a:rPr lang="ru-RU" dirty="0" smtClean="0">
                <a:latin typeface="Comic Sans MS" panose="030F0702030302020204" pitchFamily="66" charset="0"/>
              </a:rPr>
              <a:t>ученые, </a:t>
            </a:r>
            <a:r>
              <a:rPr lang="en-US" dirty="0" smtClean="0">
                <a:latin typeface="Comic Sans MS" panose="030F0702030302020204" pitchFamily="66" charset="0"/>
              </a:rPr>
              <a:t>–</a:t>
            </a:r>
            <a:r>
              <a:rPr lang="ru-RU" dirty="0" smtClean="0">
                <a:latin typeface="Comic Sans MS" panose="030F0702030302020204" pitchFamily="66" charset="0"/>
              </a:rPr>
              <a:t> пробубнил я про себя.</a:t>
            </a:r>
            <a:r>
              <a:rPr lang="ru-RU" dirty="0">
                <a:latin typeface="Comic Sans MS" panose="030F0702030302020204" pitchFamily="66" charset="0"/>
              </a:rPr>
              <a:t> ― Если </a:t>
            </a:r>
            <a:r>
              <a:rPr lang="ru-RU" dirty="0" smtClean="0">
                <a:latin typeface="Comic Sans MS" panose="030F0702030302020204" pitchFamily="66" charset="0"/>
              </a:rPr>
              <a:t>бы не </a:t>
            </a:r>
            <a:r>
              <a:rPr lang="ru-RU" dirty="0" smtClean="0">
                <a:latin typeface="Comic Sans MS" panose="030F0702030302020204" pitchFamily="66" charset="0"/>
              </a:rPr>
              <a:t>приятная </a:t>
            </a:r>
            <a:r>
              <a:rPr lang="ru-RU" dirty="0" smtClean="0">
                <a:latin typeface="Comic Sans MS" panose="030F0702030302020204" pitchFamily="66" charset="0"/>
              </a:rPr>
              <a:t>внешность, я бы уже давно выставил ее </a:t>
            </a:r>
            <a:r>
              <a:rPr lang="ru-RU" dirty="0" smtClean="0">
                <a:latin typeface="Comic Sans MS" panose="030F0702030302020204" pitchFamily="66" charset="0"/>
              </a:rPr>
              <a:t>отсюда</a:t>
            </a:r>
            <a:r>
              <a:rPr lang="ru-RU" dirty="0" smtClean="0">
                <a:latin typeface="Comic Sans MS" panose="030F0702030302020204" pitchFamily="66" charset="0"/>
              </a:rPr>
              <a:t>. Приходят с какими-то безумными надеждами на какие-то там </a:t>
            </a:r>
            <a:r>
              <a:rPr lang="ru-RU" dirty="0" smtClean="0">
                <a:latin typeface="Comic Sans MS" panose="030F0702030302020204" pitchFamily="66" charset="0"/>
              </a:rPr>
              <a:t>богатства</a:t>
            </a:r>
            <a:r>
              <a:rPr lang="ru-RU" dirty="0">
                <a:latin typeface="Comic Sans MS" panose="030F0702030302020204" pitchFamily="66" charset="0"/>
              </a:rPr>
              <a:t>.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63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4832" y="3569746"/>
            <a:ext cx="8134356" cy="1754326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omic Sans MS" panose="030F0702030302020204" pitchFamily="66" charset="0"/>
              </a:rPr>
              <a:t>Она увидела мое пренебрежение, и решила раскрыть </a:t>
            </a:r>
            <a:r>
              <a:rPr lang="ru-RU" dirty="0" smtClean="0">
                <a:latin typeface="Comic Sans MS" panose="030F0702030302020204" pitchFamily="66" charset="0"/>
              </a:rPr>
              <a:t>свои </a:t>
            </a:r>
            <a:r>
              <a:rPr lang="ru-RU" dirty="0" smtClean="0">
                <a:latin typeface="Comic Sans MS" panose="030F0702030302020204" pitchFamily="66" charset="0"/>
              </a:rPr>
              <a:t>козыри. </a:t>
            </a:r>
            <a:r>
              <a:rPr lang="ru-RU" dirty="0" smtClean="0">
                <a:latin typeface="Comic Sans MS" panose="030F0702030302020204" pitchFamily="66" charset="0"/>
              </a:rPr>
              <a:t>Девушка </a:t>
            </a:r>
            <a:r>
              <a:rPr lang="ru-RU" dirty="0" smtClean="0">
                <a:latin typeface="Comic Sans MS" panose="030F0702030302020204" pitchFamily="66" charset="0"/>
              </a:rPr>
              <a:t>подошла совсем близко ко мне, и я уловил приятный аромат ее духов.</a:t>
            </a:r>
          </a:p>
          <a:p>
            <a:r>
              <a:rPr lang="ru-RU" dirty="0" smtClean="0">
                <a:latin typeface="Comic Sans MS" panose="030F0702030302020204" pitchFamily="66" charset="0"/>
              </a:rPr>
              <a:t>― </a:t>
            </a:r>
            <a:r>
              <a:rPr lang="ru-RU" dirty="0" smtClean="0">
                <a:latin typeface="Comic Sans MS" panose="030F0702030302020204" pitchFamily="66" charset="0"/>
              </a:rPr>
              <a:t>Поймите</a:t>
            </a:r>
            <a:r>
              <a:rPr lang="ru-RU" dirty="0" smtClean="0">
                <a:latin typeface="Comic Sans MS" panose="030F0702030302020204" pitchFamily="66" charset="0"/>
              </a:rPr>
              <a:t>, деньги для меня не проблема. Просто я не знаю, что меня там ждет, и Ваши сила и опыт мне не </a:t>
            </a:r>
            <a:r>
              <a:rPr lang="ru-RU" dirty="0" smtClean="0">
                <a:latin typeface="Comic Sans MS" panose="030F0702030302020204" pitchFamily="66" charset="0"/>
              </a:rPr>
              <a:t>помешают.</a:t>
            </a:r>
            <a:endParaRPr lang="ru-RU" dirty="0" smtClean="0">
              <a:latin typeface="Comic Sans MS" panose="030F0702030302020204" pitchFamily="66" charset="0"/>
            </a:endParaRPr>
          </a:p>
          <a:p>
            <a:r>
              <a:rPr lang="ru-RU" dirty="0" smtClean="0">
                <a:latin typeface="Comic Sans MS" panose="030F0702030302020204" pitchFamily="66" charset="0"/>
              </a:rPr>
              <a:t>Я задумался, что же мне делать</a:t>
            </a:r>
            <a:r>
              <a:rPr lang="ru-RU" dirty="0" smtClean="0">
                <a:latin typeface="Comic Sans MS" panose="030F0702030302020204" pitchFamily="66" charset="0"/>
              </a:rPr>
              <a:t>.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Отказаться</a:t>
            </a:r>
            <a:r>
              <a:rPr lang="ru-RU" dirty="0" smtClean="0">
                <a:latin typeface="Comic Sans MS" panose="030F0702030302020204" pitchFamily="66" charset="0"/>
              </a:rPr>
              <a:t> или 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согласиться</a:t>
            </a:r>
            <a:r>
              <a:rPr lang="ru-RU" dirty="0" smtClean="0">
                <a:latin typeface="Comic Sans MS" panose="030F0702030302020204" pitchFamily="66" charset="0"/>
              </a:rPr>
              <a:t>?</a:t>
            </a:r>
            <a:endParaRPr lang="ru-RU" dirty="0" smtClean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822" y="5553670"/>
            <a:ext cx="8134356" cy="923330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omic Sans MS" panose="030F0702030302020204" pitchFamily="66" charset="0"/>
              </a:rPr>
              <a:t>Неожиданно, она стала еще привлекательней. Малышка умеет убеждать.</a:t>
            </a:r>
          </a:p>
          <a:p>
            <a:r>
              <a:rPr lang="ru-RU" dirty="0">
                <a:latin typeface="Comic Sans MS" panose="030F0702030302020204" pitchFamily="66" charset="0"/>
              </a:rPr>
              <a:t>― </a:t>
            </a:r>
            <a:r>
              <a:rPr lang="ru-RU" dirty="0" smtClean="0">
                <a:latin typeface="Comic Sans MS" panose="030F0702030302020204" pitchFamily="66" charset="0"/>
              </a:rPr>
              <a:t>Что </a:t>
            </a:r>
            <a:r>
              <a:rPr lang="ru-RU" dirty="0" smtClean="0">
                <a:latin typeface="Comic Sans MS" panose="030F0702030302020204" pitchFamily="66" charset="0"/>
              </a:rPr>
              <a:t>ж, я помогу Вам. Рассказывайте подробнее</a:t>
            </a:r>
            <a:r>
              <a:rPr lang="ru-RU" dirty="0" smtClean="0">
                <a:latin typeface="Comic Sans MS" panose="030F0702030302020204" pitchFamily="66" charset="0"/>
              </a:rPr>
              <a:t>!</a:t>
            </a:r>
            <a:endParaRPr lang="en-US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38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4832" y="5821126"/>
            <a:ext cx="8134356" cy="923330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omic Sans MS" panose="030F0702030302020204" pitchFamily="66" charset="0"/>
              </a:rPr>
              <a:t>Ты серьезно предлагаешь отказаться от таких денег? Тем более, когда их предлагает такая девушка. Настоящие джентльмены так себя не ведут. </a:t>
            </a:r>
            <a:r>
              <a:rPr lang="ru-RU" dirty="0" smtClean="0">
                <a:latin typeface="Comic Sans MS" panose="030F0702030302020204" pitchFamily="66" charset="0"/>
              </a:rPr>
              <a:t>Возможно, мне следует сделать другой выбор…</a:t>
            </a:r>
            <a:endParaRPr lang="en-US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882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3721994"/>
            <a:ext cx="8763596" cy="2862323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omic Sans MS" panose="030F0702030302020204" pitchFamily="66" charset="0"/>
              </a:rPr>
              <a:t>Оля достала старую толстую книгу с кучей непонятных значков и пожелтевшую карту. Я вообще не понимал, что там написано. </a:t>
            </a:r>
          </a:p>
          <a:p>
            <a:r>
              <a:rPr lang="ru-RU" dirty="0">
                <a:latin typeface="Comic Sans MS" panose="030F0702030302020204" pitchFamily="66" charset="0"/>
              </a:rPr>
              <a:t>― Согласно </a:t>
            </a:r>
            <a:r>
              <a:rPr lang="ru-RU" dirty="0" smtClean="0">
                <a:latin typeface="Comic Sans MS" panose="030F0702030302020204" pitchFamily="66" charset="0"/>
              </a:rPr>
              <a:t>моему анализу, речь идет вот про этот старый заброшенный особняк. Помнится, его </a:t>
            </a:r>
            <a:r>
              <a:rPr lang="ru-RU" dirty="0" smtClean="0">
                <a:latin typeface="Comic Sans MS" panose="030F0702030302020204" pitchFamily="66" charset="0"/>
              </a:rPr>
              <a:t>планировали </a:t>
            </a:r>
            <a:r>
              <a:rPr lang="ru-RU" dirty="0" smtClean="0">
                <a:latin typeface="Comic Sans MS" panose="030F0702030302020204" pitchFamily="66" charset="0"/>
              </a:rPr>
              <a:t>сносить в прошлом году. Но тогда что-то им помешало. Даже в новостях был репортаж, в котором один из рабочих говорил про какие-то сверхъестественные </a:t>
            </a:r>
            <a:r>
              <a:rPr lang="ru-RU" dirty="0" smtClean="0">
                <a:latin typeface="Comic Sans MS" panose="030F0702030302020204" pitchFamily="66" charset="0"/>
              </a:rPr>
              <a:t>силы.</a:t>
            </a:r>
            <a:endParaRPr lang="ru-RU" dirty="0" smtClean="0">
              <a:latin typeface="Comic Sans MS" panose="030F0702030302020204" pitchFamily="66" charset="0"/>
            </a:endParaRPr>
          </a:p>
          <a:p>
            <a:r>
              <a:rPr lang="ru-RU" dirty="0" smtClean="0">
                <a:latin typeface="Comic Sans MS" panose="030F0702030302020204" pitchFamily="66" charset="0"/>
              </a:rPr>
              <a:t>Я посмотрел на нее и снисходительно улыбнулся.</a:t>
            </a:r>
          </a:p>
          <a:p>
            <a:r>
              <a:rPr lang="ru-RU" dirty="0">
                <a:latin typeface="Comic Sans MS" panose="030F0702030302020204" pitchFamily="66" charset="0"/>
              </a:rPr>
              <a:t>― Детка</a:t>
            </a:r>
            <a:r>
              <a:rPr lang="ru-RU" dirty="0" smtClean="0">
                <a:latin typeface="Comic Sans MS" panose="030F0702030302020204" pitchFamily="66" charset="0"/>
              </a:rPr>
              <a:t>, нет такого сверхъестественного, которое не боялось бы моего доброго, надежного </a:t>
            </a:r>
            <a:r>
              <a:rPr lang="ru-RU" dirty="0" smtClean="0">
                <a:latin typeface="Comic Sans MS" panose="030F0702030302020204" pitchFamily="66" charset="0"/>
              </a:rPr>
              <a:t>револьвера.</a:t>
            </a:r>
            <a:endParaRPr lang="ru-RU" dirty="0" smtClean="0">
              <a:latin typeface="Comic Sans MS" panose="030F0702030302020204" pitchFamily="66" charset="0"/>
            </a:endParaRPr>
          </a:p>
          <a:p>
            <a:r>
              <a:rPr lang="ru-RU" dirty="0">
                <a:latin typeface="Comic Sans MS" panose="030F0702030302020204" pitchFamily="66" charset="0"/>
              </a:rPr>
              <a:t>― Ну </a:t>
            </a:r>
            <a:r>
              <a:rPr lang="ru-RU" dirty="0" smtClean="0">
                <a:latin typeface="Comic Sans MS" panose="030F0702030302020204" pitchFamily="66" charset="0"/>
              </a:rPr>
              <a:t>раз </a:t>
            </a:r>
            <a:r>
              <a:rPr lang="ru-RU" dirty="0" smtClean="0">
                <a:latin typeface="Comic Sans MS" panose="030F0702030302020204" pitchFamily="66" charset="0"/>
              </a:rPr>
              <a:t>Вы так уверены</a:t>
            </a:r>
            <a:r>
              <a:rPr lang="en-US" dirty="0" smtClean="0">
                <a:latin typeface="Comic Sans MS" panose="030F0702030302020204" pitchFamily="66" charset="0"/>
              </a:rPr>
              <a:t>…</a:t>
            </a:r>
            <a:r>
              <a:rPr lang="ru-RU" dirty="0" smtClean="0">
                <a:latin typeface="Comic Sans MS" panose="030F0702030302020204" pitchFamily="66" charset="0"/>
              </a:rPr>
              <a:t>, </a:t>
            </a:r>
            <a:r>
              <a:rPr lang="en-US" dirty="0">
                <a:latin typeface="Comic Sans MS" panose="030F0702030302020204" pitchFamily="66" charset="0"/>
              </a:rPr>
              <a:t>–</a:t>
            </a:r>
            <a:r>
              <a:rPr lang="ru-RU" dirty="0" smtClean="0">
                <a:latin typeface="Comic Sans MS" panose="030F0702030302020204" pitchFamily="66" charset="0"/>
              </a:rPr>
              <a:t> </a:t>
            </a:r>
            <a:r>
              <a:rPr lang="ru-RU" dirty="0" smtClean="0">
                <a:latin typeface="Comic Sans MS" panose="030F0702030302020204" pitchFamily="66" charset="0"/>
              </a:rPr>
              <a:t>с иронией сказала она.</a:t>
            </a:r>
          </a:p>
        </p:txBody>
      </p:sp>
    </p:spTree>
    <p:extLst>
      <p:ext uri="{BB962C8B-B14F-4D97-AF65-F5344CB8AC3E}">
        <p14:creationId xmlns:p14="http://schemas.microsoft.com/office/powerpoint/2010/main" val="415399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0202" y="3533124"/>
            <a:ext cx="8763596" cy="2308324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omic Sans MS" panose="030F0702030302020204" pitchFamily="66" charset="0"/>
              </a:rPr>
              <a:t>Мы встретились следующим утром. Я запарковал свой самокат неподалеку от ее.</a:t>
            </a:r>
          </a:p>
          <a:p>
            <a:r>
              <a:rPr lang="ru-RU" dirty="0">
                <a:latin typeface="Comic Sans MS" panose="030F0702030302020204" pitchFamily="66" charset="0"/>
              </a:rPr>
              <a:t>― Пора </a:t>
            </a:r>
            <a:r>
              <a:rPr lang="ru-RU" dirty="0" smtClean="0">
                <a:latin typeface="Comic Sans MS" panose="030F0702030302020204" pitchFamily="66" charset="0"/>
              </a:rPr>
              <a:t>бы все-таки купить машину. С револьвером на перевес на самокате как-то не очень</a:t>
            </a:r>
            <a:r>
              <a:rPr lang="en-US" dirty="0" smtClean="0">
                <a:latin typeface="Comic Sans MS" panose="030F0702030302020204" pitchFamily="66" charset="0"/>
              </a:rPr>
              <a:t>…</a:t>
            </a:r>
            <a:r>
              <a:rPr lang="ru-RU" dirty="0">
                <a:latin typeface="Comic Sans MS" panose="030F0702030302020204" pitchFamily="66" charset="0"/>
              </a:rPr>
              <a:t>,</a:t>
            </a:r>
            <a:r>
              <a:rPr lang="ru-RU" dirty="0" smtClean="0"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–</a:t>
            </a:r>
            <a:r>
              <a:rPr lang="ru-RU" dirty="0" smtClean="0">
                <a:latin typeface="Comic Sans MS" panose="030F0702030302020204" pitchFamily="66" charset="0"/>
              </a:rPr>
              <a:t> </a:t>
            </a:r>
            <a:r>
              <a:rPr lang="ru-RU" dirty="0" smtClean="0">
                <a:latin typeface="Comic Sans MS" panose="030F0702030302020204" pitchFamily="66" charset="0"/>
              </a:rPr>
              <a:t>в </a:t>
            </a:r>
            <a:r>
              <a:rPr lang="ru-RU" dirty="0" smtClean="0">
                <a:latin typeface="Comic Sans MS" panose="030F0702030302020204" pitchFamily="66" charset="0"/>
              </a:rPr>
              <a:t>очередной </a:t>
            </a:r>
            <a:r>
              <a:rPr lang="ru-RU" dirty="0" smtClean="0">
                <a:latin typeface="Comic Sans MS" panose="030F0702030302020204" pitchFamily="66" charset="0"/>
              </a:rPr>
              <a:t>раз подумал я про себя.</a:t>
            </a:r>
          </a:p>
          <a:p>
            <a:r>
              <a:rPr lang="ru-RU" dirty="0" smtClean="0">
                <a:latin typeface="Comic Sans MS" panose="030F0702030302020204" pitchFamily="66" charset="0"/>
              </a:rPr>
              <a:t>Мы подошли к зданию. В окне было какое-то странное свечение. Может быть одного револьвера </a:t>
            </a:r>
            <a:r>
              <a:rPr lang="ru-RU" dirty="0" smtClean="0">
                <a:latin typeface="Comic Sans MS" panose="030F0702030302020204" pitchFamily="66" charset="0"/>
              </a:rPr>
              <a:t>действительно </a:t>
            </a:r>
            <a:r>
              <a:rPr lang="ru-RU" dirty="0" smtClean="0">
                <a:latin typeface="Comic Sans MS" panose="030F0702030302020204" pitchFamily="66" charset="0"/>
              </a:rPr>
              <a:t>будет </a:t>
            </a:r>
            <a:r>
              <a:rPr lang="ru-RU" dirty="0" smtClean="0">
                <a:latin typeface="Comic Sans MS" panose="030F0702030302020204" pitchFamily="66" charset="0"/>
              </a:rPr>
              <a:t>недостаточно. У меня появилась идея развернуться и уехать обратно, пока не поздно</a:t>
            </a:r>
            <a:r>
              <a:rPr lang="ru-RU" dirty="0" smtClean="0">
                <a:latin typeface="Comic Sans MS" panose="030F0702030302020204" pitchFamily="66" charset="0"/>
              </a:rPr>
              <a:t>.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Уехать</a:t>
            </a:r>
            <a:r>
              <a:rPr lang="ru-RU" dirty="0" smtClean="0">
                <a:latin typeface="Comic Sans MS" panose="030F0702030302020204" pitchFamily="66" charset="0"/>
              </a:rPr>
              <a:t> или 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остаться</a:t>
            </a:r>
            <a:r>
              <a:rPr lang="ru-RU" dirty="0" smtClean="0">
                <a:latin typeface="Comic Sans MS" panose="030F0702030302020204" pitchFamily="66" charset="0"/>
              </a:rPr>
              <a:t>?</a:t>
            </a:r>
            <a:endParaRPr lang="ru-RU" dirty="0" smtClean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170" y="6034763"/>
            <a:ext cx="8763596" cy="1200329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omic Sans MS" panose="030F0702030302020204" pitchFamily="66" charset="0"/>
              </a:rPr>
              <a:t>Она смотрела на меня в ожидании. Еще раз проверив оружие, я глубоко вздохнул </a:t>
            </a:r>
            <a:r>
              <a:rPr lang="en-US" dirty="0" smtClean="0">
                <a:latin typeface="Comic Sans MS" panose="030F0702030302020204" pitchFamily="66" charset="0"/>
              </a:rPr>
              <a:t>–</a:t>
            </a:r>
            <a:r>
              <a:rPr lang="ru-RU" dirty="0" smtClean="0">
                <a:latin typeface="Comic Sans MS" panose="030F0702030302020204" pitchFamily="66" charset="0"/>
              </a:rPr>
              <a:t> отступать было некуда.</a:t>
            </a:r>
          </a:p>
          <a:p>
            <a:r>
              <a:rPr lang="ru-RU" dirty="0">
                <a:latin typeface="Comic Sans MS" panose="030F0702030302020204" pitchFamily="66" charset="0"/>
              </a:rPr>
              <a:t>― Пошли</a:t>
            </a:r>
            <a:r>
              <a:rPr lang="ru-RU" dirty="0" smtClean="0">
                <a:latin typeface="Comic Sans MS" panose="030F0702030302020204" pitchFamily="66" charset="0"/>
              </a:rPr>
              <a:t>! Не весь же день здесь стоять</a:t>
            </a:r>
            <a:r>
              <a:rPr lang="ru-RU" dirty="0" smtClean="0">
                <a:latin typeface="Comic Sans MS" panose="030F0702030302020204" pitchFamily="66" charset="0"/>
              </a:rPr>
              <a:t>!</a:t>
            </a:r>
            <a:endParaRPr lang="ru-RU" dirty="0" smtClean="0">
              <a:latin typeface="Comic Sans MS" panose="030F0702030302020204" pitchFamily="66" charset="0"/>
            </a:endParaRPr>
          </a:p>
          <a:p>
            <a:r>
              <a:rPr lang="ru-RU" dirty="0" smtClean="0">
                <a:latin typeface="Comic Sans MS" panose="030F0702030302020204" pitchFamily="66" charset="0"/>
              </a:rPr>
              <a:t>Она лишь понимающе улыбнулась.</a:t>
            </a:r>
          </a:p>
        </p:txBody>
      </p:sp>
    </p:spTree>
    <p:extLst>
      <p:ext uri="{BB962C8B-B14F-4D97-AF65-F5344CB8AC3E}">
        <p14:creationId xmlns:p14="http://schemas.microsoft.com/office/powerpoint/2010/main" val="394910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4822" y="5398126"/>
            <a:ext cx="8134356" cy="1200329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omic Sans MS" panose="030F0702030302020204" pitchFamily="66" charset="0"/>
              </a:rPr>
              <a:t>Нет, ты серьезно? Мы уже столько прошли. Идея уехать обратно очень глупа. Да и достаточно представить ее вид, когда я пытаюсь быстро укатить на самокате, бросив перед страшным домом, чтобы понять, что я этого никогда не сделаю.</a:t>
            </a:r>
            <a:endParaRPr lang="en-US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798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170" y="4791278"/>
            <a:ext cx="8763596" cy="1200329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omic Sans MS" panose="030F0702030302020204" pitchFamily="66" charset="0"/>
              </a:rPr>
              <a:t>Пробравшись внутрь, мы увидели </a:t>
            </a:r>
            <a:r>
              <a:rPr lang="ru-RU" dirty="0" smtClean="0">
                <a:latin typeface="Comic Sans MS" panose="030F0702030302020204" pitchFamily="66" charset="0"/>
              </a:rPr>
              <a:t>длинные, темные </a:t>
            </a:r>
            <a:r>
              <a:rPr lang="ru-RU" dirty="0" smtClean="0">
                <a:latin typeface="Comic Sans MS" panose="030F0702030302020204" pitchFamily="66" charset="0"/>
              </a:rPr>
              <a:t>коридоры. Из некоторых щелей тянулось непонятное зеленое свечение. </a:t>
            </a:r>
          </a:p>
          <a:p>
            <a:r>
              <a:rPr lang="ru-RU" dirty="0">
                <a:latin typeface="Comic Sans MS" panose="030F0702030302020204" pitchFamily="66" charset="0"/>
              </a:rPr>
              <a:t>― Неужели </a:t>
            </a:r>
            <a:r>
              <a:rPr lang="ru-RU" dirty="0" smtClean="0">
                <a:latin typeface="Comic Sans MS" panose="030F0702030302020204" pitchFamily="66" charset="0"/>
              </a:rPr>
              <a:t>это мое последнее </a:t>
            </a:r>
            <a:r>
              <a:rPr lang="ru-RU" dirty="0" smtClean="0">
                <a:latin typeface="Comic Sans MS" panose="030F0702030302020204" pitchFamily="66" charset="0"/>
              </a:rPr>
              <a:t>дело</a:t>
            </a:r>
            <a:r>
              <a:rPr lang="ru-RU" dirty="0" smtClean="0">
                <a:latin typeface="Comic Sans MS" panose="030F0702030302020204" pitchFamily="66" charset="0"/>
              </a:rPr>
              <a:t>, </a:t>
            </a:r>
            <a:r>
              <a:rPr lang="en-US" dirty="0">
                <a:latin typeface="Comic Sans MS" panose="030F0702030302020204" pitchFamily="66" charset="0"/>
              </a:rPr>
              <a:t>–</a:t>
            </a:r>
            <a:r>
              <a:rPr lang="ru-RU" dirty="0" smtClean="0">
                <a:latin typeface="Comic Sans MS" panose="030F0702030302020204" pitchFamily="66" charset="0"/>
              </a:rPr>
              <a:t> </a:t>
            </a:r>
            <a:r>
              <a:rPr lang="ru-RU" dirty="0" smtClean="0">
                <a:latin typeface="Comic Sans MS" panose="030F0702030302020204" pitchFamily="66" charset="0"/>
              </a:rPr>
              <a:t>мелькнуло в моей голове. Но не подав вида, я медленно сделал шаг вперед.</a:t>
            </a:r>
          </a:p>
        </p:txBody>
      </p:sp>
    </p:spTree>
    <p:extLst>
      <p:ext uri="{BB962C8B-B14F-4D97-AF65-F5344CB8AC3E}">
        <p14:creationId xmlns:p14="http://schemas.microsoft.com/office/powerpoint/2010/main" val="7131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2400</TotalTime>
  <Words>1431</Words>
  <Application>Microsoft Office PowerPoint</Application>
  <PresentationFormat>Экран (4:3)</PresentationFormat>
  <Paragraphs>53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Olga Lvova</dc:creator>
  <cp:lastModifiedBy>Михаил Аллахвердов</cp:lastModifiedBy>
  <cp:revision>45</cp:revision>
  <dcterms:created xsi:type="dcterms:W3CDTF">2015-04-28T15:47:29Z</dcterms:created>
  <dcterms:modified xsi:type="dcterms:W3CDTF">2015-05-04T21:43:57Z</dcterms:modified>
</cp:coreProperties>
</file>