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25A4-CCCC-4036-A176-B75F64D48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Group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52D0-54A2-4D35-AB36-6D6FEEB80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Cheung, Jeffrey Luo, Alex </a:t>
            </a:r>
            <a:r>
              <a:rPr lang="en-US" dirty="0" err="1"/>
              <a:t>Oshin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</a:t>
            </a:r>
            <a:r>
              <a:rPr lang="en-US" dirty="0" err="1"/>
              <a:t>Polakof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1194-293F-446F-AB1A-2F42F4D3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473863"/>
            <a:ext cx="8855241" cy="5843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2B1EF-C8E4-4583-AE3D-1AA9F2C1596E}"/>
              </a:ext>
            </a:extLst>
          </p:cNvPr>
          <p:cNvSpPr txBox="1"/>
          <p:nvPr/>
        </p:nvSpPr>
        <p:spPr>
          <a:xfrm>
            <a:off x="4698156" y="1438182"/>
            <a:ext cx="2539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Boosted 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B14BA-3836-4BA3-BF8F-863347EFE007}"/>
              </a:ext>
            </a:extLst>
          </p:cNvPr>
          <p:cNvSpPr txBox="1"/>
          <p:nvPr/>
        </p:nvSpPr>
        <p:spPr>
          <a:xfrm>
            <a:off x="8566484" y="2929632"/>
            <a:ext cx="234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K-nearest neighbors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33CC4-B032-438C-967E-115EE1B9EE3B}"/>
              </a:ext>
            </a:extLst>
          </p:cNvPr>
          <p:cNvSpPr txBox="1"/>
          <p:nvPr/>
        </p:nvSpPr>
        <p:spPr>
          <a:xfrm>
            <a:off x="5530787" y="2325950"/>
            <a:ext cx="228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880AE-13C8-441A-8DD9-B27D2AD1A853}"/>
              </a:ext>
            </a:extLst>
          </p:cNvPr>
          <p:cNvSpPr txBox="1"/>
          <p:nvPr/>
        </p:nvSpPr>
        <p:spPr>
          <a:xfrm>
            <a:off x="6672501" y="2791132"/>
            <a:ext cx="8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157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061-1806-482C-A43E-1221F820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E74-5341-454F-84DA-DB51E910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Boosted Decision Tree</a:t>
            </a:r>
          </a:p>
          <a:p>
            <a:pPr lvl="1"/>
            <a:r>
              <a:rPr lang="en-US" dirty="0"/>
              <a:t>False positives: 15 </a:t>
            </a:r>
          </a:p>
          <a:p>
            <a:pPr lvl="1"/>
            <a:r>
              <a:rPr lang="en-US" dirty="0"/>
              <a:t>False negatives: 34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False positives: 25 </a:t>
            </a:r>
          </a:p>
          <a:p>
            <a:pPr lvl="1"/>
            <a:r>
              <a:rPr lang="en-US" dirty="0"/>
              <a:t>False negatives: 25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False positives: 17 </a:t>
            </a:r>
          </a:p>
          <a:p>
            <a:pPr lvl="1"/>
            <a:r>
              <a:rPr lang="en-US" dirty="0"/>
              <a:t>False negatives: 29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False positives: 18</a:t>
            </a:r>
          </a:p>
          <a:p>
            <a:pPr lvl="1"/>
            <a:r>
              <a:rPr lang="en-US" dirty="0"/>
              <a:t>False negatives: 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B650-C6D5-4B8C-8446-8BA1A32A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1722-5B74-4A80-BF14-6C6CCE61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cleaning</a:t>
            </a:r>
          </a:p>
          <a:p>
            <a:pPr lvl="1"/>
            <a:r>
              <a:rPr lang="en-US" dirty="0"/>
              <a:t>Missing values</a:t>
            </a:r>
          </a:p>
          <a:p>
            <a:pPr lvl="2"/>
            <a:r>
              <a:rPr lang="en-US" dirty="0"/>
              <a:t>Continuous attributes – replace with median of all samples</a:t>
            </a:r>
          </a:p>
          <a:p>
            <a:pPr lvl="2"/>
            <a:r>
              <a:rPr lang="en-US" dirty="0"/>
              <a:t>Discrete attributes – replace with the mode / most common of all samples</a:t>
            </a:r>
          </a:p>
          <a:p>
            <a:pPr lvl="1"/>
            <a:r>
              <a:rPr lang="en-US" dirty="0"/>
              <a:t>Discrete to one hot encoding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Departing city</a:t>
            </a:r>
          </a:p>
          <a:p>
            <a:pPr lvl="1"/>
            <a:r>
              <a:rPr lang="en-US" dirty="0"/>
              <a:t>Removed unnecessary attributes </a:t>
            </a:r>
          </a:p>
          <a:p>
            <a:pPr lvl="2"/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b="1" dirty="0"/>
              <a:t>Data augmentation</a:t>
            </a:r>
          </a:p>
          <a:p>
            <a:pPr lvl="1"/>
            <a:r>
              <a:rPr lang="en-US" dirty="0"/>
              <a:t>Cabin number can be split into floor level and room location</a:t>
            </a:r>
          </a:p>
          <a:p>
            <a:pPr lvl="1"/>
            <a:r>
              <a:rPr lang="en-US" dirty="0"/>
              <a:t>Turn floor level into a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33924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AB2E-F80F-4751-BC06-179F5E0F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FCF3-432D-4C3A-BA4C-5A6E2D96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Finding pareto optimal models</a:t>
            </a:r>
          </a:p>
          <a:p>
            <a:pPr lvl="1"/>
            <a:r>
              <a:rPr lang="en-US" dirty="0"/>
              <a:t>Tune hyper parameters</a:t>
            </a:r>
          </a:p>
          <a:p>
            <a:pPr lvl="1"/>
            <a:r>
              <a:rPr lang="en-US" dirty="0"/>
              <a:t>Varying algorithms</a:t>
            </a:r>
          </a:p>
          <a:p>
            <a:pPr lvl="1"/>
            <a:r>
              <a:rPr lang="en-US" dirty="0"/>
              <a:t>Print confusion matrix and compare</a:t>
            </a:r>
          </a:p>
          <a:p>
            <a:pPr marL="0" indent="0">
              <a:buNone/>
            </a:pPr>
            <a:r>
              <a:rPr lang="en-US" b="1" dirty="0"/>
              <a:t>Setting up work environments</a:t>
            </a:r>
          </a:p>
          <a:p>
            <a:pPr lvl="1"/>
            <a:r>
              <a:rPr lang="en-US" dirty="0"/>
              <a:t>Help new members get started</a:t>
            </a:r>
          </a:p>
          <a:p>
            <a:pPr lvl="1"/>
            <a:r>
              <a:rPr lang="en-US" dirty="0"/>
              <a:t>Install needed frameworks and packages</a:t>
            </a:r>
          </a:p>
        </p:txBody>
      </p:sp>
    </p:spTree>
    <p:extLst>
      <p:ext uri="{BB962C8B-B14F-4D97-AF65-F5344CB8AC3E}">
        <p14:creationId xmlns:p14="http://schemas.microsoft.com/office/powerpoint/2010/main" val="389964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0E8D-8D1D-415E-A556-34065C4F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CFD-4E2B-4B23-AE8D-0EAD2A20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time for many members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Discrete classification algorithms</a:t>
            </a:r>
          </a:p>
          <a:p>
            <a:pPr lvl="1"/>
            <a:r>
              <a:rPr lang="en-US" dirty="0"/>
              <a:t>Data parsing and cleaning</a:t>
            </a:r>
          </a:p>
          <a:p>
            <a:pPr marL="0" indent="0">
              <a:buNone/>
            </a:pPr>
            <a:r>
              <a:rPr lang="en-US" dirty="0"/>
              <a:t>Getting used to </a:t>
            </a:r>
            <a:r>
              <a:rPr lang="en-US" dirty="0" err="1"/>
              <a:t>sklearn</a:t>
            </a:r>
            <a:r>
              <a:rPr lang="en-US" dirty="0"/>
              <a:t> and panda</a:t>
            </a:r>
          </a:p>
          <a:p>
            <a:pPr lvl="1"/>
            <a:r>
              <a:rPr lang="en-US" dirty="0"/>
              <a:t>Couple members only familiar with WEKA framework</a:t>
            </a:r>
          </a:p>
          <a:p>
            <a:pPr marL="0" indent="0">
              <a:buNone/>
            </a:pPr>
            <a:r>
              <a:rPr lang="en-US" dirty="0"/>
              <a:t>Data cleaning is </a:t>
            </a:r>
            <a:r>
              <a:rPr lang="en-US" u="sng" dirty="0"/>
              <a:t>crucial</a:t>
            </a:r>
          </a:p>
          <a:p>
            <a:pPr lvl="1"/>
            <a:r>
              <a:rPr lang="en-US" dirty="0"/>
              <a:t>Get in what you get out</a:t>
            </a:r>
          </a:p>
          <a:p>
            <a:pPr lvl="1"/>
            <a:r>
              <a:rPr lang="en-US" dirty="0"/>
              <a:t>Cleaned and augmented data performed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94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194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Titanic Group Findings</vt:lpstr>
      <vt:lpstr>PowerPoint Presentation</vt:lpstr>
      <vt:lpstr>Final Algorithms</vt:lpstr>
      <vt:lpstr>Challenges</vt:lpstr>
      <vt:lpstr>PowerPoint Presentation</vt:lpstr>
      <vt:lpstr>Experiences gained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Findings</dc:title>
  <dc:creator>Wesley Cheung</dc:creator>
  <cp:lastModifiedBy>Wesley Cheung</cp:lastModifiedBy>
  <cp:revision>69</cp:revision>
  <dcterms:created xsi:type="dcterms:W3CDTF">2017-10-02T17:13:58Z</dcterms:created>
  <dcterms:modified xsi:type="dcterms:W3CDTF">2017-10-02T22:20:40Z</dcterms:modified>
</cp:coreProperties>
</file>