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gvfcxtwn8TOTNgb6V8NUvscKu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D734B1-686C-4128-8820-E87AC1E7D7F4}">
  <a:tblStyle styleId="{CBD734B1-686C-4128-8820-E87AC1E7D7F4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fill>
          <a:solidFill>
            <a:srgbClr val="E5CBCD"/>
          </a:solidFill>
        </a:fill>
      </a:tcStyle>
    </a:band1H>
    <a:band2H>
      <a:tcTxStyle/>
    </a:band2H>
    <a:band1V>
      <a:tcTxStyle/>
      <a:tcStyle>
        <a:fill>
          <a:solidFill>
            <a:srgbClr val="E5CBCD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illSans-regular.fntdata"/><Relationship Id="rId14" Type="http://schemas.openxmlformats.org/officeDocument/2006/relationships/font" Target="fonts/Roboto-boldItalic.fntdata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9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1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5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5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6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6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b="1" lang="en-US"/>
              <a:t>PREDICCIÓN DE PRECIOS DE VIVIENDA</a:t>
            </a:r>
            <a:endParaRPr b="1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ESTEBAN HINCAPIE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ALEXANDER OSSA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OSCAR MEDINA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Aydee López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Maryory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/>
              <a:t>PROBLEMA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51579" y="2015734"/>
            <a:ext cx="5622284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La compra de una vivienda es una decisión sin precedentes y sin comparación para cada comprador o en sentido contrario para los vendedores.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Determinar los precios de las propiedades para nuevos vendedores o compradores con el fin de estimar la rentabilidad del negocio.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4139" y="2257612"/>
            <a:ext cx="3500715" cy="2966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/>
              <a:t>APLICACIONES DEL MODELO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Determinar los precios de las viviendas en un determinado sitio para nuevos vendedores y compradores.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800"/>
              <a:t>Pregunta:</a:t>
            </a:r>
            <a:r>
              <a:rPr lang="en-US" sz="1800"/>
              <a:t> ¿Cuánto vale mi casa?</a:t>
            </a:r>
            <a:endParaRPr sz="1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800"/>
              <a:t>Solución:</a:t>
            </a:r>
            <a:r>
              <a:rPr lang="en-US" sz="1800"/>
              <a:t> Implica analizar las ventas recientes en el vecindario.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Predicción de precios futuros para compradores e inversionistas.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Análisis de tendencias en el mercado inmobiliario.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Determinar el mejor precio al que un cliente puede vender su casa.</a:t>
            </a:r>
            <a:endParaRPr/>
          </a:p>
          <a:p>
            <a:pPr indent="-1111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A logo with red letters&#10;&#10;AI-generated content may be incorrect."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4640" y="4730062"/>
            <a:ext cx="18954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/>
              <a:t>REGRESIÓN COMO HERRAMIENTA DE ANÁLISIS: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/>
          </a:p>
        </p:txBody>
      </p:sp>
      <p:pic>
        <p:nvPicPr>
          <p:cNvPr descr="A stack of coins with small houses on top&#10;&#10;AI-generated content may be incorrect."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579" y="2649743"/>
            <a:ext cx="4960443" cy="21825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6892299" y="2015734"/>
            <a:ext cx="416255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Los precios de las casas dependen de múltiples factores (ubicación, tamaño,  antigüedad, estrato, #cuartos, entre otros).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Permite modelar la relación entre las variables independientes (factores de la vivienda) y el precio.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RESULTADOS</a:t>
            </a:r>
            <a:br>
              <a:rPr lang="en-US"/>
            </a:br>
            <a:r>
              <a:rPr lang="en-US"/>
              <a:t>MODELOS DE ENTRENAMIENTO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451579" y="2026171"/>
            <a:ext cx="2421686" cy="1811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87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87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87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87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87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9" name="Google Shape;129;p5"/>
          <p:cNvGraphicFramePr/>
          <p:nvPr/>
        </p:nvGraphicFramePr>
        <p:xfrm>
          <a:off x="1450931" y="2160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{CBD734B1-686C-4128-8820-E87AC1E7D7F4}</a:tableStyleId>
              </a:tblPr>
              <a:tblGrid>
                <a:gridCol w="2502775"/>
                <a:gridCol w="2397550"/>
                <a:gridCol w="2397550"/>
                <a:gridCol w="2397550"/>
              </a:tblGrid>
              <a:tr h="36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cap="none" strike="noStrike"/>
                        <a:t>Algoritmo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cap="none" strike="noStrike"/>
                        <a:t>R2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cap="none" strike="noStrike"/>
                        <a:t>MAE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cap="none" strike="noStrike"/>
                        <a:t>MSE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LinearRegression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0.8394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163498508.3267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64920761547310752.0000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45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DecisionTreeRegressor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0.85300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116624783.70899697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5.943080859298668e+16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45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KNeighborsRegressor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0.84075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0.117529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0.091542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45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XGBregressor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-0.121656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45376.503696706284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112893755729.40189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45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Random Forest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0.8658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146019227.1574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54240268255285272.0000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2025-02-08T01:34:40Z</dcterms:created>
</cp:coreProperties>
</file>