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2" r:id="rId4"/>
    <p:sldId id="259" r:id="rId5"/>
    <p:sldId id="263" r:id="rId6"/>
    <p:sldId id="264" r:id="rId7"/>
  </p:sldIdLst>
  <p:sldSz cx="12192000" cy="6858000"/>
  <p:notesSz cx="6858000" cy="9144000"/>
  <p:defaultTextStyle>
    <a:defPPr rtl="0"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A9D40A-4293-8F7F-F65F-CF2089C7B233}" v="346" dt="2025-05-16T14:49:00.565"/>
    <p1510:client id="{CDD966AA-7349-F056-42D7-023BBF6C4EE9}" v="11" dt="2025-05-16T18:24:54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6623" autoAdjust="0"/>
  </p:normalViewPr>
  <p:slideViewPr>
    <p:cSldViewPr snapToGrid="0">
      <p:cViewPr varScale="1">
        <p:scale>
          <a:sx n="119" d="100"/>
          <a:sy n="119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2DB2486-4C2B-427A-8FDC-858B73E75E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5544580-18E7-4BCB-AF5B-123E240E2C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A3E1B-D073-439D-BD7F-3E66C105B840}" type="datetime1">
              <a:rPr lang="fr-CA" smtClean="0"/>
              <a:t>2025-05-16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3C06DC-A11B-44C3-9E0D-9494D071D0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654683-2AF0-4386-BBF1-9BE6EF699D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7B0B1-2949-4AFA-8882-5748EB81A62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68060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ADF4C-F31D-4843-89DA-682ABE8EA7AD}" type="datetime1">
              <a:rPr lang="fr-CA" smtClean="0"/>
              <a:pPr/>
              <a:t>2025-05-16</a:t>
            </a:fld>
            <a:endParaRPr lang="fr-CA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CA" noProof="0" dirty="0"/>
              <a:t>Modifiez les styles du texte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CA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53616-F77C-47FD-B93B-5336D7174017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717542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53616-F77C-47FD-B93B-5336D7174017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62366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e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e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e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e libre 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e libre 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e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e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e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e libre 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e libre 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e libre 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e libre 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e libre 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e libre 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e libre 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e libre 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e libre 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e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e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e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e libre 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e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e libre 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e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e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e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e libre 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e libre 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e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e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e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e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e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e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e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e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e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e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e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e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e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e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e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e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e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e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e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e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e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e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fr-CA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CA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0B23B0F2-A1CF-4BDD-B0E9-C7C7C5CED65F}" type="datetime1">
              <a:rPr lang="fr-CA" noProof="0" smtClean="0"/>
              <a:t>2025-05-16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CA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fr-CA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CA" noProof="0"/>
              <a:t>Modifiez les styles du texte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DA758F-99BC-477F-9007-1767141E1B3D}" type="datetime1">
              <a:rPr lang="fr-CA" noProof="0" smtClean="0"/>
              <a:t>2025-05-16</a:t>
            </a:fld>
            <a:endParaRPr lang="fr-CA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CA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CA" noProof="0"/>
              <a:t>Modifiez les styles du texte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3DD2D7-2C30-4A61-A4BA-5A56BF3C8DE0}" type="datetime1">
              <a:rPr lang="fr-CA" noProof="0" smtClean="0"/>
              <a:t>2025-05-16</a:t>
            </a:fld>
            <a:endParaRPr lang="fr-CA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CA" noProof="0"/>
              <a:t>Modifiez le style du titre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CA" noProof="0"/>
              <a:t>Modifiez les styles du texte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CA" noProof="0"/>
              <a:t>Modifiez les styles du texte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A74C59-98D5-4D1C-864E-A9A2CA2B188D}" type="datetime1">
              <a:rPr lang="fr-CA" noProof="0" smtClean="0"/>
              <a:t>2025-05-16</a:t>
            </a:fld>
            <a:endParaRPr lang="fr-CA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CA" noProof="0" smtClean="0"/>
              <a:t>‹#›</a:t>
            </a:fld>
            <a:endParaRPr lang="fr-CA" noProof="0"/>
          </a:p>
        </p:txBody>
      </p:sp>
      <p:sp>
        <p:nvSpPr>
          <p:cNvPr id="60" name="Zone de text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CA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Zone de text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CA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CA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CA" noProof="0"/>
              <a:t>Modifiez les styles du texte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AEA59F-FF86-4953-902C-B38427522768}" type="datetime1">
              <a:rPr lang="fr-CA" noProof="0" smtClean="0"/>
              <a:t>2025-05-16</a:t>
            </a:fld>
            <a:endParaRPr lang="fr-CA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fr-CA" noProof="0"/>
              <a:t>Modifiez le style du titre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885430-D5EC-4218-8063-6199A794A401}" type="datetime1">
              <a:rPr lang="fr-CA" noProof="0" smtClean="0"/>
              <a:t>2025-05-16</a:t>
            </a:fld>
            <a:endParaRPr lang="fr-CA" noProof="0"/>
          </a:p>
        </p:txBody>
      </p:sp>
      <p:sp>
        <p:nvSpPr>
          <p:cNvPr id="4" name="Espace réservé a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fr-CA" noProof="0"/>
              <a:t>Modifiez le style du titre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CA" noProof="0"/>
              <a:t>Cliquez sur l’icône pour ajouter une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CA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CA" noProof="0"/>
              <a:t>Cliquez sur l’icône pour ajouter une image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8BB36F-BB3A-4186-B49D-5228515C1AA8}" type="datetime1">
              <a:rPr lang="fr-CA" noProof="0" smtClean="0"/>
              <a:t>2025-05-16</a:t>
            </a:fld>
            <a:endParaRPr lang="fr-CA" noProof="0"/>
          </a:p>
        </p:txBody>
      </p:sp>
      <p:sp>
        <p:nvSpPr>
          <p:cNvPr id="4" name="Espace réservé a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A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1ED3B1-6DA0-409F-89F9-20DC95934106}" type="datetime1">
              <a:rPr lang="fr-CA" noProof="0" smtClean="0"/>
              <a:t>2025-05-16</a:t>
            </a:fld>
            <a:endParaRPr lang="fr-CA" noProof="0"/>
          </a:p>
        </p:txBody>
      </p:sp>
      <p:sp>
        <p:nvSpPr>
          <p:cNvPr id="5" name="Espace réservé a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fr-CA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A4837F-A810-4F35-956B-A3FE849B11AC}" type="datetime1">
              <a:rPr lang="fr-CA" noProof="0" smtClean="0"/>
              <a:t>2025-05-16</a:t>
            </a:fld>
            <a:endParaRPr lang="fr-CA" noProof="0"/>
          </a:p>
        </p:txBody>
      </p:sp>
      <p:sp>
        <p:nvSpPr>
          <p:cNvPr id="5" name="Espace réservé a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A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1B1A11-C1A9-428B-805C-FE17B98413E7}" type="datetime1">
              <a:rPr lang="fr-CA" noProof="0" smtClean="0"/>
              <a:t>2025-05-16</a:t>
            </a:fld>
            <a:endParaRPr lang="fr-CA" noProof="0"/>
          </a:p>
        </p:txBody>
      </p:sp>
      <p:sp>
        <p:nvSpPr>
          <p:cNvPr id="5" name="Espace réservé a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CA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CA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A8E1D-F875-4F4B-A6D5-D59F8C27874A}" type="datetime1">
              <a:rPr lang="fr-CA" noProof="0" smtClean="0"/>
              <a:t>2025-05-16</a:t>
            </a:fld>
            <a:endParaRPr lang="fr-CA" noProof="0"/>
          </a:p>
        </p:txBody>
      </p:sp>
      <p:sp>
        <p:nvSpPr>
          <p:cNvPr id="5" name="Espace réservé a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A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5F4959-F19F-4A33-87EB-0BED1B7C09CC}" type="datetime1">
              <a:rPr lang="fr-CA" noProof="0" smtClean="0"/>
              <a:t>2025-05-16</a:t>
            </a:fld>
            <a:endParaRPr lang="fr-CA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fr-CA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9088E1-3548-41D8-84E5-7F81C7CF98F7}" type="datetime1">
              <a:rPr lang="fr-CA" noProof="0" smtClean="0"/>
              <a:t>2025-05-16</a:t>
            </a:fld>
            <a:endParaRPr lang="fr-CA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A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DF678A-DFCF-4EFF-8E44-E92131445DA1}" type="datetime1">
              <a:rPr lang="fr-CA" noProof="0" smtClean="0"/>
              <a:t>2025-05-16</a:t>
            </a:fld>
            <a:endParaRPr lang="fr-CA" noProof="0"/>
          </a:p>
        </p:txBody>
      </p:sp>
      <p:sp>
        <p:nvSpPr>
          <p:cNvPr id="4" name="Espace réservé a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DB558D-2322-41C4-A66B-2B06D016BD1F}" type="datetime1">
              <a:rPr lang="fr-CA" noProof="0" smtClean="0"/>
              <a:t>2025-05-16</a:t>
            </a:fld>
            <a:endParaRPr lang="fr-CA" noProof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CA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CA" noProof="0"/>
              <a:t>Modifiez les styles du texte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8D0CF0-AEB7-48FA-9A67-D8D06430C671}" type="datetime1">
              <a:rPr lang="fr-CA" noProof="0" smtClean="0"/>
              <a:t>2025-05-16</a:t>
            </a:fld>
            <a:endParaRPr lang="fr-CA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CA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CA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CA" noProof="0"/>
              <a:t>Modifiez les styles du texte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E4D735-732D-45D2-924F-EDEDC47C7C7E}" type="datetime1">
              <a:rPr lang="fr-CA" noProof="0" smtClean="0"/>
              <a:t>2025-05-16</a:t>
            </a:fld>
            <a:endParaRPr lang="fr-CA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e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e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e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e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e libre 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e libre 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e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e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e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e libre 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gne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e libre 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e libre 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e libre 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e libre 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e libre 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e libre 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e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e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e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e libre 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e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e libre 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e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e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e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e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e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e libre 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e libre 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e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e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e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e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e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fr-CA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7F5FBEA-248C-43BD-AD9B-EBA19D4B3DC4}" type="datetime1">
              <a:rPr lang="fr-CA" noProof="0" smtClean="0"/>
              <a:t>2025-05-16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fr-CA" noProof="0" smtClean="0"/>
              <a:pPr rtl="0"/>
              <a:t>‹#›</a:t>
            </a:fld>
            <a:endParaRPr lang="fr-CA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CA" dirty="0"/>
              <a:t>Tp2 de IOT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/>
              <a:t>Présenter par Maxime Rainville et Alexandre Valin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24B13-5A23-01C3-9E13-3F3E7923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Détail du système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AB40E7-B7B2-D139-D449-9F957536B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Librairies utiliser pour le Raspberry pi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D09371-C473-EEB8-BF39-6B8855C7D7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A" err="1"/>
              <a:t>adafruit_dht</a:t>
            </a:r>
            <a:endParaRPr lang="fr-CA" dirty="0" err="1"/>
          </a:p>
          <a:p>
            <a:r>
              <a:rPr lang="fr-CA" err="1"/>
              <a:t>Board</a:t>
            </a:r>
            <a:endParaRPr lang="fr-CA" dirty="0" err="1"/>
          </a:p>
          <a:p>
            <a:r>
              <a:rPr lang="fr-CA" dirty="0"/>
              <a:t>Time</a:t>
            </a:r>
          </a:p>
          <a:p>
            <a:r>
              <a:rPr lang="fr-CA" dirty="0" err="1"/>
              <a:t>gpiozero</a:t>
            </a:r>
            <a:r>
              <a:rPr lang="fr-CA" dirty="0"/>
              <a:t> and </a:t>
            </a:r>
            <a:r>
              <a:rPr lang="fr-CA" dirty="0" err="1"/>
              <a:t>RPi.GPIO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36D9A98-0F1D-204E-FF2D-C9E81FDC0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A" dirty="0"/>
              <a:t>Architecture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012AD44-4597-AE56-7DA0-065689CF4A6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A" cap="all" dirty="0" err="1">
                <a:latin typeface="TW Cen MT"/>
              </a:rPr>
              <a:t>raspberry</a:t>
            </a:r>
            <a:r>
              <a:rPr lang="fr-CA" cap="all" dirty="0">
                <a:latin typeface="TW Cen MT"/>
              </a:rPr>
              <a:t> pi </a:t>
            </a:r>
          </a:p>
          <a:p>
            <a:r>
              <a:rPr lang="fr-CA" dirty="0">
                <a:latin typeface="Tw Cen MT"/>
              </a:rPr>
              <a:t>Framework Vue.js</a:t>
            </a:r>
            <a:endParaRPr lang="fr-CA" cap="all" dirty="0">
              <a:latin typeface="TW Cen MT"/>
            </a:endParaRPr>
          </a:p>
          <a:p>
            <a:r>
              <a:rPr lang="fr-CA" dirty="0" err="1">
                <a:latin typeface="Tw Cen MT"/>
              </a:rPr>
              <a:t>Firebase</a:t>
            </a:r>
            <a:endParaRPr lang="fr-CA" dirty="0">
              <a:latin typeface="Tw Cen MT"/>
            </a:endParaRPr>
          </a:p>
          <a:p>
            <a:r>
              <a:rPr lang="fr-CA" dirty="0">
                <a:latin typeface="Tw Cen MT"/>
              </a:rPr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311817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AD70F-508C-D50D-FBAD-6DC6C66B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Schéma physique</a:t>
            </a:r>
          </a:p>
        </p:txBody>
      </p:sp>
      <p:pic>
        <p:nvPicPr>
          <p:cNvPr id="3" name="Picture 2" descr="A circuit board with wires and wires&#10;&#10;AI-generated content may be incorrect.">
            <a:extLst>
              <a:ext uri="{FF2B5EF4-FFF2-40B4-BE49-F238E27FC236}">
                <a16:creationId xmlns:a16="http://schemas.microsoft.com/office/drawing/2014/main" id="{A699B8C9-2413-5B97-F1F5-0F0708EAF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49" y="1710545"/>
            <a:ext cx="5740880" cy="467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8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DB3A68-E88B-22A7-5939-2B448F1F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Interface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73A58F2-0EC7-BBA1-3285-4FC9FB3D3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88" y="1849029"/>
            <a:ext cx="4999227" cy="441829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1CD3394-180E-0305-ED81-D711F1496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06" y="1716203"/>
            <a:ext cx="5153026" cy="455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9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3D5DB3-C84F-9701-BE7E-C4749E57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Schéma de l'architecture</a:t>
            </a:r>
          </a:p>
        </p:txBody>
      </p:sp>
      <p:pic>
        <p:nvPicPr>
          <p:cNvPr id="3" name="Picture 2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72D7E01D-B151-907E-31BE-4E4279523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181" y="1710905"/>
            <a:ext cx="6791263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0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320BB2-080F-9EC6-9315-F6B88487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Rétrospective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29525-8032-0A93-C07C-C2447B54F0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Difficulté rencontrer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5E8EEA-C7B2-4F1A-CD58-29D119D606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fr-CA" dirty="0"/>
              <a:t>Comment afficher des donner de </a:t>
            </a:r>
            <a:r>
              <a:rPr lang="fr-CA" dirty="0" err="1"/>
              <a:t>firebase</a:t>
            </a:r>
            <a:r>
              <a:rPr lang="fr-CA" dirty="0"/>
              <a:t> et envoyer des données à distance.</a:t>
            </a:r>
            <a:endParaRPr lang="fr-FR" dirty="0"/>
          </a:p>
          <a:p>
            <a:r>
              <a:rPr lang="fr-CA" dirty="0"/>
              <a:t>Solution : utiliser </a:t>
            </a:r>
            <a:r>
              <a:rPr lang="fr-CA" dirty="0" err="1"/>
              <a:t>Firebase</a:t>
            </a:r>
            <a:r>
              <a:rPr lang="fr-CA" dirty="0"/>
              <a:t> pour l'envoie de commandes 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8BEB9A0-AED0-F21D-AE0D-799072F3E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A" dirty="0"/>
              <a:t>Chose à améliorer si à refaire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E0BE47C-07D1-81C2-5643-15DEF0F2FE2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fr-CA" dirty="0"/>
              <a:t>L'interface client + interface </a:t>
            </a:r>
            <a:r>
              <a:rPr lang="fr-CA" dirty="0" err="1">
                <a:latin typeface="TW Cen MT"/>
              </a:rPr>
              <a:t>raspberry</a:t>
            </a:r>
            <a:r>
              <a:rPr lang="fr-CA" dirty="0">
                <a:latin typeface="TW Cen MT"/>
              </a:rPr>
              <a:t> pi</a:t>
            </a:r>
            <a:endParaRPr lang="fr-CA" dirty="0"/>
          </a:p>
          <a:p>
            <a:r>
              <a:rPr lang="fr-CA" dirty="0"/>
              <a:t>Solution MQTT pour les commandes au Raspberry pi</a:t>
            </a:r>
          </a:p>
          <a:p>
            <a:r>
              <a:rPr lang="fr-CA" dirty="0"/>
              <a:t>Système d'interprétation des données</a:t>
            </a:r>
          </a:p>
        </p:txBody>
      </p:sp>
    </p:spTree>
    <p:extLst>
      <p:ext uri="{BB962C8B-B14F-4D97-AF65-F5344CB8AC3E}">
        <p14:creationId xmlns:p14="http://schemas.microsoft.com/office/powerpoint/2010/main" val="654833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</Words>
  <Application>Microsoft Office PowerPoint</Application>
  <PresentationFormat>Widescreen</PresentationFormat>
  <Paragraphs>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Circuit</vt:lpstr>
      <vt:lpstr>Tp2 de IOT </vt:lpstr>
      <vt:lpstr>Détail du système</vt:lpstr>
      <vt:lpstr>Schéma physique</vt:lpstr>
      <vt:lpstr>Interface</vt:lpstr>
      <vt:lpstr>Schéma de l'architecture</vt:lpstr>
      <vt:lpstr>Rétrospective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111</cp:revision>
  <dcterms:created xsi:type="dcterms:W3CDTF">2025-05-16T14:25:23Z</dcterms:created>
  <dcterms:modified xsi:type="dcterms:W3CDTF">2025-05-16T18:25:30Z</dcterms:modified>
</cp:coreProperties>
</file>