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E</a:t>
            </a:r>
            <a:r>
              <a:rPr altLang="en-GB" dirty="0" sz="2400" lang="en-US"/>
              <a:t>X</a:t>
            </a:r>
            <a:r>
              <a:rPr altLang="en-GB" dirty="0" sz="2400" lang="en-US"/>
              <a:t>P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I</a:t>
            </a:r>
            <a:r>
              <a:rPr altLang="en-GB" dirty="0" sz="2400" lang="en-US"/>
              <a:t>Y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 </a:t>
            </a:r>
            <a:r>
              <a:rPr altLang="en-GB" dirty="0" sz="2400" lang="en-US"/>
              <a:t> </a:t>
            </a:r>
            <a:r>
              <a:rPr altLang="en-GB" dirty="0" sz="2400" lang="en-US"/>
              <a:t>E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6</a:t>
            </a:r>
            <a:r>
              <a:rPr altLang="en-GB" dirty="0" sz="2400" lang="en-US"/>
              <a:t>1</a:t>
            </a:r>
            <a:r>
              <a:rPr altLang="en-GB" dirty="0" sz="2400" lang="en-US"/>
              <a:t>8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5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0</a:t>
            </a:r>
            <a:r>
              <a:rPr altLang="en-GB" dirty="0" sz="2400" lang="en-US"/>
              <a:t>0</a:t>
            </a:r>
            <a:r>
              <a:rPr altLang="en-GB"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,</a:t>
            </a:r>
            <a:r>
              <a:rPr dirty="0" sz="2400" lang="en-US"/>
              <a:t> COMPUTER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R</a:t>
            </a:r>
            <a:r>
              <a:rPr altLang="en-GB" dirty="0" sz="2400" lang="en-US"/>
              <a:t>U</a:t>
            </a:r>
            <a:r>
              <a:rPr altLang="en-GB" dirty="0" sz="2400" lang="en-US"/>
              <a:t>V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/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8"/>
          <p:cNvSpPr txBox="1"/>
          <p:nvPr/>
        </p:nvSpPr>
        <p:spPr>
          <a:xfrm>
            <a:off x="2526030" y="1293748"/>
            <a:ext cx="8534018" cy="21869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Improved Perceived Loading Speed: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see a blurred preview immediately instead of waiting for the full image to load, reducing perceived wait time.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2526030" y="3882389"/>
            <a:ext cx="6906084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Screenshots
1. Initial Page Load:
Shows images as low-resolution, blurred placeholders.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"/>
          <p:cNvSpPr txBox="1"/>
          <p:nvPr/>
        </p:nvSpPr>
        <p:spPr>
          <a:xfrm rot="21580790">
            <a:off x="231626" y="2227371"/>
            <a:ext cx="9374201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</a:t>
            </a:r>
            <a:r>
              <a:rPr sz="2800" lang="en-US">
                <a:solidFill>
                  <a:srgbClr val="000000"/>
                </a:solidFill>
              </a:rPr>
              <a:t>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94" name=""/>
          <p:cNvSpPr txBox="1"/>
          <p:nvPr/>
        </p:nvSpPr>
        <p:spPr>
          <a:xfrm rot="1222082">
            <a:off x="3810000" y="4298949"/>
            <a:ext cx="1239652" cy="52059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This approach not only improves engagement and satisfaction but also optimizes performance, especially for users on slower networks or mobile devices. Implementing blurry loading demonstrates a modern, user-centric approach to web design, combining aesthetics with functionality to create faster, more responsive websites.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1309687" y="-2540"/>
            <a:ext cx="11210758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 rot="21600000" flipH="1">
            <a:off x="2886047" y="2066289"/>
            <a:ext cx="11562514" cy="1958340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000000"/>
                </a:solidFill>
              </a:rPr>
              <a:t>B</a:t>
            </a:r>
            <a:r>
              <a:rPr b="1" sz="4800" lang="en-US">
                <a:solidFill>
                  <a:srgbClr val="000000"/>
                </a:solidFill>
              </a:rPr>
              <a:t>L</a:t>
            </a:r>
            <a:r>
              <a:rPr b="1" sz="4800" lang="en-US">
                <a:solidFill>
                  <a:srgbClr val="000000"/>
                </a:solidFill>
              </a:rPr>
              <a:t>U</a:t>
            </a:r>
            <a:r>
              <a:rPr b="1" sz="4800" lang="en-US">
                <a:solidFill>
                  <a:srgbClr val="000000"/>
                </a:solidFill>
              </a:rPr>
              <a:t>R</a:t>
            </a:r>
            <a:r>
              <a:rPr b="1" sz="4800" lang="en-US">
                <a:solidFill>
                  <a:srgbClr val="000000"/>
                </a:solidFill>
              </a:rPr>
              <a:t>R</a:t>
            </a:r>
            <a:r>
              <a:rPr b="1" sz="4800" lang="en-US">
                <a:solidFill>
                  <a:srgbClr val="000000"/>
                </a:solidFill>
              </a:rPr>
              <a:t>Y</a:t>
            </a:r>
            <a:r>
              <a:rPr b="1" sz="4800" lang="en-US">
                <a:solidFill>
                  <a:srgbClr val="000000"/>
                </a:solidFill>
              </a:rPr>
              <a:t> </a:t>
            </a:r>
            <a:r>
              <a:rPr b="1" sz="4800" lang="en-US">
                <a:solidFill>
                  <a:srgbClr val="000000"/>
                </a:solidFill>
              </a:rPr>
              <a:t>LOADING </a:t>
            </a:r>
            <a:endParaRPr b="1" sz="5400" lang="en-US">
              <a:solidFill>
                <a:srgbClr val="000000"/>
              </a:solidFill>
            </a:endParaRPr>
          </a:p>
          <a:p>
            <a:endParaRPr b="1" sz="4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1140776" y="447675"/>
            <a:ext cx="369639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7988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 rot="21600000">
            <a:off x="132436" y="868680"/>
            <a:ext cx="8882786" cy="51206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Problem Statement:
Web pages often contain high-resolution images that take time to load, especially on slower internet connections. During this loading period, users see blank spaces or loading spinners, which can lead to a poor user experience and higher bounce rates. There is a need for a technique that provides users with a visually appealing preview while the full-resolution content loads, reducing perceived wait times and improving overall 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301448" y="954405"/>
            <a:ext cx="9142588" cy="9730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Project Overview:
The “Blurry Loading” project focuses on enhancing user experience during web page load times. Instead of displaying empty spaces or spinners while high-resolution images load, this technique shows a low-resolution, blurred version of the image as a placeholder. As the full-resolution image loads in the background, the blurred version gradually sharpens or is replaced, creating a smooth, visually appealing transition. This approach improves perceived performance, keeps users engaged, and provides a modern, responsive web experience.
---
I can also create a more concise version suitable for a slide or quick presentation if you want. Do you want me to do that?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0" y="891793"/>
            <a:ext cx="9421379" cy="109880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End Users:
The end users are anyone who interacts with web pages or web applications containing high-resolution images or media. This includes:
General website visitors: Users browsing websites with images, galleries, or content-heavy pages.
E-commerce shoppers: Users who expect fast-loading product images while shopping onlin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Essentially, the technique benefits all users by reducing perceived wait times and improving the overall browsing experience.
---
I can also draft a shorter, one-line version suitable for a project document if you want. Do you want me to do that?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 rot="10952234">
            <a:off x="14964642" y="-25191720"/>
            <a:ext cx="5957454" cy="54422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---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---
Techniques
1. Low-Quality Image Placeholder (LQIP) – Load a small, blurred version of an image first, then replace it with the high-resolution image.
2. Progressive Image Loading – Use images that load progressively in layers, improving perceived speed.
3. CSS Blur Filter – Apply a CSS blur effect on the placeholder image and gradually remove it when the main image loads.
4. Lazy Loading – Load images only when they are about to appear in the user’s viewport to save bandwidth.
5. Transition Effects – Smoothly transition from blurred to sharp images using CSS opacity or filter transitions.
---
If you want, I can also create a diagram showing how blurry loading works for easier understanding. Do you want me to do that?
</a:t>
            </a:r>
            <a:r>
              <a:rPr sz="2800" lang="en-US">
                <a:solidFill>
                  <a:srgbClr val="000000"/>
                </a:solidFill>
              </a:rPr>
              <a:t>Here’s a detailed breakdown of tools and techniques for implementing a “Blurry Loading” project: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Tools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HTML &amp; CSS – For structuring the page and styling images and placeholders.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JavaScript / TypeScript – To handle image loading events and transition from blurry to full-resolution images.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Image Editing Tools – Tools like Photoshop, GIMP, or online compressors to generate low-resolution blurred versions of images.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Frontend Frameworks (Optional) – React, Vue, or Angular for building dynamic components.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Browser Developer Tools – To debug and optimize loading performance.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Techniques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Low-Quality Image Placeholder (LQIP) – Load a small, blurred version of an image first, then replace it with the high-resolution image.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Progressive Image Loading – Use images that load progressively in layers, improving perceived speed.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CSS Blur Filter – Apply a CSS blur effect on the placeholder image and gradually remove it when the main image loads.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Lazy Loading – Load images only when they are about to appear in the user’s viewport to save bandwidth.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Transition Effects – Smoothly transition from blurred to sharp images using CSS opacity or filter transitions.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If you want, I can also create a diagram showing how blurry loading works for easier understanding. Do you want me to do that?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  <p:sp>
        <p:nvSpPr>
          <p:cNvPr id="1048667" name=""/>
          <p:cNvSpPr txBox="1"/>
          <p:nvPr/>
        </p:nvSpPr>
        <p:spPr>
          <a:xfrm rot="5400000">
            <a:off x="2695573" y="1067434"/>
            <a:ext cx="3670818" cy="164363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8" name=""/>
          <p:cNvSpPr txBox="1"/>
          <p:nvPr/>
        </p:nvSpPr>
        <p:spPr>
          <a:xfrm>
            <a:off x="2663416" y="1326196"/>
            <a:ext cx="884113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Tools
1. HTML &amp; CSS – For structuring the page and styling images and placeholders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2728911" y="3100387"/>
            <a:ext cx="871390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Techniques
1. Low-Quality Image Placeholder (LQIP) – Load a small, blurred version of an image first, then replace it with the high-resolution image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"/>
          <p:cNvSpPr txBox="1"/>
          <p:nvPr/>
        </p:nvSpPr>
        <p:spPr>
          <a:xfrm>
            <a:off x="0" y="982341"/>
            <a:ext cx="1033301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Portfolio Design Principles
1. Clean and Minimalist: Avoid clutter; let your work stand out.
2. Consistent Theme: Use consistent colors, fonts, and styling throughout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 rot="6499793">
            <a:off x="-306473" y="4674231"/>
            <a:ext cx="1040817" cy="16436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Header:
Name, profession/title, and navigation links (About, Projects, Contact).
2. Hero Section:
A striking banner with a brief introduction or tagline.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213934" y="4208244"/>
            <a:ext cx="11029165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Layout
1. Header:
Name, profession/title, and navigation links (About, Projects, Contact).
2. Hero Section:
A striking banner with a brief introduction or tagline.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8" name=""/>
          <p:cNvSpPr txBox="1"/>
          <p:nvPr/>
        </p:nvSpPr>
        <p:spPr>
          <a:xfrm>
            <a:off x="0" y="1109345"/>
            <a:ext cx="11161390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Features
1. Low-Resolution Placeholder:
Displays a small, blurry version of the image while the high-resolution version loads.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0" y="3715385"/>
            <a:ext cx="10247937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Functionality
1. Preload Placeholder:
Load a low-quality blurred image immediately to reduce perceived wait time.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2025-08-29T12:23:17Z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6cbd967ba11d4e55a3ff81dab14fc86d</vt:lpwstr>
  </property>
</Properties>
</file>