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AlfaSlabOne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np2016@fit.edu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Network Programming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Project Presentation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Yat Shing Pang			Trung Nguyen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Milestone 4 - Our solution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On Gossip.java and Peer.java, we added the encoding and decoding functions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Also created PeersQuery.java and PeersAnswer.java to handle the PEERS?\n command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Encoded and decoded using ASNObj library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Milestone 5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Technical Difficulty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New to Telnet, OpenSSL, POP3 and SMTP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First time using socket in Java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Lack of understand of the ASN1 library</a:t>
            </a:r>
          </a:p>
          <a:p>
            <a:pPr indent="-342900" lvl="1" marL="914400">
              <a:spcBef>
                <a:spcPts val="0"/>
              </a:spcBef>
              <a:buSzPct val="100000"/>
            </a:pPr>
            <a:r>
              <a:rPr lang="en" sz="1800"/>
              <a:t>Can’t find any documentation that fully explain the library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Tool used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Milestone 1: 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OpenSSL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Telnet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Gossip P2P </a:t>
            </a:r>
            <a:r>
              <a:rPr lang="en" sz="2400"/>
              <a:t>system</a:t>
            </a:r>
            <a:r>
              <a:rPr lang="en" sz="2400"/>
              <a:t>: 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Java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Apache Commons - commons-cli-1.3.1.jar library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ASNObj library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Eclipse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VMware Workstation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53625" y="4136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Milestone 1 </a:t>
            </a:r>
            <a:r>
              <a:rPr lang="en"/>
              <a:t>- The problem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Times New Roman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Use telnet to send an email to &lt;msilaghi@fit.edu&gt; from &lt;</a:t>
            </a:r>
            <a:r>
              <a:rPr lang="en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np2016@fit.edu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&gt; in the SMTP Server</a:t>
            </a:r>
          </a:p>
          <a:p>
            <a:pPr indent="-381000" lvl="0" marL="457200"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i="1"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telnet, sock, nc, ncat</a:t>
            </a: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i="1"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openssl</a:t>
            </a: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read an email from a POP3 server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Milestone 1: Our solution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Use telnet to send email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Use OpenSSL to read email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Milestone 2 - The problem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Program an iterative server </a:t>
            </a:r>
            <a:r>
              <a:rPr lang="en"/>
              <a:t>stores data locally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server starts either as TCP or UDP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the server, store 2 sets of objects: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Gossip messages, which contains: SHA256 encoding of the message and date; the date of the message; and the message itself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Peers, which contains: the name; the port; the IPv4 address of the peer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server recognizes 3 types of commands: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GOSSIP:[SHA256 encoding]:[Date]:[Message]% - Sends a gossip message to the server, and the server broadcasts said message to all peers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PEER:[Name]:[Port]:[IP address]% - Adds a peer, if peer name exists, update the peer’s port and IP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PEERS?\n - Lists all the peers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Milestone 2: Our solution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gossip and peer are their own objects with their corresponding fields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As Gossip.java and Peer.java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NPServer.java creates a TCP and UDP thread which starts the TCP and UDP servers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TCP thread call join() to ensure it is </a:t>
            </a:r>
            <a:r>
              <a:rPr lang="en"/>
              <a:t>iterative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server processes the input via P_Input.java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Stores gossip messages and peers on separate files called gossip1.txt and peer1.txt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the input needs to be broadcast call UDPBroadcast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Milestone 3 - The problem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Make the server concurrent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Write scripts that would start the server, or client, or the peer witness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server runs on the first terminal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client runs on the second terminal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peer witness runs on the third terminal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When the server broadcasts a gossip message, the peer witness from the third terminal should receive the message and display 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options to start the server and client at given IP addresses and ports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the client, also add options to add a gossip message and specify TCP or UDP connections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Milestone 3 - Our solution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Using Apache Commons - commons-cli-1.3.1.jar library to handle options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GET_OPT_CLIENT.java and GET_OPT_SERVER.java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Remove join() from TCP thread to make it concurrent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scripts simply start the program with the given options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Milestone 4 - The problem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single program encapsulates the server and client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server closes the TCP stream after the client, or after 20 seconds of inactivity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 communications between client and server are encoded in ASN-1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Using the following definitions: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Gossip ::= [APPLICATION 1] EXPLICIT SEQUENCE {sha256hash OCTET STRING, timestamp GeneralizedTime, message UTF8String}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Peer ::= [APPLICATION 2] IMPLICIT SEQUENCE {name UTF8String, port INTEGER, ip PrintableString}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PeersQuery ::= [APPLICATION 3] IMPLICIT NULL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PeersAnswer ::= [1] EXPLICIT SEQUENCE OF Peer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UTF8String ::= [UNIVERSAL 12] IMPLICIT OCTET STRING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PrintableString ::= [UNIVERSAL 19] IMPLICIT OCTET STRING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