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5581-3AE9-49C1-B068-83BE84239C6B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78FD-6798-4B49-94CC-934A69FC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1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5581-3AE9-49C1-B068-83BE84239C6B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78FD-6798-4B49-94CC-934A69FC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0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5581-3AE9-49C1-B068-83BE84239C6B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78FD-6798-4B49-94CC-934A69FC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49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5581-3AE9-49C1-B068-83BE84239C6B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78FD-6798-4B49-94CC-934A69FC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1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5581-3AE9-49C1-B068-83BE84239C6B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78FD-6798-4B49-94CC-934A69FC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47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5581-3AE9-49C1-B068-83BE84239C6B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78FD-6798-4B49-94CC-934A69FC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69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5581-3AE9-49C1-B068-83BE84239C6B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78FD-6798-4B49-94CC-934A69FC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40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5581-3AE9-49C1-B068-83BE84239C6B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78FD-6798-4B49-94CC-934A69FC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88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5581-3AE9-49C1-B068-83BE84239C6B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78FD-6798-4B49-94CC-934A69FC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91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. Title Log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2045814"/>
            <a:ext cx="10932181" cy="1619625"/>
          </a:xfrm>
          <a:custGeom>
            <a:avLst/>
            <a:gdLst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0 w 10937875"/>
              <a:gd name="connsiteY3" fmla="*/ 1620000 h 1620000"/>
              <a:gd name="connsiteX4" fmla="*/ 0 w 10937875"/>
              <a:gd name="connsiteY4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6569541 w 10937875"/>
              <a:gd name="connsiteY3" fmla="*/ 1619979 h 1620000"/>
              <a:gd name="connsiteX4" fmla="*/ 0 w 10937875"/>
              <a:gd name="connsiteY4" fmla="*/ 1620000 h 1620000"/>
              <a:gd name="connsiteX5" fmla="*/ 0 w 10937875"/>
              <a:gd name="connsiteY5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60 w 10937875"/>
              <a:gd name="connsiteY2" fmla="*/ 1242952 h 1620000"/>
              <a:gd name="connsiteX3" fmla="*/ 10937875 w 10937875"/>
              <a:gd name="connsiteY3" fmla="*/ 1620000 h 1620000"/>
              <a:gd name="connsiteX4" fmla="*/ 6569541 w 10937875"/>
              <a:gd name="connsiteY4" fmla="*/ 1619979 h 1620000"/>
              <a:gd name="connsiteX5" fmla="*/ 0 w 10937875"/>
              <a:gd name="connsiteY5" fmla="*/ 1620000 h 1620000"/>
              <a:gd name="connsiteX6" fmla="*/ 0 w 10937875"/>
              <a:gd name="connsiteY6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60 w 10937875"/>
              <a:gd name="connsiteY2" fmla="*/ 1242952 h 1620000"/>
              <a:gd name="connsiteX3" fmla="*/ 6569541 w 10937875"/>
              <a:gd name="connsiteY3" fmla="*/ 1619979 h 1620000"/>
              <a:gd name="connsiteX4" fmla="*/ 0 w 10937875"/>
              <a:gd name="connsiteY4" fmla="*/ 1620000 h 1620000"/>
              <a:gd name="connsiteX5" fmla="*/ 0 w 10937875"/>
              <a:gd name="connsiteY5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60 w 10937875"/>
              <a:gd name="connsiteY2" fmla="*/ 1242952 h 1620000"/>
              <a:gd name="connsiteX3" fmla="*/ 6569541 w 10937875"/>
              <a:gd name="connsiteY3" fmla="*/ 1619979 h 1620000"/>
              <a:gd name="connsiteX4" fmla="*/ 0 w 10937875"/>
              <a:gd name="connsiteY4" fmla="*/ 1620000 h 1620000"/>
              <a:gd name="connsiteX5" fmla="*/ 0 w 10937875"/>
              <a:gd name="connsiteY5" fmla="*/ 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Referent’s name: </a:t>
            </a:r>
            <a:r>
              <a:rPr lang="en-GB" noProof="0" dirty="0"/>
              <a:t>CorpoS </a:t>
            </a:r>
            <a:r>
              <a:rPr lang="en-GB" dirty="0"/>
              <a:t>(Body) 35 pt.</a:t>
            </a:r>
            <a:br>
              <a:rPr lang="en-GB" dirty="0"/>
            </a:br>
            <a:r>
              <a:rPr lang="en-GB" dirty="0"/>
              <a:t>Presentation title in two or three </a:t>
            </a:r>
            <a:br>
              <a:rPr lang="en-GB" dirty="0"/>
            </a:br>
            <a:r>
              <a:rPr lang="en-GB" dirty="0"/>
              <a:t>lines of text, Month </a:t>
            </a:r>
            <a:r>
              <a:rPr lang="en-GB" dirty="0" err="1"/>
              <a:t>dd</a:t>
            </a:r>
            <a:r>
              <a:rPr lang="en-GB" dirty="0"/>
              <a:t>, </a:t>
            </a:r>
            <a:r>
              <a:rPr lang="en-GB" dirty="0" err="1"/>
              <a:t>yyyy</a:t>
            </a:r>
            <a:endParaRPr lang="en-GB" dirty="0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  <p:grpSp>
        <p:nvGrpSpPr>
          <p:cNvPr id="18" name="Trucks"/>
          <p:cNvGrpSpPr/>
          <p:nvPr userDrawn="1"/>
        </p:nvGrpSpPr>
        <p:grpSpPr>
          <a:xfrm>
            <a:off x="554270" y="4761303"/>
            <a:ext cx="11339154" cy="2096697"/>
            <a:chOff x="554559" y="4762406"/>
            <a:chExt cx="11345060" cy="2097182"/>
          </a:xfrm>
        </p:grpSpPr>
        <p:pic>
          <p:nvPicPr>
            <p:cNvPr id="19" name="Logos Trucks" descr="Logoleiste_PPT_2.psd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7875" b="-24687"/>
            <a:stretch/>
          </p:blipFill>
          <p:spPr>
            <a:xfrm>
              <a:off x="554559" y="5652985"/>
              <a:ext cx="11345060" cy="1206603"/>
            </a:xfrm>
            <a:prstGeom prst="rect">
              <a:avLst/>
            </a:prstGeom>
          </p:spPr>
        </p:pic>
        <p:sp>
          <p:nvSpPr>
            <p:cNvPr id="20" name="Wortmarke Trucks"/>
            <p:cNvSpPr txBox="1">
              <a:spLocks/>
            </p:cNvSpPr>
            <p:nvPr userDrawn="1"/>
          </p:nvSpPr>
          <p:spPr>
            <a:xfrm>
              <a:off x="630445" y="4762406"/>
              <a:ext cx="10936080" cy="539596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lstStyle>
              <a:lvl1pPr marL="0" indent="0" algn="l" defTabSz="1088959" rtl="0" eaLnBrk="1" latinLnBrk="0" hangingPunct="1">
                <a:lnSpc>
                  <a:spcPts val="4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3500" kern="1200" baseline="0">
                  <a:solidFill>
                    <a:schemeClr val="bg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sz="3498" dirty="0">
                  <a:solidFill>
                    <a:schemeClr val="tx1"/>
                  </a:solidFill>
                  <a:latin typeface="+mn-lt"/>
                </a:rPr>
                <a:t>Daimler Trucks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491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128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5581-3AE9-49C1-B068-83BE84239C6B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78FD-6798-4B49-94CC-934A69FC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0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5581-3AE9-49C1-B068-83BE84239C6B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78FD-6798-4B49-94CC-934A69FC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9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5581-3AE9-49C1-B068-83BE84239C6B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78FD-6798-4B49-94CC-934A69FC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3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5581-3AE9-49C1-B068-83BE84239C6B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78FD-6798-4B49-94CC-934A69FC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5581-3AE9-49C1-B068-83BE84239C6B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78FD-6798-4B49-94CC-934A69FC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8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5581-3AE9-49C1-B068-83BE84239C6B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78FD-6798-4B49-94CC-934A69FC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9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5581-3AE9-49C1-B068-83BE84239C6B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78FD-6798-4B49-94CC-934A69FC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3285581-3AE9-49C1-B068-83BE84239C6B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7BA78FD-6798-4B49-94CC-934A69FC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3285581-3AE9-49C1-B068-83BE84239C6B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7BA78FD-6798-4B49-94CC-934A69FC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3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Presented </a:t>
            </a:r>
            <a:r>
              <a:rPr lang="de-DE" dirty="0" err="1"/>
              <a:t>by</a:t>
            </a:r>
            <a:r>
              <a:rPr lang="de-DE" dirty="0"/>
              <a:t>: Caleb </a:t>
            </a:r>
            <a:r>
              <a:rPr lang="de-DE" dirty="0" err="1"/>
              <a:t>Kauffman</a:t>
            </a:r>
            <a:br>
              <a:rPr lang="de-DE" dirty="0"/>
            </a:br>
            <a:r>
              <a:rPr lang="de-DE" dirty="0"/>
              <a:t>Mentor: Ryan Lawrence</a:t>
            </a:r>
            <a:br>
              <a:rPr lang="de-DE" dirty="0"/>
            </a:br>
            <a:r>
              <a:rPr lang="de-DE" dirty="0"/>
              <a:t>Department: IT-OCS</a:t>
            </a:r>
          </a:p>
        </p:txBody>
      </p:sp>
    </p:spTree>
    <p:extLst>
      <p:ext uri="{BB962C8B-B14F-4D97-AF65-F5344CB8AC3E}">
        <p14:creationId xmlns:p14="http://schemas.microsoft.com/office/powerpoint/2010/main" val="2249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34528"/>
          </a:xfrm>
        </p:spPr>
        <p:txBody>
          <a:bodyPr/>
          <a:lstStyle/>
          <a:p>
            <a:r>
              <a:rPr lang="en-US" dirty="0"/>
              <a:t>HELPFUL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47645"/>
            <a:ext cx="9905998" cy="4143555"/>
          </a:xfrm>
        </p:spPr>
        <p:txBody>
          <a:bodyPr>
            <a:normAutofit/>
          </a:bodyPr>
          <a:lstStyle/>
          <a:p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Testing</a:t>
            </a:r>
          </a:p>
          <a:p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Junior Project</a:t>
            </a:r>
          </a:p>
          <a:p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Databases</a:t>
            </a:r>
          </a:p>
          <a:p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579384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3452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47645"/>
            <a:ext cx="9905998" cy="4143555"/>
          </a:xfrm>
        </p:spPr>
        <p:txBody>
          <a:bodyPr>
            <a:normAutofit/>
          </a:bodyPr>
          <a:lstStyle/>
          <a:p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Flexible Hours</a:t>
            </a:r>
          </a:p>
          <a:p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Help if needed</a:t>
            </a:r>
          </a:p>
          <a:p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Good benefits</a:t>
            </a:r>
          </a:p>
          <a:p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Problems with onboarding</a:t>
            </a:r>
          </a:p>
          <a:p>
            <a:endParaRPr lang="en-US" sz="2400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424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3452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28800"/>
            <a:ext cx="9905998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Major: Software Engineering</a:t>
            </a:r>
          </a:p>
          <a:p>
            <a:pPr marL="0" indent="0">
              <a:buNone/>
            </a:pPr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First Internship</a:t>
            </a:r>
          </a:p>
          <a:p>
            <a:pPr marL="0" indent="0">
              <a:buNone/>
            </a:pPr>
            <a:endParaRPr lang="en-US" sz="2400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777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34528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28800"/>
            <a:ext cx="9905998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1890: Founded by Gottlieb Daimler</a:t>
            </a:r>
          </a:p>
          <a:p>
            <a:pPr marL="0" indent="0">
              <a:buNone/>
            </a:pPr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1926: Merged with Benz &amp; </a:t>
            </a:r>
            <a:r>
              <a:rPr lang="en-US" sz="2400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Cie</a:t>
            </a:r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(Mercedes)</a:t>
            </a:r>
          </a:p>
          <a:p>
            <a:pPr marL="0" indent="0">
              <a:buNone/>
            </a:pPr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1998: Formed partnership with Chrysler</a:t>
            </a:r>
          </a:p>
          <a:p>
            <a:pPr marL="0" indent="0">
              <a:buNone/>
            </a:pPr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2007: Became Daimler AG when Chrysler was sold off</a:t>
            </a:r>
          </a:p>
          <a:p>
            <a:pPr marL="0" indent="0">
              <a:buNone/>
            </a:pPr>
            <a:endParaRPr lang="en-US" sz="2400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endParaRPr lang="en-US" sz="2400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pic>
        <p:nvPicPr>
          <p:cNvPr id="1026" name="Picture 2" descr="Image result for daimler tru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364" y="519975"/>
            <a:ext cx="5529233" cy="22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01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34528"/>
          </a:xfrm>
        </p:spPr>
        <p:txBody>
          <a:bodyPr/>
          <a:lstStyle/>
          <a:p>
            <a:r>
              <a:rPr lang="en-US" dirty="0"/>
              <a:t>Wages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47645"/>
            <a:ext cx="9905998" cy="4143555"/>
          </a:xfrm>
        </p:spPr>
        <p:txBody>
          <a:bodyPr>
            <a:normAutofit/>
          </a:bodyPr>
          <a:lstStyle/>
          <a:p>
            <a:r>
              <a:rPr lang="en-US" sz="2400" dirty="0"/>
              <a:t>F</a:t>
            </a:r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lexible start times (6-9)</a:t>
            </a:r>
          </a:p>
          <a:p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Paid holidays (4</a:t>
            </a:r>
            <a:r>
              <a:rPr lang="en-US" sz="2400" cap="none" baseline="30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th</a:t>
            </a:r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 Labor Day, etc.)</a:t>
            </a:r>
          </a:p>
          <a:p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40hrs/week</a:t>
            </a:r>
          </a:p>
          <a:p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Corporate Discounts</a:t>
            </a:r>
          </a:p>
          <a:p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Hourly pay (no overtime)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069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34528"/>
          </a:xfrm>
        </p:spPr>
        <p:txBody>
          <a:bodyPr/>
          <a:lstStyle/>
          <a:p>
            <a:r>
              <a:rPr lang="en-US" dirty="0"/>
              <a:t>Projects: </a:t>
            </a:r>
            <a:r>
              <a:rPr lang="en-US" dirty="0" err="1"/>
              <a:t>itc</a:t>
            </a:r>
            <a:r>
              <a:rPr lang="en-US" dirty="0"/>
              <a:t> imports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47645"/>
            <a:ext cx="9905998" cy="4143555"/>
          </a:xfrm>
        </p:spPr>
        <p:txBody>
          <a:bodyPr>
            <a:normAutofit/>
          </a:bodyPr>
          <a:lstStyle/>
          <a:p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Various applications for receiving and managing import values</a:t>
            </a:r>
          </a:p>
          <a:p>
            <a:pPr lvl="1"/>
            <a:r>
              <a:rPr lang="en-US" sz="20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Inserting into and managing a database</a:t>
            </a:r>
          </a:p>
          <a:p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Web application</a:t>
            </a:r>
          </a:p>
          <a:p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File extractor/spreadsheet validator</a:t>
            </a:r>
          </a:p>
          <a:p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Manual mass upload tool</a:t>
            </a:r>
          </a:p>
          <a:p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Fixed bugs and functional problems</a:t>
            </a:r>
          </a:p>
        </p:txBody>
      </p:sp>
    </p:spTree>
    <p:extLst>
      <p:ext uri="{BB962C8B-B14F-4D97-AF65-F5344CB8AC3E}">
        <p14:creationId xmlns:p14="http://schemas.microsoft.com/office/powerpoint/2010/main" val="228886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34528"/>
          </a:xfrm>
        </p:spPr>
        <p:txBody>
          <a:bodyPr/>
          <a:lstStyle/>
          <a:p>
            <a:r>
              <a:rPr lang="en-US" dirty="0"/>
              <a:t>Projects: Windows 10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47645"/>
            <a:ext cx="9905998" cy="4143555"/>
          </a:xfrm>
        </p:spPr>
        <p:txBody>
          <a:bodyPr>
            <a:normAutofit/>
          </a:bodyPr>
          <a:lstStyle/>
          <a:p>
            <a:r>
              <a:rPr lang="en-US" sz="2400" cap="none" dirty="0"/>
              <a:t>Bugs caused by (or noticed because of) Windows 10 Updates</a:t>
            </a:r>
          </a:p>
          <a:p>
            <a:r>
              <a:rPr lang="en-US" sz="2400" cap="none" dirty="0"/>
              <a:t>Material Work Tools</a:t>
            </a:r>
          </a:p>
          <a:p>
            <a:r>
              <a:rPr lang="en-US" sz="2400" cap="none" dirty="0"/>
              <a:t>Assembly Search</a:t>
            </a:r>
          </a:p>
          <a:p>
            <a:r>
              <a:rPr lang="en-US" sz="2400" cap="none" dirty="0"/>
              <a:t>Worked with developers and users</a:t>
            </a:r>
          </a:p>
          <a:p>
            <a:r>
              <a:rPr lang="en-US" sz="2400" cap="none" dirty="0"/>
              <a:t>Fixed issues from a backlog</a:t>
            </a:r>
          </a:p>
        </p:txBody>
      </p:sp>
    </p:spTree>
    <p:extLst>
      <p:ext uri="{BB962C8B-B14F-4D97-AF65-F5344CB8AC3E}">
        <p14:creationId xmlns:p14="http://schemas.microsoft.com/office/powerpoint/2010/main" val="327702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34528"/>
          </a:xfrm>
        </p:spPr>
        <p:txBody>
          <a:bodyPr/>
          <a:lstStyle/>
          <a:p>
            <a:r>
              <a:rPr lang="en-US" dirty="0"/>
              <a:t>Work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47645"/>
            <a:ext cx="9905998" cy="4143555"/>
          </a:xfrm>
        </p:spPr>
        <p:txBody>
          <a:bodyPr>
            <a:normAutofit/>
          </a:bodyPr>
          <a:lstStyle/>
          <a:p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Friendly workspace</a:t>
            </a:r>
          </a:p>
          <a:p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Mostly solo work</a:t>
            </a:r>
          </a:p>
          <a:p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Events and raffles</a:t>
            </a:r>
          </a:p>
          <a:p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Good benefits</a:t>
            </a:r>
          </a:p>
        </p:txBody>
      </p:sp>
    </p:spTree>
    <p:extLst>
      <p:ext uri="{BB962C8B-B14F-4D97-AF65-F5344CB8AC3E}">
        <p14:creationId xmlns:p14="http://schemas.microsoft.com/office/powerpoint/2010/main" val="276748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34528"/>
          </a:xfrm>
        </p:spPr>
        <p:txBody>
          <a:bodyPr/>
          <a:lstStyle/>
          <a:p>
            <a:r>
              <a:rPr lang="en-US" dirty="0"/>
              <a:t>Reporting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47645"/>
            <a:ext cx="9905998" cy="414355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 flipV="1">
            <a:off x="6064370" y="3407431"/>
            <a:ext cx="2165230" cy="1311215"/>
          </a:xfrm>
          <a:prstGeom prst="bentConnector3">
            <a:avLst>
              <a:gd name="adj1" fmla="val 998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0800000">
            <a:off x="4002658" y="3467816"/>
            <a:ext cx="2061712" cy="1250830"/>
          </a:xfrm>
          <a:prstGeom prst="bentConnector3">
            <a:avLst>
              <a:gd name="adj1" fmla="val 1002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064370" y="4718646"/>
            <a:ext cx="0" cy="31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4252823" y="2894162"/>
            <a:ext cx="1811547" cy="34074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>
            <a:off x="6064371" y="2894163"/>
            <a:ext cx="1897815" cy="340746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32185" y="2821485"/>
            <a:ext cx="1362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Ryan Lawrence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62184" y="3002799"/>
            <a:ext cx="136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Jim Miller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91509" y="2536972"/>
            <a:ext cx="136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Bart Cross</a:t>
            </a:r>
          </a:p>
        </p:txBody>
      </p:sp>
      <p:cxnSp>
        <p:nvCxnSpPr>
          <p:cNvPr id="43" name="Straight Connector 42"/>
          <p:cNvCxnSpPr>
            <a:stCxn id="41" idx="0"/>
          </p:cNvCxnSpPr>
          <p:nvPr/>
        </p:nvCxnSpPr>
        <p:spPr>
          <a:xfrm flipV="1">
            <a:off x="6072996" y="2312441"/>
            <a:ext cx="0" cy="224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82883" y="1666110"/>
            <a:ext cx="1362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Jim Belsterling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82883" y="5141343"/>
            <a:ext cx="136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531081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34528"/>
          </a:xfrm>
        </p:spPr>
        <p:txBody>
          <a:bodyPr/>
          <a:lstStyle/>
          <a:p>
            <a:r>
              <a:rPr lang="en-US" dirty="0"/>
              <a:t>WHAT I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47645"/>
            <a:ext cx="9905998" cy="4143555"/>
          </a:xfrm>
        </p:spPr>
        <p:txBody>
          <a:bodyPr>
            <a:normAutofit/>
          </a:bodyPr>
          <a:lstStyle/>
          <a:p>
            <a:r>
              <a:rPr lang="en-US" sz="2400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cs typeface="Andalus" panose="02020603050405020304" pitchFamily="18" charset="-78"/>
              </a:rPr>
              <a:t>Javascript</a:t>
            </a:r>
            <a:endParaRPr lang="en-US" sz="2400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cs typeface="Andalus" panose="02020603050405020304" pitchFamily="18" charset="-78"/>
            </a:endParaRPr>
          </a:p>
          <a:p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cs typeface="Andalus" panose="02020603050405020304" pitchFamily="18" charset="-78"/>
              </a:rPr>
              <a:t>ASP.NET</a:t>
            </a:r>
          </a:p>
          <a:p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cs typeface="Andalus" panose="02020603050405020304" pitchFamily="18" charset="-78"/>
              </a:rPr>
              <a:t>TFS</a:t>
            </a:r>
          </a:p>
          <a:p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cs typeface="Andalus" panose="02020603050405020304" pitchFamily="18" charset="-78"/>
              </a:rPr>
              <a:t>HTML</a:t>
            </a:r>
          </a:p>
          <a:p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cs typeface="Andalus" panose="02020603050405020304" pitchFamily="18" charset="-78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558605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192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Andalus</vt:lpstr>
      <vt:lpstr>Arial</vt:lpstr>
      <vt:lpstr>Century Gothic</vt:lpstr>
      <vt:lpstr>Mesh</vt:lpstr>
      <vt:lpstr>Presented by: Caleb Kauffman Mentor: Ryan Lawrence Department: IT-OCS</vt:lpstr>
      <vt:lpstr>Background</vt:lpstr>
      <vt:lpstr>History</vt:lpstr>
      <vt:lpstr>Wages &amp; benefits</vt:lpstr>
      <vt:lpstr>Projects: itc imports</vt:lpstr>
      <vt:lpstr>Projects: Windows 10 updates</vt:lpstr>
      <vt:lpstr>Work experience</vt:lpstr>
      <vt:lpstr>Reporting structure</vt:lpstr>
      <vt:lpstr>WHAT I LEARNED</vt:lpstr>
      <vt:lpstr>HELPFUL courses</vt:lpstr>
      <vt:lpstr>Conclusion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Caleb Kauffman Mentor: Ryan Lawrence Department: IT-OCS</dc:title>
  <dc:creator>Kauffman, Caleb (164)</dc:creator>
  <cp:lastModifiedBy>Alex Patrick Houston</cp:lastModifiedBy>
  <cp:revision>12</cp:revision>
  <dcterms:created xsi:type="dcterms:W3CDTF">2017-08-29T20:37:50Z</dcterms:created>
  <dcterms:modified xsi:type="dcterms:W3CDTF">2017-10-24T22:39:56Z</dcterms:modified>
</cp:coreProperties>
</file>