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6c8809349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6c880934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6c8809349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6c880934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c8809349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c880934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6c8809349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6c880934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6c8809349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6c880934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6c8809349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6c880934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6c8809349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6c880934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6c8809349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6c88093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linhadecodigo.com.br/artigo/3667/classes-wrappers-em-java.aspx" TargetMode="External"/><Relationship Id="rId4" Type="http://schemas.openxmlformats.org/officeDocument/2006/relationships/hyperlink" Target="https://acervolima.com/classe-java-lang-double-em-java/" TargetMode="External"/><Relationship Id="rId5" Type="http://schemas.openxmlformats.org/officeDocument/2006/relationships/hyperlink" Target="https://imasters.com.br/back-end/wrappers" TargetMode="External"/><Relationship Id="rId6" Type="http://schemas.openxmlformats.org/officeDocument/2006/relationships/hyperlink" Target="https://docs.oracle.com/javase/9/docs/api/java/lang/Doubl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Power Classes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Grupo 2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22</a:t>
            </a:r>
            <a:r>
              <a:rPr lang="pt-BR"/>
              <a:t> de setembro de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java.lang.Double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Métodos sobrecarregados: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converte de String para Double ou double para Double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java.lang.NumberFormatException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1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Utilização</a:t>
            </a:r>
            <a:endParaRPr/>
          </a:p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Simulação de Leitura de Arquivo para </a:t>
            </a:r>
            <a:r>
              <a:rPr lang="pt-BR"/>
              <a:t>instância</a:t>
            </a:r>
            <a:r>
              <a:rPr lang="pt-BR"/>
              <a:t> de um objeto Produto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http://www.linhadecodigo.com.br/artigo/3667/classes-wrappers-em-java.aspx</a:t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https://acervolima.com/classe-java-lang-double-em-java/</a:t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https://imasters.com.br/back-end/wrappers</a:t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6"/>
              </a:rPr>
              <a:t>https://docs.oracle.com/javase/9/docs/api/java/lang/Double.html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Temas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Descrição do que são classes Wrappers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java.lang.Integer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java.lang.Double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Wrappers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Classes Especiais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Conversões em variáveis primárias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Encapsular tipos </a:t>
            </a:r>
            <a:r>
              <a:rPr lang="pt-BR"/>
              <a:t>primários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para cada tipo primitivo.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Mesmo nome que o tipo primitivo com a primeira letra maiúscula com uma exceção.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char -&gt; Character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Tipo numérico subclasses da superclasse abstrata Number(java.lang.Number) que consegue acessar todos os métodos values: doubleValue(), floatValue(), longValue(), intValue(), shortValue() e byteValue().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Wrappers - Construtores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maioria apresenta 2 construtores com </a:t>
            </a:r>
            <a:r>
              <a:rPr lang="pt-BR"/>
              <a:t>exceção</a:t>
            </a:r>
            <a:r>
              <a:rPr lang="pt-BR"/>
              <a:t> da Character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813" y="1637913"/>
            <a:ext cx="32670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813" y="2237988"/>
            <a:ext cx="74771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0825" y="3573775"/>
            <a:ext cx="77152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Wrappers - Construtores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Nos argumentos dos construtores Boolean podem ser usados valores como: true, false e String. Um ponto de observação é que os valores declarados dentro do construtor não diferenciam letras maiúsculas de minúsculas.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//b1 será true</a:t>
            </a:r>
            <a:endParaRPr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b1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"truE"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//b2 será true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b2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"TRUE"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//b3 será false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b3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"TuE"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//b4 será true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b4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java.lang.Integer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Envolve um tipo primitivo int em um objeto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Fornece vários métodos para converter int em String e String em 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Outras constantes e métodos úteis ao lidar com um 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Alternativas de Instanciação:</a:t>
            </a:r>
            <a:endParaRPr/>
          </a:p>
          <a:p>
            <a:pPr indent="45720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Integer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2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i2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2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2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i3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2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i4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pt-BR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java.lang.Integer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71428"/>
              <a:buChar char="●"/>
            </a:pPr>
            <a:r>
              <a:rPr lang="pt-BR"/>
              <a:t>Métodos mais utilizados:</a:t>
            </a:r>
            <a:endParaRPr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//Compara os valores dos objetos e retorna true se iguais</a:t>
            </a:r>
            <a:endParaRPr sz="12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7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7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7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37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37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37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7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7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//Recebe uma String e converte em int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7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7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7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7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37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37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37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7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37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7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java.lang.NumberFormatException</a:t>
            </a:r>
            <a:endParaRPr sz="1379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//Recebe um int e retorna uma String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//Sobrescreve o métodos da Classe Object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9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39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9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139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9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pt-BR" sz="139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39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39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39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39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9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pt-BR" sz="139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39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39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95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pt-BR" sz="139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9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//Recebe uma String e retorna um Integer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pt-BR" sz="154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4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4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4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4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43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4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4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4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4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54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4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java.lang.NumberFormatException</a:t>
            </a:r>
            <a:endParaRPr sz="1543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java.lang.Integer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71428"/>
              <a:buChar char="●"/>
            </a:pPr>
            <a:r>
              <a:rPr lang="pt-BR"/>
              <a:t>Métodos sobrecarregados:</a:t>
            </a:r>
            <a:endParaRPr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//Recebe uma String e converte em int, recebe uma string e retorna na raiz </a:t>
            </a:r>
            <a:r>
              <a:rPr lang="pt-BR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específica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7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7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7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7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37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37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37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7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37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pt-BR" sz="137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7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java.lang.NumberFormatException</a:t>
            </a:r>
            <a:endParaRPr sz="1379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pt-BR" sz="140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2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40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40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40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0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radix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40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java.lang.NumberFormatException</a:t>
            </a:r>
            <a:endParaRPr sz="140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pt-BR" sz="140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2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40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40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40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CharSequence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0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beginIndex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0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endIndex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0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radix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40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pt-BR" sz="140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java.lang.NumberFormatException</a:t>
            </a:r>
            <a:endParaRPr sz="140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//Recebe uma String e retorna um Integer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pt-BR" sz="154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4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4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4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4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43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4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4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4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43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543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pt-BR" sz="1543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43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java.lang.NumberFormatException</a:t>
            </a:r>
            <a:endParaRPr sz="1543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7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4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7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14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7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pt-BR" sz="14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47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4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47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pt-BR" sz="14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7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pt-BR" sz="14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47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pt-BR" sz="14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47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4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47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4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7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pt-BR" sz="14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7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7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radix</a:t>
            </a:r>
            <a:r>
              <a:rPr lang="pt-BR" sz="14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47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pt-BR" sz="14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7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java.lang.NumberFormatException</a:t>
            </a:r>
            <a:endParaRPr sz="1478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7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4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7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14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7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pt-BR" sz="14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47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4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47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pt-BR" sz="14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7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pt-BR" sz="14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47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4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7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pt-BR" sz="147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7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3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java.lang.Double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71428"/>
              <a:buChar char="●"/>
            </a:pPr>
            <a:r>
              <a:rPr lang="pt-BR"/>
              <a:t>Métodos mais utilizados:</a:t>
            </a:r>
            <a:endParaRPr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//R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etorna uma string referente ao valor double.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converte de String para Double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3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3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3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3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3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3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java.lang.NumberFormatException</a:t>
            </a:r>
            <a:endParaRPr sz="1566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//parseDouble() - retorna o valor double ao analisar a string.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//Difere de valueOf() porque retorna um valor double primitivo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//e valueOf() retorna um objeto Double.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parseDouble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3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3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3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3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java.lang.NumberFormatException</a:t>
            </a:r>
            <a:endParaRPr sz="1653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//Retorna um valor int a partir de um objeto Double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pt-BR" sz="13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intValue</a:t>
            </a:r>
            <a:r>
              <a:rPr lang="pt-BR" sz="13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1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