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2" r:id="rId1"/>
  </p:sldMasterIdLst>
  <p:notesMasterIdLst>
    <p:notesMasterId r:id="rId11"/>
  </p:notesMasterIdLst>
  <p:sldIdLst>
    <p:sldId id="272" r:id="rId2"/>
    <p:sldId id="258" r:id="rId3"/>
    <p:sldId id="283" r:id="rId4"/>
    <p:sldId id="287" r:id="rId5"/>
    <p:sldId id="288" r:id="rId6"/>
    <p:sldId id="289" r:id="rId7"/>
    <p:sldId id="290" r:id="rId8"/>
    <p:sldId id="285" r:id="rId9"/>
    <p:sldId id="291" r:id="rId10"/>
  </p:sldIdLst>
  <p:sldSz cx="12188825" cy="6858000"/>
  <p:notesSz cx="6858000" cy="9153525"/>
  <p:embeddedFontLst>
    <p:embeddedFont>
      <p:font typeface="Inter" panose="02000503000000020004" pitchFamily="2" charset="0"/>
      <p:regular r:id="rId12"/>
      <p:bold r:id="rId13"/>
      <p:italic r:id="rId14"/>
      <p:boldItalic r:id="rId15"/>
    </p:embeddedFont>
    <p:embeddedFont>
      <p:font typeface="Inter Light" panose="02000403000000020004" pitchFamily="2" charset="0"/>
      <p:regular r:id="rId16"/>
      <p:bold r:id="rId17"/>
      <p:italic r:id="rId18"/>
    </p:embeddedFont>
    <p:embeddedFont>
      <p:font typeface="Inter SemiBold" panose="02000703000000020004"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88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A646"/>
    <a:srgbClr val="FED03D"/>
    <a:srgbClr val="E8652D"/>
    <a:srgbClr val="015645"/>
    <a:srgbClr val="88CAC9"/>
    <a:srgbClr val="2F13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1A8424-0DD6-409A-9264-2B939E4F3C4D}">
  <a:tblStyle styleId="{201A8424-0DD6-409A-9264-2B939E4F3C4D}" styleName="Table_0">
    <a:wholeTbl>
      <a:tcTxStyle b="off" i="off">
        <a:font>
          <a:latin typeface="CiscoSansTT ExtraLight"/>
          <a:ea typeface="CiscoSansTT ExtraLight"/>
          <a:cs typeface="CiscoSansTT Extra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3FB"/>
          </a:solidFill>
        </a:fill>
      </a:tcStyle>
    </a:wholeTbl>
    <a:band1H>
      <a:tcTxStyle b="off" i="off"/>
      <a:tcStyle>
        <a:tcBdr/>
        <a:fill>
          <a:solidFill>
            <a:srgbClr val="CAE7F7"/>
          </a:solidFill>
        </a:fill>
      </a:tcStyle>
    </a:band1H>
    <a:band2H>
      <a:tcTxStyle b="off" i="off"/>
      <a:tcStyle>
        <a:tcBdr/>
      </a:tcStyle>
    </a:band2H>
    <a:band1V>
      <a:tcTxStyle b="off" i="off"/>
      <a:tcStyle>
        <a:tcBdr/>
        <a:fill>
          <a:solidFill>
            <a:srgbClr val="CAE7F7"/>
          </a:solidFill>
        </a:fill>
      </a:tcStyle>
    </a:band1V>
    <a:band2V>
      <a:tcTxStyle b="off" i="off"/>
      <a:tcStyle>
        <a:tcBdr/>
      </a:tcStyle>
    </a:band2V>
    <a:lastCol>
      <a:tcTxStyle b="on" i="off">
        <a:font>
          <a:latin typeface="CiscoSansTT ExtraLight"/>
          <a:ea typeface="CiscoSansTT ExtraLight"/>
          <a:cs typeface="CiscoSansTT ExtraLight"/>
        </a:font>
        <a:schemeClr val="lt1"/>
      </a:tcTxStyle>
      <a:tcStyle>
        <a:tcBdr/>
        <a:fill>
          <a:solidFill>
            <a:schemeClr val="accent1"/>
          </a:solidFill>
        </a:fill>
      </a:tcStyle>
    </a:lastCol>
    <a:firstCol>
      <a:tcTxStyle b="on" i="off">
        <a:font>
          <a:latin typeface="CiscoSansTT ExtraLight"/>
          <a:ea typeface="CiscoSansTT ExtraLight"/>
          <a:cs typeface="CiscoSansTT ExtraLight"/>
        </a:font>
        <a:schemeClr val="lt1"/>
      </a:tcTxStyle>
      <a:tcStyle>
        <a:tcBdr/>
        <a:fill>
          <a:solidFill>
            <a:schemeClr val="accent1"/>
          </a:solidFill>
        </a:fill>
      </a:tcStyle>
    </a:firstCol>
    <a:lastRow>
      <a:tcTxStyle b="on" i="off">
        <a:font>
          <a:latin typeface="CiscoSansTT ExtraLight"/>
          <a:ea typeface="CiscoSansTT ExtraLight"/>
          <a:cs typeface="CiscoSansTT Extra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iscoSansTT ExtraLight"/>
          <a:ea typeface="CiscoSansTT ExtraLight"/>
          <a:cs typeface="CiscoSansTT Extra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37F12347-27E8-4DD3-A5E3-2A5ACB67B3D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60"/>
    <p:restoredTop sz="93570"/>
  </p:normalViewPr>
  <p:slideViewPr>
    <p:cSldViewPr snapToGrid="0">
      <p:cViewPr varScale="1">
        <p:scale>
          <a:sx n="113" d="100"/>
          <a:sy n="113" d="100"/>
        </p:scale>
        <p:origin x="208" y="304"/>
      </p:cViewPr>
      <p:guideLst>
        <p:guide orient="horz" pos="2160"/>
        <p:guide orient="horz" pos="816"/>
        <p:guide orient="horz" pos="3840"/>
        <p:guide orient="horz" pos="1056"/>
        <p:guide pos="3839"/>
        <p:guide pos="384"/>
        <p:guide pos="7295"/>
      </p:guideLst>
    </p:cSldViewPr>
  </p:slideViewPr>
  <p:notesTextViewPr>
    <p:cViewPr>
      <p:scale>
        <a:sx n="1" d="1"/>
        <a:sy n="1" d="1"/>
      </p:scale>
      <p:origin x="0" y="-1272"/>
    </p:cViewPr>
  </p:notesTextViewPr>
  <p:notesViewPr>
    <p:cSldViewPr snapToGrid="0">
      <p:cViewPr varScale="1">
        <p:scale>
          <a:sx n="100" d="100"/>
          <a:sy n="100" d="100"/>
        </p:scale>
        <p:origin x="0" y="0"/>
      </p:cViewPr>
      <p:guideLst>
        <p:guide orient="horz" pos="288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381000" y="3127455"/>
            <a:ext cx="6096000" cy="5339556"/>
          </a:xfrm>
          <a:prstGeom prst="rect">
            <a:avLst/>
          </a:prstGeom>
          <a:noFill/>
          <a:ln>
            <a:noFill/>
          </a:ln>
        </p:spPr>
        <p:txBody>
          <a:bodyPr spcFirstLastPara="1" wrap="square" lIns="0" tIns="0" rIns="0" bIns="0" anchor="t" anchorCtr="0">
            <a:noAutofit/>
          </a:bodyPr>
          <a:lstStyle>
            <a:lvl1pPr marL="457200" marR="0" lvl="0" indent="-228600" algn="l" rtl="0">
              <a:spcBef>
                <a:spcPts val="60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95275" algn="l" rtl="0">
              <a:spcBef>
                <a:spcPts val="6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2pPr>
            <a:lvl3pPr marL="1371600" marR="0" lvl="2" indent="-292100" algn="l" rtl="0">
              <a:spcBef>
                <a:spcPts val="6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85750" algn="l" rtl="0">
              <a:spcBef>
                <a:spcPts val="6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79400" algn="l" rtl="0">
              <a:spcBef>
                <a:spcPts val="6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ftr" idx="11"/>
          </p:nvPr>
        </p:nvSpPr>
        <p:spPr>
          <a:xfrm>
            <a:off x="381000" y="8695849"/>
            <a:ext cx="4876800" cy="227249"/>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sldNum" idx="12"/>
          </p:nvPr>
        </p:nvSpPr>
        <p:spPr>
          <a:xfrm>
            <a:off x="5867400" y="8695849"/>
            <a:ext cx="609600" cy="227249"/>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0a85bfeec3_0_280:notes"/>
          <p:cNvSpPr txBox="1">
            <a:spLocks noGrp="1"/>
          </p:cNvSpPr>
          <p:nvPr>
            <p:ph type="body" idx="1"/>
          </p:nvPr>
        </p:nvSpPr>
        <p:spPr>
          <a:xfrm>
            <a:off x="685800" y="4347924"/>
            <a:ext cx="5486400" cy="411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3" name="Google Shape;913;g10a85bfeec3_0_280:notes"/>
          <p:cNvSpPr>
            <a:spLocks noGrp="1" noRot="1" noChangeAspect="1"/>
          </p:cNvSpPr>
          <p:nvPr>
            <p:ph type="sldImg" idx="2"/>
          </p:nvPr>
        </p:nvSpPr>
        <p:spPr>
          <a:xfrm>
            <a:off x="379413" y="685800"/>
            <a:ext cx="6100762" cy="34337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8294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2e26ba8825_0_0: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r>
              <a:rPr lang="en-US" sz="1100" b="1" dirty="0">
                <a:solidFill>
                  <a:schemeClr val="tx1">
                    <a:lumMod val="75000"/>
                    <a:lumOff val="25000"/>
                  </a:schemeClr>
                </a:solidFill>
                <a:latin typeface="Inter"/>
                <a:ea typeface="Inter"/>
                <a:cs typeface="Inter"/>
                <a:sym typeface="Inter"/>
              </a:rPr>
              <a:t>Unique clients: Count of unique MAC addresses that connected to a network in a one day period. i.e. if a phone connects to a network 5x in one day, it only is counted once for that day. If it connects again the next day, it is counted a second time.</a:t>
            </a: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r>
              <a:rPr lang="en-US" sz="1100" b="1" dirty="0">
                <a:solidFill>
                  <a:schemeClr val="tx1">
                    <a:lumMod val="75000"/>
                    <a:lumOff val="25000"/>
                  </a:schemeClr>
                </a:solidFill>
                <a:latin typeface="Inter"/>
                <a:ea typeface="Inter"/>
                <a:cs typeface="Inter"/>
                <a:sym typeface="Inter"/>
              </a:rPr>
              <a:t>Non-Unique clients: Count ALL MAC addresses that connected to a network in a one day period. i.e. if a phone connects to a network 5x in one day, it only is counted 5 times. Also, if it connects to a MS device and then passes traffic through an MS and MX device, it is counted separately at each device.</a:t>
            </a: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lvl="0" indent="0" algn="l" rtl="0">
              <a:spcBef>
                <a:spcPts val="600"/>
              </a:spcBef>
              <a:spcAft>
                <a:spcPts val="0"/>
              </a:spcAft>
              <a:buNone/>
            </a:pPr>
            <a:endParaRPr dirty="0"/>
          </a:p>
        </p:txBody>
      </p:sp>
      <p:sp>
        <p:nvSpPr>
          <p:cNvPr id="928" name="Google Shape;928;g22e26ba8825_0_0:notes"/>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2e26ba8825_0_0: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380239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07DD417C-5E7A-1A0D-44F6-3B3196679EEC}"/>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81306ADE-90AC-0E0A-1B27-0995FD776979}"/>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EC1C9AF4-2B7A-89F2-48DF-4D1A2D3D3A7D}"/>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37E1B690-5CAE-B664-FD7D-ACB477302E72}"/>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60310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79BF4D98-AC62-B43D-E6C7-9AF6F5ECB1A3}"/>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859021FB-43C0-921B-CE97-2E3476792A73}"/>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0C517C87-78D9-A69E-0D8E-F5E7E2852A11}"/>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3227C946-BA81-CB7E-BCE6-D26CED7CA96D}"/>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101594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9C1AC21A-2433-725A-3D47-A1EA37AF117A}"/>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033B9A1B-49FA-CB6D-0E2E-67FA8778F0C4}"/>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EACF8C75-02B7-0685-CE78-1C40256FF36F}"/>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8572B19A-758D-419A-FD61-D3BDFFEF6F18}"/>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65317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A847DA76-98CD-734E-DB16-FE18D1CD3929}"/>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1A62625E-174E-2262-4494-EBBFA56E7EF6}"/>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61F3D69A-1DFD-E054-108A-7FDA1038C4EE}"/>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F91DB7F1-5A5C-681B-760C-A418D688258F}"/>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250785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AAF180B4-39B6-88C2-8BF8-4BB39933AFB4}"/>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1D1F1FBC-C84C-0ED5-8993-917F4E2444F2}"/>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EFDBBF12-CD35-40BA-6070-788D47FC099E}"/>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a:buNone/>
            </a:pPr>
            <a:r>
              <a:rPr lang="en-US" b="1" dirty="0"/>
              <a:t>"Good" (Green)</a:t>
            </a:r>
          </a:p>
          <a:p>
            <a:pPr>
              <a:buNone/>
            </a:pPr>
            <a:r>
              <a:rPr lang="en-US" dirty="0"/>
              <a:t>Networks running the latest major firmware version AND the latest patch level. These networks are fully up-to-date with the most current stable firmware release.</a:t>
            </a:r>
          </a:p>
          <a:p>
            <a:pPr>
              <a:buNone/>
            </a:pPr>
            <a:r>
              <a:rPr lang="en-US" b="1" dirty="0"/>
              <a:t>"Warning" (Yellow/Amber)</a:t>
            </a:r>
          </a:p>
          <a:p>
            <a:pPr>
              <a:buNone/>
            </a:pPr>
            <a:r>
              <a:rPr lang="en-US" dirty="0"/>
              <a:t>Networks running the latest major firmware version but NOT the latest patch level. These networks have the core functionality of the current generation but may be missing security patches or minor feature improvements.</a:t>
            </a:r>
          </a:p>
          <a:p>
            <a:pPr>
              <a:buNone/>
            </a:pPr>
            <a:r>
              <a:rPr lang="en-US" b="1" dirty="0"/>
              <a:t>"Critical" (Red/Orange)</a:t>
            </a:r>
          </a:p>
          <a:p>
            <a:pPr>
              <a:buNone/>
            </a:pPr>
            <a:r>
              <a:rPr lang="en-US" dirty="0"/>
              <a:t>Networks running an older major firmware version. These networks are on an outdated firmware generation and may be at risk as they approach or have passed End of Software/Technical Support (EOST) dates.</a:t>
            </a:r>
          </a:p>
          <a:p>
            <a:pPr>
              <a:buNone/>
            </a:pPr>
            <a:r>
              <a:rPr lang="en-US" b="1" dirty="0"/>
              <a:t>Additional Information</a:t>
            </a:r>
          </a:p>
          <a:p>
            <a:pPr>
              <a:buFont typeface="Arial" panose="020B0604020202020204" pitchFamily="34" charset="0"/>
              <a:buChar char="•"/>
            </a:pPr>
            <a:r>
              <a:rPr lang="en-US" dirty="0"/>
              <a:t>The percentage circles represent the proportion of your networks in each category relative to the total count</a:t>
            </a:r>
          </a:p>
          <a:p>
            <a:pPr>
              <a:buFont typeface="Arial" panose="020B0604020202020204" pitchFamily="34" charset="0"/>
              <a:buChar char="•"/>
            </a:pPr>
            <a:r>
              <a:rPr lang="en-US" dirty="0"/>
              <a:t>Version numbers shown represent the most common firmware versions in each category</a:t>
            </a:r>
          </a:p>
          <a:p>
            <a:pPr>
              <a:buFont typeface="Arial" panose="020B0604020202020204" pitchFamily="34" charset="0"/>
              <a:buChar char="•"/>
            </a:pPr>
            <a:r>
              <a:rPr lang="en-US" dirty="0"/>
              <a:t>"By Network" indicates this analysis is performed at the network level rather than by individual device</a:t>
            </a:r>
          </a:p>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30B53941-4796-47EE-71A7-935ADB8684CC}"/>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74454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555E047D-8674-AC97-17F3-D3482BC7B386}"/>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193E2C0E-A927-8C7F-0F72-F87095E4C568}"/>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3C95FAB7-25F5-49EE-3B45-5C0A66FC7C25}"/>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a:buNone/>
            </a:pPr>
            <a:r>
              <a:rPr lang="en-US" b="1" dirty="0"/>
              <a:t>"Good" (Green)</a:t>
            </a:r>
          </a:p>
          <a:p>
            <a:pPr>
              <a:buNone/>
            </a:pPr>
            <a:r>
              <a:rPr lang="en-US" dirty="0"/>
              <a:t>Networks running the latest major firmware version AND the latest patch level. These networks are fully up-to-date with the most current stable firmware release.</a:t>
            </a:r>
          </a:p>
          <a:p>
            <a:pPr>
              <a:buNone/>
            </a:pPr>
            <a:r>
              <a:rPr lang="en-US" b="1" dirty="0"/>
              <a:t>"Warning" (Yellow/Amber)</a:t>
            </a:r>
          </a:p>
          <a:p>
            <a:pPr>
              <a:buNone/>
            </a:pPr>
            <a:r>
              <a:rPr lang="en-US" dirty="0"/>
              <a:t>Networks running the latest major firmware version but NOT the latest patch level. These networks have the core functionality of the current generation but may be missing security patches or minor feature improvements.</a:t>
            </a:r>
          </a:p>
          <a:p>
            <a:pPr>
              <a:buNone/>
            </a:pPr>
            <a:r>
              <a:rPr lang="en-US" b="1" dirty="0"/>
              <a:t>"Critical" (Red/Orange)</a:t>
            </a:r>
          </a:p>
          <a:p>
            <a:pPr>
              <a:buNone/>
            </a:pPr>
            <a:r>
              <a:rPr lang="en-US" dirty="0"/>
              <a:t>Networks running an older major firmware version. These networks are on an outdated firmware generation and may be at risk as they approach or have passed End of Software/Technical Support (EOST) dates.</a:t>
            </a:r>
          </a:p>
          <a:p>
            <a:pPr>
              <a:buNone/>
            </a:pPr>
            <a:r>
              <a:rPr lang="en-US" b="1" dirty="0"/>
              <a:t>Additional Information</a:t>
            </a:r>
          </a:p>
          <a:p>
            <a:pPr>
              <a:buFont typeface="Arial" panose="020B0604020202020204" pitchFamily="34" charset="0"/>
              <a:buChar char="•"/>
            </a:pPr>
            <a:r>
              <a:rPr lang="en-US" dirty="0"/>
              <a:t>The percentage circles represent the proportion of your networks in each category relative to the total count</a:t>
            </a:r>
          </a:p>
          <a:p>
            <a:pPr>
              <a:buFont typeface="Arial" panose="020B0604020202020204" pitchFamily="34" charset="0"/>
              <a:buChar char="•"/>
            </a:pPr>
            <a:r>
              <a:rPr lang="en-US" dirty="0"/>
              <a:t>Version numbers shown represent the most common firmware versions in each category</a:t>
            </a:r>
          </a:p>
          <a:p>
            <a:pPr>
              <a:buFont typeface="Arial" panose="020B0604020202020204" pitchFamily="34" charset="0"/>
              <a:buChar char="•"/>
            </a:pPr>
            <a:r>
              <a:rPr lang="en-US"/>
              <a:t>"By Network" indicates this analysis is performed at the network level rather than by individual device</a:t>
            </a:r>
          </a:p>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AE06DE9B-3049-49DE-A7A2-73C5B0E6DDD3}"/>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186540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Key takeaways">
    <p:spTree>
      <p:nvGrpSpPr>
        <p:cNvPr id="1" name="Shape 361"/>
        <p:cNvGrpSpPr/>
        <p:nvPr/>
      </p:nvGrpSpPr>
      <p:grpSpPr>
        <a:xfrm>
          <a:off x="0" y="0"/>
          <a:ext cx="0" cy="0"/>
          <a:chOff x="0" y="0"/>
          <a:chExt cx="0" cy="0"/>
        </a:xfrm>
      </p:grpSpPr>
      <p:sp>
        <p:nvSpPr>
          <p:cNvPr id="2" name="Google Shape;467;p61">
            <a:extLst>
              <a:ext uri="{FF2B5EF4-FFF2-40B4-BE49-F238E27FC236}">
                <a16:creationId xmlns:a16="http://schemas.microsoft.com/office/drawing/2014/main" id="{60D0D1F5-5067-44FE-EFEA-D26C4CE84610}"/>
              </a:ext>
            </a:extLst>
          </p:cNvPr>
          <p:cNvSpPr/>
          <p:nvPr userDrawn="1"/>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72E4FCC2-CF06-24A6-0A1E-78234165CA17}"/>
              </a:ext>
            </a:extLst>
          </p:cNvPr>
          <p:cNvSpPr/>
          <p:nvPr userDrawn="1"/>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column with icons">
  <p:cSld name="Three-column with icons">
    <p:spTree>
      <p:nvGrpSpPr>
        <p:cNvPr id="1" name="Shape 454"/>
        <p:cNvGrpSpPr/>
        <p:nvPr/>
      </p:nvGrpSpPr>
      <p:grpSpPr>
        <a:xfrm>
          <a:off x="0" y="0"/>
          <a:ext cx="0" cy="0"/>
          <a:chOff x="0" y="0"/>
          <a:chExt cx="0" cy="0"/>
        </a:xfrm>
      </p:grpSpPr>
      <p:sp>
        <p:nvSpPr>
          <p:cNvPr id="455" name="Google Shape;455;p61"/>
          <p:cNvSpPr/>
          <p:nvPr/>
        </p:nvSpPr>
        <p:spPr>
          <a:xfrm>
            <a:off x="8512133" y="2447200"/>
            <a:ext cx="910200" cy="910500"/>
          </a:xfrm>
          <a:prstGeom prst="roundRect">
            <a:avLst>
              <a:gd name="adj" fmla="val 16667"/>
            </a:avLst>
          </a:prstGeom>
          <a:solidFill>
            <a:schemeClr val="accent5"/>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61"/>
          <p:cNvSpPr/>
          <p:nvPr/>
        </p:nvSpPr>
        <p:spPr>
          <a:xfrm>
            <a:off x="4434033" y="2447200"/>
            <a:ext cx="910200" cy="910500"/>
          </a:xfrm>
          <a:prstGeom prst="roundRect">
            <a:avLst>
              <a:gd name="adj" fmla="val 16667"/>
            </a:avLst>
          </a:prstGeom>
          <a:solidFill>
            <a:schemeClr val="accent4"/>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61"/>
          <p:cNvSpPr/>
          <p:nvPr/>
        </p:nvSpPr>
        <p:spPr>
          <a:xfrm>
            <a:off x="355957" y="2447200"/>
            <a:ext cx="910200" cy="910500"/>
          </a:xfrm>
          <a:prstGeom prst="roundRect">
            <a:avLst>
              <a:gd name="adj" fmla="val 16667"/>
            </a:avLst>
          </a:prstGeom>
          <a:solidFill>
            <a:schemeClr val="accent1"/>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61"/>
          <p:cNvSpPr txBox="1">
            <a:spLocks noGrp="1"/>
          </p:cNvSpPr>
          <p:nvPr>
            <p:ph type="body" idx="1"/>
          </p:nvPr>
        </p:nvSpPr>
        <p:spPr>
          <a:xfrm>
            <a:off x="355962"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9" name="Google Shape;459;p61"/>
          <p:cNvSpPr txBox="1">
            <a:spLocks noGrp="1"/>
          </p:cNvSpPr>
          <p:nvPr>
            <p:ph type="body" idx="2"/>
          </p:nvPr>
        </p:nvSpPr>
        <p:spPr>
          <a:xfrm>
            <a:off x="349519"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0" name="Google Shape;460;p61"/>
          <p:cNvSpPr txBox="1">
            <a:spLocks noGrp="1"/>
          </p:cNvSpPr>
          <p:nvPr>
            <p:ph type="body" idx="3"/>
          </p:nvPr>
        </p:nvSpPr>
        <p:spPr>
          <a:xfrm>
            <a:off x="4443958"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1" name="Google Shape;461;p61"/>
          <p:cNvSpPr txBox="1">
            <a:spLocks noGrp="1"/>
          </p:cNvSpPr>
          <p:nvPr>
            <p:ph type="body" idx="4"/>
          </p:nvPr>
        </p:nvSpPr>
        <p:spPr>
          <a:xfrm>
            <a:off x="8541905"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2" name="Google Shape;462;p61"/>
          <p:cNvSpPr txBox="1">
            <a:spLocks noGrp="1"/>
          </p:cNvSpPr>
          <p:nvPr>
            <p:ph type="body" idx="5"/>
          </p:nvPr>
        </p:nvSpPr>
        <p:spPr>
          <a:xfrm>
            <a:off x="4430529"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3" name="Google Shape;463;p61"/>
          <p:cNvSpPr txBox="1">
            <a:spLocks noGrp="1"/>
          </p:cNvSpPr>
          <p:nvPr>
            <p:ph type="body" idx="6"/>
          </p:nvPr>
        </p:nvSpPr>
        <p:spPr>
          <a:xfrm>
            <a:off x="8528475"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4" name="Google Shape;464;p61"/>
          <p:cNvSpPr txBox="1">
            <a:spLocks noGrp="1"/>
          </p:cNvSpPr>
          <p:nvPr>
            <p:ph type="title"/>
          </p:nvPr>
        </p:nvSpPr>
        <p:spPr>
          <a:xfrm>
            <a:off x="318164" y="329453"/>
            <a:ext cx="9104100" cy="756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5" name="Google Shape;465;p61"/>
          <p:cNvSpPr txBox="1">
            <a:spLocks noGrp="1"/>
          </p:cNvSpPr>
          <p:nvPr>
            <p:ph type="body" idx="7"/>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6" name="Google Shape;466;p61"/>
          <p:cNvSpPr>
            <a:spLocks noGrp="1"/>
          </p:cNvSpPr>
          <p:nvPr>
            <p:ph type="pic" idx="8"/>
          </p:nvPr>
        </p:nvSpPr>
        <p:spPr>
          <a:xfrm>
            <a:off x="513354" y="2625295"/>
            <a:ext cx="582300" cy="550800"/>
          </a:xfrm>
          <a:prstGeom prst="rect">
            <a:avLst/>
          </a:prstGeom>
          <a:noFill/>
          <a:ln>
            <a:noFill/>
          </a:ln>
        </p:spPr>
      </p:sp>
      <p:sp>
        <p:nvSpPr>
          <p:cNvPr id="467" name="Google Shape;467;p61"/>
          <p:cNvSpPr/>
          <p:nvPr/>
        </p:nvSpPr>
        <p:spPr>
          <a:xfrm rot="1451706">
            <a:off x="10970829" y="-333397"/>
            <a:ext cx="892625" cy="143412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68" name="Google Shape;468;p61"/>
          <p:cNvSpPr/>
          <p:nvPr/>
        </p:nvSpPr>
        <p:spPr>
          <a:xfrm rot="1470904">
            <a:off x="10436160" y="-261589"/>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69" name="Google Shape;469;p61"/>
          <p:cNvSpPr>
            <a:spLocks noGrp="1"/>
          </p:cNvSpPr>
          <p:nvPr>
            <p:ph type="pic" idx="9"/>
          </p:nvPr>
        </p:nvSpPr>
        <p:spPr>
          <a:xfrm>
            <a:off x="4591896" y="2623815"/>
            <a:ext cx="582300" cy="550800"/>
          </a:xfrm>
          <a:prstGeom prst="rect">
            <a:avLst/>
          </a:prstGeom>
          <a:noFill/>
          <a:ln>
            <a:noFill/>
          </a:ln>
        </p:spPr>
      </p:sp>
      <p:sp>
        <p:nvSpPr>
          <p:cNvPr id="470" name="Google Shape;470;p61"/>
          <p:cNvSpPr>
            <a:spLocks noGrp="1"/>
          </p:cNvSpPr>
          <p:nvPr>
            <p:ph type="pic" idx="13"/>
          </p:nvPr>
        </p:nvSpPr>
        <p:spPr>
          <a:xfrm>
            <a:off x="8675932" y="2623815"/>
            <a:ext cx="582300" cy="5508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Four column icons">
  <p:cSld name="1_Four column icons">
    <p:spTree>
      <p:nvGrpSpPr>
        <p:cNvPr id="1" name="Shape 471"/>
        <p:cNvGrpSpPr/>
        <p:nvPr/>
      </p:nvGrpSpPr>
      <p:grpSpPr>
        <a:xfrm>
          <a:off x="0" y="0"/>
          <a:ext cx="0" cy="0"/>
          <a:chOff x="0" y="0"/>
          <a:chExt cx="0" cy="0"/>
        </a:xfrm>
      </p:grpSpPr>
      <p:sp>
        <p:nvSpPr>
          <p:cNvPr id="472" name="Google Shape;472;p62"/>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3" name="Google Shape;473;p62"/>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74" name="Google Shape;474;p62"/>
          <p:cNvSpPr/>
          <p:nvPr/>
        </p:nvSpPr>
        <p:spPr>
          <a:xfrm>
            <a:off x="349519"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1"/>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5" name="Google Shape;475;p62"/>
          <p:cNvSpPr/>
          <p:nvPr/>
        </p:nvSpPr>
        <p:spPr>
          <a:xfrm>
            <a:off x="3221632"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rgbClr val="544785"/>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6" name="Google Shape;476;p62"/>
          <p:cNvSpPr/>
          <p:nvPr/>
        </p:nvSpPr>
        <p:spPr>
          <a:xfrm>
            <a:off x="6039957"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5"/>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7" name="Google Shape;477;p62"/>
          <p:cNvSpPr/>
          <p:nvPr/>
        </p:nvSpPr>
        <p:spPr>
          <a:xfrm>
            <a:off x="8841957"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6"/>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8" name="Google Shape;478;p62"/>
          <p:cNvSpPr>
            <a:spLocks noGrp="1"/>
          </p:cNvSpPr>
          <p:nvPr>
            <p:ph type="pic" idx="2"/>
          </p:nvPr>
        </p:nvSpPr>
        <p:spPr>
          <a:xfrm>
            <a:off x="9008649" y="2373282"/>
            <a:ext cx="577500" cy="561000"/>
          </a:xfrm>
          <a:prstGeom prst="rect">
            <a:avLst/>
          </a:prstGeom>
          <a:noFill/>
          <a:ln>
            <a:noFill/>
          </a:ln>
        </p:spPr>
      </p:sp>
      <p:sp>
        <p:nvSpPr>
          <p:cNvPr id="479" name="Google Shape;479;p62"/>
          <p:cNvSpPr>
            <a:spLocks noGrp="1"/>
          </p:cNvSpPr>
          <p:nvPr>
            <p:ph type="pic" idx="3"/>
          </p:nvPr>
        </p:nvSpPr>
        <p:spPr>
          <a:xfrm>
            <a:off x="6212164" y="2373282"/>
            <a:ext cx="577500" cy="561000"/>
          </a:xfrm>
          <a:prstGeom prst="rect">
            <a:avLst/>
          </a:prstGeom>
          <a:noFill/>
          <a:ln>
            <a:noFill/>
          </a:ln>
        </p:spPr>
      </p:sp>
      <p:sp>
        <p:nvSpPr>
          <p:cNvPr id="480" name="Google Shape;480;p62"/>
          <p:cNvSpPr>
            <a:spLocks noGrp="1"/>
          </p:cNvSpPr>
          <p:nvPr>
            <p:ph type="pic" idx="4"/>
          </p:nvPr>
        </p:nvSpPr>
        <p:spPr>
          <a:xfrm>
            <a:off x="3391171" y="2369757"/>
            <a:ext cx="577500" cy="561000"/>
          </a:xfrm>
          <a:prstGeom prst="rect">
            <a:avLst/>
          </a:prstGeom>
          <a:noFill/>
          <a:ln>
            <a:noFill/>
          </a:ln>
        </p:spPr>
      </p:sp>
      <p:sp>
        <p:nvSpPr>
          <p:cNvPr id="481" name="Google Shape;481;p62"/>
          <p:cNvSpPr>
            <a:spLocks noGrp="1"/>
          </p:cNvSpPr>
          <p:nvPr>
            <p:ph type="pic" idx="5"/>
          </p:nvPr>
        </p:nvSpPr>
        <p:spPr>
          <a:xfrm>
            <a:off x="515823" y="2369758"/>
            <a:ext cx="577500" cy="5610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Four Column text only">
  <p:cSld name="1_Four Column text only">
    <p:spTree>
      <p:nvGrpSpPr>
        <p:cNvPr id="1" name="Shape 482"/>
        <p:cNvGrpSpPr/>
        <p:nvPr/>
      </p:nvGrpSpPr>
      <p:grpSpPr>
        <a:xfrm>
          <a:off x="0" y="0"/>
          <a:ext cx="0" cy="0"/>
          <a:chOff x="0" y="0"/>
          <a:chExt cx="0" cy="0"/>
        </a:xfrm>
      </p:grpSpPr>
      <p:sp>
        <p:nvSpPr>
          <p:cNvPr id="483" name="Google Shape;483;p63"/>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4" name="Google Shape;484;p63"/>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85" name="Google Shape;485;p63"/>
          <p:cNvSpPr/>
          <p:nvPr/>
        </p:nvSpPr>
        <p:spPr>
          <a:xfrm rot="1451706">
            <a:off x="9714077"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86" name="Google Shape;486;p63"/>
          <p:cNvSpPr/>
          <p:nvPr/>
        </p:nvSpPr>
        <p:spPr>
          <a:xfrm rot="1470904">
            <a:off x="91317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FDE48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487"/>
        <p:cNvGrpSpPr/>
        <p:nvPr/>
      </p:nvGrpSpPr>
      <p:grpSpPr>
        <a:xfrm>
          <a:off x="0" y="0"/>
          <a:ext cx="0" cy="0"/>
          <a:chOff x="0" y="0"/>
          <a:chExt cx="0" cy="0"/>
        </a:xfrm>
      </p:grpSpPr>
      <p:sp>
        <p:nvSpPr>
          <p:cNvPr id="488" name="Google Shape;488;p64"/>
          <p:cNvSpPr>
            <a:spLocks noGrp="1"/>
          </p:cNvSpPr>
          <p:nvPr>
            <p:ph type="pic" idx="2"/>
          </p:nvPr>
        </p:nvSpPr>
        <p:spPr>
          <a:xfrm>
            <a:off x="304721" y="-7937"/>
            <a:ext cx="11884200" cy="6865800"/>
          </a:xfrm>
          <a:prstGeom prst="rect">
            <a:avLst/>
          </a:prstGeom>
          <a:solidFill>
            <a:srgbClr val="3F3F3F"/>
          </a:solidFill>
          <a:ln>
            <a:noFill/>
          </a:ln>
        </p:spPr>
      </p:sp>
      <p:sp>
        <p:nvSpPr>
          <p:cNvPr id="489" name="Google Shape;489;p64"/>
          <p:cNvSpPr txBox="1">
            <a:spLocks noGrp="1"/>
          </p:cNvSpPr>
          <p:nvPr>
            <p:ph type="body" idx="1"/>
          </p:nvPr>
        </p:nvSpPr>
        <p:spPr>
          <a:xfrm>
            <a:off x="-138918" y="-88168"/>
            <a:ext cx="8456100" cy="7089900"/>
          </a:xfrm>
          <a:prstGeom prst="rect">
            <a:avLst/>
          </a:prstGeom>
          <a:solidFill>
            <a:schemeClr val="accent1"/>
          </a:solidFill>
          <a:ln>
            <a:noFill/>
          </a:ln>
        </p:spPr>
        <p:txBody>
          <a:bodyPr spcFirstLastPara="1" wrap="square" lIns="91425" tIns="45700" rIns="91425" bIns="45700" anchor="t" anchorCtr="0">
            <a:noAutofit/>
          </a:bodyPr>
          <a:lstStyle>
            <a:lvl1pPr marL="457200" lvl="0" indent="-228600" algn="l" rtl="0">
              <a:lnSpc>
                <a:spcPct val="110000"/>
              </a:lnSpc>
              <a:spcBef>
                <a:spcPts val="1000"/>
              </a:spcBef>
              <a:spcAft>
                <a:spcPts val="0"/>
              </a:spcAft>
              <a:buClr>
                <a:schemeClr val="dk1"/>
              </a:buClr>
              <a:buSzPts val="2800"/>
              <a:buNone/>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90" name="Google Shape;490;p64"/>
          <p:cNvSpPr txBox="1">
            <a:spLocks noGrp="1"/>
          </p:cNvSpPr>
          <p:nvPr>
            <p:ph type="title"/>
          </p:nvPr>
        </p:nvSpPr>
        <p:spPr>
          <a:xfrm>
            <a:off x="304721" y="1930056"/>
            <a:ext cx="5789700" cy="3053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491" name="Google Shape;491;p64"/>
          <p:cNvPicPr preferRelativeResize="0"/>
          <p:nvPr/>
        </p:nvPicPr>
        <p:blipFill rotWithShape="1">
          <a:blip r:embed="rId2">
            <a:alphaModFix/>
          </a:blip>
          <a:srcRect/>
          <a:stretch/>
        </p:blipFill>
        <p:spPr>
          <a:xfrm>
            <a:off x="235989" y="6263247"/>
            <a:ext cx="1443881" cy="43316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2">
  <p:cSld name="Divider 2">
    <p:spTree>
      <p:nvGrpSpPr>
        <p:cNvPr id="1" name="Shape 492"/>
        <p:cNvGrpSpPr/>
        <p:nvPr/>
      </p:nvGrpSpPr>
      <p:grpSpPr>
        <a:xfrm>
          <a:off x="0" y="0"/>
          <a:ext cx="0" cy="0"/>
          <a:chOff x="0" y="0"/>
          <a:chExt cx="0" cy="0"/>
        </a:xfrm>
      </p:grpSpPr>
      <p:sp>
        <p:nvSpPr>
          <p:cNvPr id="493" name="Google Shape;493;p65"/>
          <p:cNvSpPr/>
          <p:nvPr/>
        </p:nvSpPr>
        <p:spPr>
          <a:xfrm>
            <a:off x="0" y="0"/>
            <a:ext cx="121887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494" name="Google Shape;494;p65"/>
          <p:cNvPicPr preferRelativeResize="0"/>
          <p:nvPr/>
        </p:nvPicPr>
        <p:blipFill rotWithShape="1">
          <a:blip r:embed="rId2">
            <a:alphaModFix/>
          </a:blip>
          <a:srcRect/>
          <a:stretch/>
        </p:blipFill>
        <p:spPr>
          <a:xfrm>
            <a:off x="235989" y="6263247"/>
            <a:ext cx="1443881" cy="433166"/>
          </a:xfrm>
          <a:prstGeom prst="rect">
            <a:avLst/>
          </a:prstGeom>
          <a:noFill/>
          <a:ln>
            <a:noFill/>
          </a:ln>
        </p:spPr>
      </p:pic>
      <p:pic>
        <p:nvPicPr>
          <p:cNvPr id="495" name="Google Shape;495;p65"/>
          <p:cNvPicPr preferRelativeResize="0"/>
          <p:nvPr/>
        </p:nvPicPr>
        <p:blipFill rotWithShape="1">
          <a:blip r:embed="rId3">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496" name="Google Shape;496;p65"/>
          <p:cNvSpPr txBox="1">
            <a:spLocks noGrp="1"/>
          </p:cNvSpPr>
          <p:nvPr>
            <p:ph type="title"/>
          </p:nvPr>
        </p:nvSpPr>
        <p:spPr>
          <a:xfrm>
            <a:off x="331607" y="1739348"/>
            <a:ext cx="7256100" cy="32997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7" name="Google Shape;497;p65"/>
          <p:cNvSpPr/>
          <p:nvPr/>
        </p:nvSpPr>
        <p:spPr>
          <a:xfrm rot="1451706">
            <a:off x="10635170" y="5212118"/>
            <a:ext cx="892625" cy="1931964"/>
          </a:xfrm>
          <a:custGeom>
            <a:avLst/>
            <a:gdLst/>
            <a:ahLst/>
            <a:cxnLst/>
            <a:rect l="l" t="t" r="r" b="b"/>
            <a:pathLst>
              <a:path w="892288" h="1931234" extrusionOk="0">
                <a:moveTo>
                  <a:pt x="272484" y="35061"/>
                </a:moveTo>
                <a:cubicBezTo>
                  <a:pt x="325860" y="12484"/>
                  <a:pt x="384544" y="0"/>
                  <a:pt x="446144" y="0"/>
                </a:cubicBezTo>
                <a:cubicBezTo>
                  <a:pt x="692543" y="0"/>
                  <a:pt x="892288" y="199745"/>
                  <a:pt x="892288" y="446144"/>
                </a:cubicBezTo>
                <a:lnTo>
                  <a:pt x="892288" y="1530706"/>
                </a:lnTo>
                <a:lnTo>
                  <a:pt x="0" y="1931234"/>
                </a:lnTo>
                <a:lnTo>
                  <a:pt x="0" y="446144"/>
                </a:lnTo>
                <a:cubicBezTo>
                  <a:pt x="0" y="261345"/>
                  <a:pt x="112356" y="102789"/>
                  <a:pt x="272484" y="350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98" name="Google Shape;498;p65"/>
          <p:cNvSpPr/>
          <p:nvPr/>
        </p:nvSpPr>
        <p:spPr>
          <a:xfrm rot="1470904">
            <a:off x="9994326" y="5653129"/>
            <a:ext cx="706933" cy="1490829"/>
          </a:xfrm>
          <a:custGeom>
            <a:avLst/>
            <a:gdLst/>
            <a:ahLst/>
            <a:cxnLst/>
            <a:rect l="l" t="t" r="r" b="b"/>
            <a:pathLst>
              <a:path w="706818" h="1490587" extrusionOk="0">
                <a:moveTo>
                  <a:pt x="215847" y="27773"/>
                </a:moveTo>
                <a:cubicBezTo>
                  <a:pt x="258128" y="9889"/>
                  <a:pt x="304613" y="0"/>
                  <a:pt x="353409" y="0"/>
                </a:cubicBezTo>
                <a:cubicBezTo>
                  <a:pt x="548591" y="0"/>
                  <a:pt x="706818" y="158227"/>
                  <a:pt x="706818" y="353409"/>
                </a:cubicBezTo>
                <a:lnTo>
                  <a:pt x="706818" y="1168027"/>
                </a:lnTo>
                <a:lnTo>
                  <a:pt x="0" y="1490587"/>
                </a:lnTo>
                <a:lnTo>
                  <a:pt x="0" y="353409"/>
                </a:lnTo>
                <a:cubicBezTo>
                  <a:pt x="0" y="207022"/>
                  <a:pt x="89002" y="81423"/>
                  <a:pt x="215847" y="2777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Divider 2">
  <p:cSld name="1_Divider 2">
    <p:spTree>
      <p:nvGrpSpPr>
        <p:cNvPr id="1" name="Shape 499"/>
        <p:cNvGrpSpPr/>
        <p:nvPr/>
      </p:nvGrpSpPr>
      <p:grpSpPr>
        <a:xfrm>
          <a:off x="0" y="0"/>
          <a:ext cx="0" cy="0"/>
          <a:chOff x="0" y="0"/>
          <a:chExt cx="0" cy="0"/>
        </a:xfrm>
      </p:grpSpPr>
      <p:sp>
        <p:nvSpPr>
          <p:cNvPr id="500" name="Google Shape;500;p66"/>
          <p:cNvSpPr/>
          <p:nvPr/>
        </p:nvSpPr>
        <p:spPr>
          <a:xfrm>
            <a:off x="0" y="0"/>
            <a:ext cx="121887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501" name="Google Shape;501;p66"/>
          <p:cNvPicPr preferRelativeResize="0"/>
          <p:nvPr/>
        </p:nvPicPr>
        <p:blipFill rotWithShape="1">
          <a:blip r:embed="rId2">
            <a:alphaModFix/>
          </a:blip>
          <a:srcRect/>
          <a:stretch/>
        </p:blipFill>
        <p:spPr>
          <a:xfrm>
            <a:off x="235989" y="6263247"/>
            <a:ext cx="1443881" cy="433166"/>
          </a:xfrm>
          <a:prstGeom prst="rect">
            <a:avLst/>
          </a:prstGeom>
          <a:noFill/>
          <a:ln>
            <a:noFill/>
          </a:ln>
        </p:spPr>
      </p:pic>
      <p:pic>
        <p:nvPicPr>
          <p:cNvPr id="502" name="Google Shape;502;p66"/>
          <p:cNvPicPr preferRelativeResize="0"/>
          <p:nvPr/>
        </p:nvPicPr>
        <p:blipFill rotWithShape="1">
          <a:blip r:embed="rId3">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503" name="Google Shape;503;p66"/>
          <p:cNvSpPr txBox="1">
            <a:spLocks noGrp="1"/>
          </p:cNvSpPr>
          <p:nvPr>
            <p:ph type="title"/>
          </p:nvPr>
        </p:nvSpPr>
        <p:spPr>
          <a:xfrm>
            <a:off x="331607" y="1698659"/>
            <a:ext cx="7256100" cy="3385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4" name="Google Shape;504;p66"/>
          <p:cNvSpPr/>
          <p:nvPr/>
        </p:nvSpPr>
        <p:spPr>
          <a:xfrm rot="1451706">
            <a:off x="10635170" y="5212118"/>
            <a:ext cx="892625" cy="1931964"/>
          </a:xfrm>
          <a:custGeom>
            <a:avLst/>
            <a:gdLst/>
            <a:ahLst/>
            <a:cxnLst/>
            <a:rect l="l" t="t" r="r" b="b"/>
            <a:pathLst>
              <a:path w="892288" h="1931234" extrusionOk="0">
                <a:moveTo>
                  <a:pt x="272484" y="35061"/>
                </a:moveTo>
                <a:cubicBezTo>
                  <a:pt x="325860" y="12484"/>
                  <a:pt x="384544" y="0"/>
                  <a:pt x="446144" y="0"/>
                </a:cubicBezTo>
                <a:cubicBezTo>
                  <a:pt x="692543" y="0"/>
                  <a:pt x="892288" y="199745"/>
                  <a:pt x="892288" y="446144"/>
                </a:cubicBezTo>
                <a:lnTo>
                  <a:pt x="892288" y="1530706"/>
                </a:lnTo>
                <a:lnTo>
                  <a:pt x="0" y="1931234"/>
                </a:lnTo>
                <a:lnTo>
                  <a:pt x="0" y="446144"/>
                </a:lnTo>
                <a:cubicBezTo>
                  <a:pt x="0" y="261345"/>
                  <a:pt x="112356" y="102789"/>
                  <a:pt x="272484" y="3506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05" name="Google Shape;505;p66"/>
          <p:cNvSpPr/>
          <p:nvPr/>
        </p:nvSpPr>
        <p:spPr>
          <a:xfrm rot="1470904">
            <a:off x="9994326" y="5653129"/>
            <a:ext cx="706933" cy="1490829"/>
          </a:xfrm>
          <a:custGeom>
            <a:avLst/>
            <a:gdLst/>
            <a:ahLst/>
            <a:cxnLst/>
            <a:rect l="l" t="t" r="r" b="b"/>
            <a:pathLst>
              <a:path w="706818" h="1490587" extrusionOk="0">
                <a:moveTo>
                  <a:pt x="215847" y="27773"/>
                </a:moveTo>
                <a:cubicBezTo>
                  <a:pt x="258128" y="9889"/>
                  <a:pt x="304613" y="0"/>
                  <a:pt x="353409" y="0"/>
                </a:cubicBezTo>
                <a:cubicBezTo>
                  <a:pt x="548591" y="0"/>
                  <a:pt x="706818" y="158227"/>
                  <a:pt x="706818" y="353409"/>
                </a:cubicBezTo>
                <a:lnTo>
                  <a:pt x="706818" y="1168027"/>
                </a:lnTo>
                <a:lnTo>
                  <a:pt x="0" y="1490587"/>
                </a:lnTo>
                <a:lnTo>
                  <a:pt x="0" y="353409"/>
                </a:lnTo>
                <a:cubicBezTo>
                  <a:pt x="0" y="207022"/>
                  <a:pt x="89002" y="81423"/>
                  <a:pt x="215847" y="27773"/>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_Section Divider">
  <p:cSld name="B_Section Divider">
    <p:bg>
      <p:bgPr>
        <a:solidFill>
          <a:schemeClr val="lt1"/>
        </a:solidFill>
        <a:effectLst/>
      </p:bgPr>
    </p:bg>
    <p:spTree>
      <p:nvGrpSpPr>
        <p:cNvPr id="1" name="Shape 506"/>
        <p:cNvGrpSpPr/>
        <p:nvPr/>
      </p:nvGrpSpPr>
      <p:grpSpPr>
        <a:xfrm>
          <a:off x="0" y="0"/>
          <a:ext cx="0" cy="0"/>
          <a:chOff x="0" y="0"/>
          <a:chExt cx="0" cy="0"/>
        </a:xfrm>
      </p:grpSpPr>
      <p:sp>
        <p:nvSpPr>
          <p:cNvPr id="507" name="Google Shape;507;p67"/>
          <p:cNvSpPr txBox="1">
            <a:spLocks noGrp="1"/>
          </p:cNvSpPr>
          <p:nvPr>
            <p:ph type="title"/>
          </p:nvPr>
        </p:nvSpPr>
        <p:spPr>
          <a:xfrm>
            <a:off x="2001716" y="1813894"/>
            <a:ext cx="7637700" cy="30927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Inter"/>
              <a:buNone/>
              <a:defRPr sz="44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8" name="Google Shape;508;p67"/>
          <p:cNvSpPr/>
          <p:nvPr/>
        </p:nvSpPr>
        <p:spPr>
          <a:xfrm rot="1451706">
            <a:off x="672042" y="-1162533"/>
            <a:ext cx="892625" cy="2325956"/>
          </a:xfrm>
          <a:custGeom>
            <a:avLst/>
            <a:gdLst/>
            <a:ahLst/>
            <a:cxnLst/>
            <a:rect l="l" t="t" r="r" b="b"/>
            <a:pathLst>
              <a:path w="892288" h="2325077" extrusionOk="0">
                <a:moveTo>
                  <a:pt x="0" y="400528"/>
                </a:moveTo>
                <a:lnTo>
                  <a:pt x="892288" y="0"/>
                </a:lnTo>
                <a:lnTo>
                  <a:pt x="892288" y="1878933"/>
                </a:lnTo>
                <a:cubicBezTo>
                  <a:pt x="892288" y="2125332"/>
                  <a:pt x="692543" y="2325077"/>
                  <a:pt x="446144" y="2325077"/>
                </a:cubicBezTo>
                <a:cubicBezTo>
                  <a:pt x="199745" y="2325077"/>
                  <a:pt x="0" y="2125332"/>
                  <a:pt x="0" y="1878933"/>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09" name="Google Shape;509;p67"/>
          <p:cNvSpPr/>
          <p:nvPr/>
        </p:nvSpPr>
        <p:spPr>
          <a:xfrm rot="1470904">
            <a:off x="9389627" y="4661134"/>
            <a:ext cx="1797672" cy="3078648"/>
          </a:xfrm>
          <a:custGeom>
            <a:avLst/>
            <a:gdLst/>
            <a:ahLst/>
            <a:cxnLst/>
            <a:rect l="l" t="t" r="r" b="b"/>
            <a:pathLst>
              <a:path w="1797380" h="3078148" extrusionOk="0">
                <a:moveTo>
                  <a:pt x="548879" y="70624"/>
                </a:moveTo>
                <a:cubicBezTo>
                  <a:pt x="656397" y="25147"/>
                  <a:pt x="774607" y="0"/>
                  <a:pt x="898690" y="0"/>
                </a:cubicBezTo>
                <a:cubicBezTo>
                  <a:pt x="1395023" y="0"/>
                  <a:pt x="1797380" y="402357"/>
                  <a:pt x="1797380" y="898690"/>
                </a:cubicBezTo>
                <a:lnTo>
                  <a:pt x="1797379" y="2257908"/>
                </a:lnTo>
                <a:lnTo>
                  <a:pt x="0" y="3078148"/>
                </a:lnTo>
                <a:lnTo>
                  <a:pt x="0" y="898690"/>
                </a:lnTo>
                <a:cubicBezTo>
                  <a:pt x="0" y="526440"/>
                  <a:pt x="226326" y="207052"/>
                  <a:pt x="548879" y="706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10" name="Google Shape;510;p67"/>
          <p:cNvSpPr/>
          <p:nvPr/>
        </p:nvSpPr>
        <p:spPr>
          <a:xfrm rot="1446976">
            <a:off x="10794675" y="5808903"/>
            <a:ext cx="794440" cy="1931591"/>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mmary option 1">
  <p:cSld name="Summary option 1">
    <p:spTree>
      <p:nvGrpSpPr>
        <p:cNvPr id="1" name="Shape 511"/>
        <p:cNvGrpSpPr/>
        <p:nvPr/>
      </p:nvGrpSpPr>
      <p:grpSpPr>
        <a:xfrm>
          <a:off x="0" y="0"/>
          <a:ext cx="0" cy="0"/>
          <a:chOff x="0" y="0"/>
          <a:chExt cx="0" cy="0"/>
        </a:xfrm>
      </p:grpSpPr>
      <p:sp>
        <p:nvSpPr>
          <p:cNvPr id="512" name="Google Shape;512;p68"/>
          <p:cNvSpPr txBox="1">
            <a:spLocks noGrp="1"/>
          </p:cNvSpPr>
          <p:nvPr>
            <p:ph type="title"/>
          </p:nvPr>
        </p:nvSpPr>
        <p:spPr>
          <a:xfrm>
            <a:off x="316297" y="1596740"/>
            <a:ext cx="5615700" cy="25083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513" name="Google Shape;513;p68"/>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14" name="Google Shape;514;p68"/>
          <p:cNvSpPr txBox="1">
            <a:spLocks noGrp="1"/>
          </p:cNvSpPr>
          <p:nvPr>
            <p:ph type="body" idx="1"/>
          </p:nvPr>
        </p:nvSpPr>
        <p:spPr>
          <a:xfrm>
            <a:off x="338679" y="4336044"/>
            <a:ext cx="56151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5" name="Google Shape;515;p68"/>
          <p:cNvSpPr>
            <a:spLocks noGrp="1"/>
          </p:cNvSpPr>
          <p:nvPr>
            <p:ph type="body" idx="2"/>
          </p:nvPr>
        </p:nvSpPr>
        <p:spPr>
          <a:xfrm>
            <a:off x="6908414" y="4041675"/>
            <a:ext cx="6300900" cy="909900"/>
          </a:xfrm>
          <a:prstGeom prst="roundRect">
            <a:avLst>
              <a:gd name="adj" fmla="val 50000"/>
            </a:avLst>
          </a:prstGeom>
          <a:solidFill>
            <a:schemeClr val="accent3"/>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6" name="Google Shape;516;p68"/>
          <p:cNvSpPr>
            <a:spLocks noGrp="1"/>
          </p:cNvSpPr>
          <p:nvPr>
            <p:ph type="body" idx="3"/>
          </p:nvPr>
        </p:nvSpPr>
        <p:spPr>
          <a:xfrm>
            <a:off x="6908414" y="2749678"/>
            <a:ext cx="6300900" cy="909900"/>
          </a:xfrm>
          <a:prstGeom prst="roundRect">
            <a:avLst>
              <a:gd name="adj" fmla="val 50000"/>
            </a:avLst>
          </a:prstGeom>
          <a:solidFill>
            <a:schemeClr val="accent6"/>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7" name="Google Shape;517;p68"/>
          <p:cNvSpPr>
            <a:spLocks noGrp="1"/>
          </p:cNvSpPr>
          <p:nvPr>
            <p:ph type="body" idx="4"/>
          </p:nvPr>
        </p:nvSpPr>
        <p:spPr>
          <a:xfrm>
            <a:off x="6908414" y="1457680"/>
            <a:ext cx="6300900" cy="909900"/>
          </a:xfrm>
          <a:prstGeom prst="roundRect">
            <a:avLst>
              <a:gd name="adj" fmla="val 50000"/>
            </a:avLst>
          </a:prstGeom>
          <a:solidFill>
            <a:schemeClr val="accent1"/>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8" name="Google Shape;518;p68"/>
          <p:cNvSpPr>
            <a:spLocks noGrp="1"/>
          </p:cNvSpPr>
          <p:nvPr>
            <p:ph type="pic" idx="5"/>
          </p:nvPr>
        </p:nvSpPr>
        <p:spPr>
          <a:xfrm>
            <a:off x="7155308" y="1637154"/>
            <a:ext cx="582300" cy="550800"/>
          </a:xfrm>
          <a:prstGeom prst="rect">
            <a:avLst/>
          </a:prstGeom>
          <a:noFill/>
          <a:ln>
            <a:noFill/>
          </a:ln>
        </p:spPr>
      </p:sp>
      <p:sp>
        <p:nvSpPr>
          <p:cNvPr id="519" name="Google Shape;519;p68"/>
          <p:cNvSpPr>
            <a:spLocks noGrp="1"/>
          </p:cNvSpPr>
          <p:nvPr>
            <p:ph type="pic" idx="6"/>
          </p:nvPr>
        </p:nvSpPr>
        <p:spPr>
          <a:xfrm>
            <a:off x="7155308" y="2921468"/>
            <a:ext cx="582300" cy="550800"/>
          </a:xfrm>
          <a:prstGeom prst="rect">
            <a:avLst/>
          </a:prstGeom>
          <a:noFill/>
          <a:ln>
            <a:noFill/>
          </a:ln>
        </p:spPr>
      </p:sp>
      <p:sp>
        <p:nvSpPr>
          <p:cNvPr id="520" name="Google Shape;520;p68"/>
          <p:cNvSpPr>
            <a:spLocks noGrp="1"/>
          </p:cNvSpPr>
          <p:nvPr>
            <p:ph type="pic" idx="7"/>
          </p:nvPr>
        </p:nvSpPr>
        <p:spPr>
          <a:xfrm>
            <a:off x="7155308" y="4230492"/>
            <a:ext cx="582300" cy="5508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mmary option 2">
  <p:cSld name="Summary option 2">
    <p:spTree>
      <p:nvGrpSpPr>
        <p:cNvPr id="1" name="Shape 521"/>
        <p:cNvGrpSpPr/>
        <p:nvPr/>
      </p:nvGrpSpPr>
      <p:grpSpPr>
        <a:xfrm>
          <a:off x="0" y="0"/>
          <a:ext cx="0" cy="0"/>
          <a:chOff x="0" y="0"/>
          <a:chExt cx="0" cy="0"/>
        </a:xfrm>
      </p:grpSpPr>
      <p:sp>
        <p:nvSpPr>
          <p:cNvPr id="522" name="Google Shape;522;p69"/>
          <p:cNvSpPr/>
          <p:nvPr/>
        </p:nvSpPr>
        <p:spPr>
          <a:xfrm>
            <a:off x="8214677" y="2465959"/>
            <a:ext cx="3177300" cy="2796300"/>
          </a:xfrm>
          <a:prstGeom prst="roundRect">
            <a:avLst>
              <a:gd name="adj" fmla="val 16667"/>
            </a:avLst>
          </a:prstGeom>
          <a:solidFill>
            <a:srgbClr val="7DBB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3" name="Google Shape;523;p69"/>
          <p:cNvSpPr/>
          <p:nvPr/>
        </p:nvSpPr>
        <p:spPr>
          <a:xfrm>
            <a:off x="4502280" y="2465959"/>
            <a:ext cx="3177300" cy="2796300"/>
          </a:xfrm>
          <a:prstGeom prst="roundRect">
            <a:avLst>
              <a:gd name="adj" fmla="val 16667"/>
            </a:avLst>
          </a:prstGeom>
          <a:solidFill>
            <a:srgbClr val="3377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4" name="Google Shape;524;p69"/>
          <p:cNvSpPr/>
          <p:nvPr/>
        </p:nvSpPr>
        <p:spPr>
          <a:xfrm>
            <a:off x="789885" y="2465959"/>
            <a:ext cx="3177300" cy="27963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5" name="Google Shape;525;p69"/>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6" name="Google Shape;526;p69"/>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7" name="Google Shape;527;p69"/>
          <p:cNvSpPr txBox="1">
            <a:spLocks noGrp="1"/>
          </p:cNvSpPr>
          <p:nvPr>
            <p:ph type="body" idx="2"/>
          </p:nvPr>
        </p:nvSpPr>
        <p:spPr>
          <a:xfrm>
            <a:off x="1040518" y="2841192"/>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solidFill>
                  <a:schemeClr val="dk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8" name="Google Shape;528;p69"/>
          <p:cNvSpPr txBox="1">
            <a:spLocks noGrp="1"/>
          </p:cNvSpPr>
          <p:nvPr>
            <p:ph type="body" idx="3"/>
          </p:nvPr>
        </p:nvSpPr>
        <p:spPr>
          <a:xfrm>
            <a:off x="4760814" y="2841191"/>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lt1"/>
              </a:buClr>
              <a:buSzPts val="1800"/>
              <a:buNone/>
              <a:defRPr sz="1800" b="0" i="0">
                <a:solidFill>
                  <a:schemeClr val="lt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9" name="Google Shape;529;p69"/>
          <p:cNvSpPr txBox="1">
            <a:spLocks noGrp="1"/>
          </p:cNvSpPr>
          <p:nvPr>
            <p:ph type="body" idx="4"/>
          </p:nvPr>
        </p:nvSpPr>
        <p:spPr>
          <a:xfrm>
            <a:off x="8465560" y="2841190"/>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solidFill>
                  <a:schemeClr val="dk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 you 2">
  <p:cSld name="Thank you 2">
    <p:spTree>
      <p:nvGrpSpPr>
        <p:cNvPr id="1" name="Shape 530"/>
        <p:cNvGrpSpPr/>
        <p:nvPr/>
      </p:nvGrpSpPr>
      <p:grpSpPr>
        <a:xfrm>
          <a:off x="0" y="0"/>
          <a:ext cx="0" cy="0"/>
          <a:chOff x="0" y="0"/>
          <a:chExt cx="0" cy="0"/>
        </a:xfrm>
      </p:grpSpPr>
      <p:sp>
        <p:nvSpPr>
          <p:cNvPr id="531" name="Google Shape;531;p70"/>
          <p:cNvSpPr/>
          <p:nvPr/>
        </p:nvSpPr>
        <p:spPr>
          <a:xfrm>
            <a:off x="2779541" y="0"/>
            <a:ext cx="9441687" cy="7000184"/>
          </a:xfrm>
          <a:custGeom>
            <a:avLst/>
            <a:gdLst/>
            <a:ahLst/>
            <a:cxnLst/>
            <a:rect l="l" t="t" r="r" b="b"/>
            <a:pathLst>
              <a:path w="7085694" h="5204598" extrusionOk="0">
                <a:moveTo>
                  <a:pt x="2363538" y="0"/>
                </a:moveTo>
                <a:lnTo>
                  <a:pt x="7067647" y="5690"/>
                </a:lnTo>
                <a:cubicBezTo>
                  <a:pt x="7073663" y="1737996"/>
                  <a:pt x="7079678" y="3470303"/>
                  <a:pt x="7085694" y="5202609"/>
                </a:cubicBezTo>
                <a:lnTo>
                  <a:pt x="0" y="5204598"/>
                </a:lnTo>
                <a:lnTo>
                  <a:pt x="236353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pic>
        <p:nvPicPr>
          <p:cNvPr id="532" name="Google Shape;532;p70"/>
          <p:cNvPicPr preferRelativeResize="0"/>
          <p:nvPr/>
        </p:nvPicPr>
        <p:blipFill rotWithShape="1">
          <a:blip r:embed="rId2">
            <a:alphaModFix/>
          </a:blip>
          <a:srcRect l="14499" t="24420" r="22678" b="21009"/>
          <a:stretch/>
        </p:blipFill>
        <p:spPr>
          <a:xfrm>
            <a:off x="2671995" y="-8674"/>
            <a:ext cx="9551925" cy="6997261"/>
          </a:xfrm>
          <a:prstGeom prst="rect">
            <a:avLst/>
          </a:prstGeom>
          <a:noFill/>
          <a:ln>
            <a:noFill/>
          </a:ln>
        </p:spPr>
      </p:pic>
      <p:sp>
        <p:nvSpPr>
          <p:cNvPr id="533" name="Google Shape;533;p70"/>
          <p:cNvSpPr txBox="1"/>
          <p:nvPr/>
        </p:nvSpPr>
        <p:spPr>
          <a:xfrm>
            <a:off x="292024" y="3007232"/>
            <a:ext cx="3783600" cy="741900"/>
          </a:xfrm>
          <a:prstGeom prst="rect">
            <a:avLst/>
          </a:prstGeom>
          <a:no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rgbClr val="000000"/>
              </a:buClr>
              <a:buSzPts val="5000"/>
              <a:buFont typeface="Arial"/>
              <a:buNone/>
            </a:pPr>
            <a:r>
              <a:rPr lang="en-US" sz="5000" b="1" i="0" u="none" strike="noStrike" cap="none">
                <a:solidFill>
                  <a:schemeClr val="lt1"/>
                </a:solidFill>
                <a:latin typeface="Inter"/>
                <a:ea typeface="Inter"/>
                <a:cs typeface="Inter"/>
                <a:sym typeface="Inter"/>
              </a:rPr>
              <a:t>Thank you!</a:t>
            </a:r>
            <a:endParaRPr sz="1400" b="0" i="0" u="none" strike="noStrike" cap="none">
              <a:solidFill>
                <a:srgbClr val="000000"/>
              </a:solidFill>
              <a:latin typeface="Arial"/>
              <a:ea typeface="Arial"/>
              <a:cs typeface="Arial"/>
              <a:sym typeface="Arial"/>
            </a:endParaRPr>
          </a:p>
        </p:txBody>
      </p:sp>
      <p:sp>
        <p:nvSpPr>
          <p:cNvPr id="534" name="Google Shape;534;p70"/>
          <p:cNvSpPr/>
          <p:nvPr/>
        </p:nvSpPr>
        <p:spPr>
          <a:xfrm rot="10800000">
            <a:off x="-27548" y="-41667"/>
            <a:ext cx="6051970" cy="7021581"/>
          </a:xfrm>
          <a:custGeom>
            <a:avLst/>
            <a:gdLst/>
            <a:ahLst/>
            <a:cxnLst/>
            <a:rect l="l" t="t" r="r" b="b"/>
            <a:pathLst>
              <a:path w="4541816" h="5220506" extrusionOk="0">
                <a:moveTo>
                  <a:pt x="2363538" y="0"/>
                </a:moveTo>
                <a:lnTo>
                  <a:pt x="4541016" y="5690"/>
                </a:lnTo>
                <a:cubicBezTo>
                  <a:pt x="4547032" y="1737996"/>
                  <a:pt x="4516952" y="3488200"/>
                  <a:pt x="4522968" y="5220506"/>
                </a:cubicBezTo>
                <a:lnTo>
                  <a:pt x="0" y="5204598"/>
                </a:lnTo>
                <a:lnTo>
                  <a:pt x="2363538"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pic>
        <p:nvPicPr>
          <p:cNvPr id="535" name="Google Shape;535;p70"/>
          <p:cNvPicPr preferRelativeResize="0"/>
          <p:nvPr/>
        </p:nvPicPr>
        <p:blipFill rotWithShape="1">
          <a:blip r:embed="rId3">
            <a:alphaModFix/>
          </a:blip>
          <a:srcRect/>
          <a:stretch/>
        </p:blipFill>
        <p:spPr>
          <a:xfrm>
            <a:off x="222192" y="6256962"/>
            <a:ext cx="1462656" cy="438797"/>
          </a:xfrm>
          <a:prstGeom prst="rect">
            <a:avLst/>
          </a:prstGeom>
          <a:noFill/>
          <a:ln>
            <a:noFill/>
          </a:ln>
        </p:spPr>
      </p:pic>
      <p:sp>
        <p:nvSpPr>
          <p:cNvPr id="536" name="Google Shape;536;p70"/>
          <p:cNvSpPr txBox="1"/>
          <p:nvPr/>
        </p:nvSpPr>
        <p:spPr>
          <a:xfrm>
            <a:off x="292024" y="2876606"/>
            <a:ext cx="3783600" cy="7419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5000"/>
              <a:buFont typeface="Arial"/>
              <a:buNone/>
            </a:pPr>
            <a:r>
              <a:rPr lang="en-US" sz="5000" b="1" i="0" u="none" strike="noStrike" cap="none">
                <a:solidFill>
                  <a:schemeClr val="dk1"/>
                </a:solidFill>
                <a:latin typeface="Inter"/>
                <a:ea typeface="Inter"/>
                <a:cs typeface="Inter"/>
                <a:sym typeface="Inter"/>
              </a:rPr>
              <a:t>Thank you!</a:t>
            </a:r>
            <a:endParaRPr sz="1400" b="0" i="0" u="none" strike="noStrike" cap="none">
              <a:solidFill>
                <a:srgbClr val="000000"/>
              </a:solidFill>
              <a:latin typeface="Arial"/>
              <a:ea typeface="Arial"/>
              <a:cs typeface="Arial"/>
              <a:sym typeface="Arial"/>
            </a:endParaRPr>
          </a:p>
        </p:txBody>
      </p:sp>
      <p:sp>
        <p:nvSpPr>
          <p:cNvPr id="537" name="Google Shape;537;p70"/>
          <p:cNvSpPr/>
          <p:nvPr/>
        </p:nvSpPr>
        <p:spPr>
          <a:xfrm rot="1452268">
            <a:off x="5473453" y="-409323"/>
            <a:ext cx="750839" cy="1598960"/>
          </a:xfrm>
          <a:custGeom>
            <a:avLst/>
            <a:gdLst/>
            <a:ahLst/>
            <a:cxnLst/>
            <a:rect l="l" t="t" r="r" b="b"/>
            <a:pathLst>
              <a:path w="892289" h="1900186" extrusionOk="0">
                <a:moveTo>
                  <a:pt x="0" y="400528"/>
                </a:moveTo>
                <a:lnTo>
                  <a:pt x="892289" y="0"/>
                </a:lnTo>
                <a:lnTo>
                  <a:pt x="892288" y="1454042"/>
                </a:lnTo>
                <a:cubicBezTo>
                  <a:pt x="892288" y="1700441"/>
                  <a:pt x="692543" y="1900186"/>
                  <a:pt x="446144" y="1900186"/>
                </a:cubicBezTo>
                <a:cubicBezTo>
                  <a:pt x="199745" y="1900186"/>
                  <a:pt x="0" y="1700441"/>
                  <a:pt x="0" y="14540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38" name="Google Shape;538;p70"/>
          <p:cNvSpPr/>
          <p:nvPr/>
        </p:nvSpPr>
        <p:spPr>
          <a:xfrm rot="1451706">
            <a:off x="2676520" y="5593522"/>
            <a:ext cx="892625" cy="1692672"/>
          </a:xfrm>
          <a:custGeom>
            <a:avLst/>
            <a:gdLst/>
            <a:ahLst/>
            <a:cxnLst/>
            <a:rect l="l" t="t" r="r" b="b"/>
            <a:pathLst>
              <a:path w="892288" h="1692032" extrusionOk="0">
                <a:moveTo>
                  <a:pt x="272484" y="35061"/>
                </a:moveTo>
                <a:cubicBezTo>
                  <a:pt x="325860" y="12484"/>
                  <a:pt x="384544" y="0"/>
                  <a:pt x="446144" y="0"/>
                </a:cubicBezTo>
                <a:cubicBezTo>
                  <a:pt x="692543" y="0"/>
                  <a:pt x="892288" y="199745"/>
                  <a:pt x="892288" y="446144"/>
                </a:cubicBezTo>
                <a:lnTo>
                  <a:pt x="892288" y="1291504"/>
                </a:lnTo>
                <a:lnTo>
                  <a:pt x="0" y="1692032"/>
                </a:lnTo>
                <a:lnTo>
                  <a:pt x="0" y="446144"/>
                </a:lnTo>
                <a:cubicBezTo>
                  <a:pt x="0" y="261345"/>
                  <a:pt x="112357" y="102788"/>
                  <a:pt x="272484" y="350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39" name="Google Shape;539;p70"/>
          <p:cNvSpPr/>
          <p:nvPr/>
        </p:nvSpPr>
        <p:spPr>
          <a:xfrm rot="1470904">
            <a:off x="2096901" y="6133332"/>
            <a:ext cx="706933" cy="1125253"/>
          </a:xfrm>
          <a:custGeom>
            <a:avLst/>
            <a:gdLst/>
            <a:ahLst/>
            <a:cxnLst/>
            <a:rect l="l" t="t" r="r" b="b"/>
            <a:pathLst>
              <a:path w="706818" h="1125070" extrusionOk="0">
                <a:moveTo>
                  <a:pt x="215847" y="27773"/>
                </a:moveTo>
                <a:cubicBezTo>
                  <a:pt x="258127" y="9889"/>
                  <a:pt x="304613" y="0"/>
                  <a:pt x="353409" y="0"/>
                </a:cubicBezTo>
                <a:cubicBezTo>
                  <a:pt x="548591" y="0"/>
                  <a:pt x="706818" y="158227"/>
                  <a:pt x="706818" y="353409"/>
                </a:cubicBezTo>
                <a:lnTo>
                  <a:pt x="706818" y="802511"/>
                </a:lnTo>
                <a:lnTo>
                  <a:pt x="0" y="1125070"/>
                </a:lnTo>
                <a:lnTo>
                  <a:pt x="0" y="353409"/>
                </a:lnTo>
                <a:cubicBezTo>
                  <a:pt x="0" y="207022"/>
                  <a:pt x="89003" y="81423"/>
                  <a:pt x="215847" y="27773"/>
                </a:cubicBezTo>
                <a:close/>
              </a:path>
            </a:pathLst>
          </a:custGeom>
          <a:solidFill>
            <a:srgbClr val="9DD4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reserve="1">
  <p:cSld name="1_Blank">
    <p:spTree>
      <p:nvGrpSpPr>
        <p:cNvPr id="1" name="Shape 361"/>
        <p:cNvGrpSpPr/>
        <p:nvPr/>
      </p:nvGrpSpPr>
      <p:grpSpPr>
        <a:xfrm>
          <a:off x="0" y="0"/>
          <a:ext cx="0" cy="0"/>
          <a:chOff x="0" y="0"/>
          <a:chExt cx="0" cy="0"/>
        </a:xfrm>
      </p:grpSpPr>
      <p:sp>
        <p:nvSpPr>
          <p:cNvPr id="2" name="Google Shape;467;p61">
            <a:extLst>
              <a:ext uri="{FF2B5EF4-FFF2-40B4-BE49-F238E27FC236}">
                <a16:creationId xmlns:a16="http://schemas.microsoft.com/office/drawing/2014/main" id="{DA29CDB1-88E4-4BDF-13D4-332656BADD9B}"/>
              </a:ext>
            </a:extLst>
          </p:cNvPr>
          <p:cNvSpPr/>
          <p:nvPr userDrawn="1"/>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350C8021-6EF1-B254-9DF0-D39E1E0699CB}"/>
              </a:ext>
            </a:extLst>
          </p:cNvPr>
          <p:cNvSpPr/>
          <p:nvPr userDrawn="1"/>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2290535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540"/>
        <p:cNvGrpSpPr/>
        <p:nvPr/>
      </p:nvGrpSpPr>
      <p:grpSpPr>
        <a:xfrm>
          <a:off x="0" y="0"/>
          <a:ext cx="0" cy="0"/>
          <a:chOff x="0" y="0"/>
          <a:chExt cx="0" cy="0"/>
        </a:xfrm>
      </p:grpSpPr>
      <p:sp>
        <p:nvSpPr>
          <p:cNvPr id="541" name="Google Shape;541;p71"/>
          <p:cNvSpPr/>
          <p:nvPr/>
        </p:nvSpPr>
        <p:spPr>
          <a:xfrm rot="10800000">
            <a:off x="-652434" y="-73702"/>
            <a:ext cx="8420760" cy="7031391"/>
          </a:xfrm>
          <a:custGeom>
            <a:avLst/>
            <a:gdLst/>
            <a:ahLst/>
            <a:cxnLst/>
            <a:rect l="l" t="t" r="r" b="b"/>
            <a:pathLst>
              <a:path w="6319520" h="5227800" extrusionOk="0">
                <a:moveTo>
                  <a:pt x="2363538" y="0"/>
                </a:moveTo>
                <a:lnTo>
                  <a:pt x="6318348" y="18285"/>
                </a:lnTo>
                <a:cubicBezTo>
                  <a:pt x="6324364" y="1750591"/>
                  <a:pt x="6304978" y="3495494"/>
                  <a:pt x="6310994" y="5227800"/>
                </a:cubicBezTo>
                <a:lnTo>
                  <a:pt x="0" y="5204598"/>
                </a:lnTo>
                <a:lnTo>
                  <a:pt x="2363538" y="0"/>
                </a:lnTo>
                <a:close/>
              </a:path>
            </a:pathLst>
          </a:custGeom>
          <a:solidFill>
            <a:schemeClr val="accent1">
              <a:alpha val="9451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42" name="Google Shape;542;p71"/>
          <p:cNvSpPr txBox="1">
            <a:spLocks noGrp="1"/>
          </p:cNvSpPr>
          <p:nvPr>
            <p:ph type="title"/>
          </p:nvPr>
        </p:nvSpPr>
        <p:spPr>
          <a:xfrm>
            <a:off x="343621" y="180477"/>
            <a:ext cx="6140700" cy="34650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3" name="Google Shape;543;p71"/>
          <p:cNvSpPr txBox="1">
            <a:spLocks noGrp="1"/>
          </p:cNvSpPr>
          <p:nvPr>
            <p:ph type="body" idx="1"/>
          </p:nvPr>
        </p:nvSpPr>
        <p:spPr>
          <a:xfrm>
            <a:off x="343621" y="3898235"/>
            <a:ext cx="5193600" cy="12039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400"/>
              <a:buNone/>
              <a:defRPr sz="2400"/>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544" name="Google Shape;544;p71"/>
          <p:cNvPicPr preferRelativeResize="0"/>
          <p:nvPr/>
        </p:nvPicPr>
        <p:blipFill rotWithShape="1">
          <a:blip r:embed="rId2">
            <a:alphaModFix/>
          </a:blip>
          <a:srcRect/>
          <a:stretch/>
        </p:blipFill>
        <p:spPr>
          <a:xfrm>
            <a:off x="235989" y="6263247"/>
            <a:ext cx="1443881" cy="433166"/>
          </a:xfrm>
          <a:prstGeom prst="rect">
            <a:avLst/>
          </a:prstGeom>
          <a:noFill/>
          <a:ln>
            <a:noFill/>
          </a:ln>
        </p:spPr>
      </p:pic>
      <p:sp>
        <p:nvSpPr>
          <p:cNvPr id="545" name="Google Shape;545;p71"/>
          <p:cNvSpPr>
            <a:spLocks noGrp="1"/>
          </p:cNvSpPr>
          <p:nvPr>
            <p:ph type="pic" idx="2"/>
          </p:nvPr>
        </p:nvSpPr>
        <p:spPr>
          <a:xfrm>
            <a:off x="4634390" y="-38929"/>
            <a:ext cx="7641900" cy="6910200"/>
          </a:xfrm>
          <a:prstGeom prst="rect">
            <a:avLst/>
          </a:prstGeom>
          <a:solidFill>
            <a:srgbClr val="BFBFBF"/>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_Cover">
  <p:cSld name="B_Cover">
    <p:spTree>
      <p:nvGrpSpPr>
        <p:cNvPr id="1" name="Shape 546"/>
        <p:cNvGrpSpPr/>
        <p:nvPr/>
      </p:nvGrpSpPr>
      <p:grpSpPr>
        <a:xfrm>
          <a:off x="0" y="0"/>
          <a:ext cx="0" cy="0"/>
          <a:chOff x="0" y="0"/>
          <a:chExt cx="0" cy="0"/>
        </a:xfrm>
      </p:grpSpPr>
      <p:sp>
        <p:nvSpPr>
          <p:cNvPr id="547" name="Google Shape;547;p72"/>
          <p:cNvSpPr txBox="1">
            <a:spLocks noGrp="1"/>
          </p:cNvSpPr>
          <p:nvPr>
            <p:ph type="ctrTitle"/>
          </p:nvPr>
        </p:nvSpPr>
        <p:spPr>
          <a:xfrm>
            <a:off x="305530" y="923734"/>
            <a:ext cx="5520000" cy="27372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8" name="Google Shape;548;p72"/>
          <p:cNvSpPr txBox="1">
            <a:spLocks noGrp="1"/>
          </p:cNvSpPr>
          <p:nvPr>
            <p:ph type="subTitle" idx="1"/>
          </p:nvPr>
        </p:nvSpPr>
        <p:spPr>
          <a:xfrm>
            <a:off x="305530" y="3979140"/>
            <a:ext cx="5520000" cy="11853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dk1"/>
              </a:buClr>
              <a:buSzPts val="2400"/>
              <a:buFont typeface="Arial"/>
              <a:buNone/>
              <a:defRPr sz="2400" b="0" i="0">
                <a:latin typeface="Inter"/>
                <a:ea typeface="Inter"/>
                <a:cs typeface="Inter"/>
                <a:sym typeface="Inter"/>
              </a:defRPr>
            </a:lvl1pPr>
            <a:lvl2pPr lvl="1" algn="ctr" rtl="0">
              <a:lnSpc>
                <a:spcPct val="110000"/>
              </a:lnSpc>
              <a:spcBef>
                <a:spcPts val="500"/>
              </a:spcBef>
              <a:spcAft>
                <a:spcPts val="0"/>
              </a:spcAft>
              <a:buClr>
                <a:schemeClr val="dk1"/>
              </a:buClr>
              <a:buSzPts val="2000"/>
              <a:buNone/>
              <a:defRPr sz="2000"/>
            </a:lvl2pPr>
            <a:lvl3pPr lvl="2" algn="ctr" rtl="0">
              <a:lnSpc>
                <a:spcPct val="110000"/>
              </a:lnSpc>
              <a:spcBef>
                <a:spcPts val="500"/>
              </a:spcBef>
              <a:spcAft>
                <a:spcPts val="0"/>
              </a:spcAft>
              <a:buClr>
                <a:schemeClr val="dk1"/>
              </a:buClr>
              <a:buSzPts val="1800"/>
              <a:buNone/>
              <a:defRPr sz="1800"/>
            </a:lvl3pPr>
            <a:lvl4pPr lvl="3" algn="ctr" rtl="0">
              <a:lnSpc>
                <a:spcPct val="110000"/>
              </a:lnSpc>
              <a:spcBef>
                <a:spcPts val="500"/>
              </a:spcBef>
              <a:spcAft>
                <a:spcPts val="0"/>
              </a:spcAft>
              <a:buClr>
                <a:schemeClr val="dk1"/>
              </a:buClr>
              <a:buSzPts val="1600"/>
              <a:buNone/>
              <a:defRPr sz="1600"/>
            </a:lvl4pPr>
            <a:lvl5pPr lvl="4" algn="ctr" rtl="0">
              <a:lnSpc>
                <a:spcPct val="11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549" name="Google Shape;549;p72"/>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50" name="Google Shape;550;p72"/>
          <p:cNvSpPr>
            <a:spLocks noGrp="1"/>
          </p:cNvSpPr>
          <p:nvPr>
            <p:ph type="pic" idx="2"/>
          </p:nvPr>
        </p:nvSpPr>
        <p:spPr>
          <a:xfrm>
            <a:off x="5417899" y="-26428"/>
            <a:ext cx="6866100" cy="6895800"/>
          </a:xfrm>
          <a:prstGeom prst="rect">
            <a:avLst/>
          </a:prstGeom>
          <a:solidFill>
            <a:srgbClr val="BFBFBF"/>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_Three Column">
  <p:cSld name="B_Three Column">
    <p:spTree>
      <p:nvGrpSpPr>
        <p:cNvPr id="1" name="Shape 551"/>
        <p:cNvGrpSpPr/>
        <p:nvPr/>
      </p:nvGrpSpPr>
      <p:grpSpPr>
        <a:xfrm>
          <a:off x="0" y="0"/>
          <a:ext cx="0" cy="0"/>
          <a:chOff x="0" y="0"/>
          <a:chExt cx="0" cy="0"/>
        </a:xfrm>
      </p:grpSpPr>
      <p:sp>
        <p:nvSpPr>
          <p:cNvPr id="552" name="Google Shape;552;p73"/>
          <p:cNvSpPr txBox="1">
            <a:spLocks noGrp="1"/>
          </p:cNvSpPr>
          <p:nvPr>
            <p:ph type="body" idx="1"/>
          </p:nvPr>
        </p:nvSpPr>
        <p:spPr>
          <a:xfrm>
            <a:off x="349519"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3" name="Google Shape;553;p73"/>
          <p:cNvSpPr txBox="1">
            <a:spLocks noGrp="1"/>
          </p:cNvSpPr>
          <p:nvPr>
            <p:ph type="body" idx="2"/>
          </p:nvPr>
        </p:nvSpPr>
        <p:spPr>
          <a:xfrm>
            <a:off x="4194960"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4" name="Google Shape;554;p73"/>
          <p:cNvSpPr txBox="1">
            <a:spLocks noGrp="1"/>
          </p:cNvSpPr>
          <p:nvPr>
            <p:ph type="body" idx="3"/>
          </p:nvPr>
        </p:nvSpPr>
        <p:spPr>
          <a:xfrm>
            <a:off x="8033972"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5" name="Google Shape;555;p73"/>
          <p:cNvSpPr txBox="1">
            <a:spLocks noGrp="1"/>
          </p:cNvSpPr>
          <p:nvPr>
            <p:ph type="body" idx="4"/>
          </p:nvPr>
        </p:nvSpPr>
        <p:spPr>
          <a:xfrm>
            <a:off x="349519"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6" name="Google Shape;556;p73"/>
          <p:cNvSpPr txBox="1">
            <a:spLocks noGrp="1"/>
          </p:cNvSpPr>
          <p:nvPr>
            <p:ph type="body" idx="5"/>
          </p:nvPr>
        </p:nvSpPr>
        <p:spPr>
          <a:xfrm>
            <a:off x="4194960"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7" name="Google Shape;557;p73"/>
          <p:cNvSpPr txBox="1">
            <a:spLocks noGrp="1"/>
          </p:cNvSpPr>
          <p:nvPr>
            <p:ph type="body" idx="6"/>
          </p:nvPr>
        </p:nvSpPr>
        <p:spPr>
          <a:xfrm>
            <a:off x="8033972"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8" name="Google Shape;558;p73"/>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9" name="Google Shape;559;p73"/>
          <p:cNvSpPr txBox="1">
            <a:spLocks noGrp="1"/>
          </p:cNvSpPr>
          <p:nvPr>
            <p:ph type="body" idx="7"/>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60" name="Google Shape;560;p73"/>
          <p:cNvSpPr/>
          <p:nvPr/>
        </p:nvSpPr>
        <p:spPr>
          <a:xfrm rot="1451706">
            <a:off x="9714077"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61" name="Google Shape;561;p73"/>
          <p:cNvSpPr/>
          <p:nvPr/>
        </p:nvSpPr>
        <p:spPr>
          <a:xfrm rot="1470904">
            <a:off x="91317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FDE48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portant point or quote">
  <p:cSld name="Important point or quote">
    <p:spTree>
      <p:nvGrpSpPr>
        <p:cNvPr id="1" name="Shape 562"/>
        <p:cNvGrpSpPr/>
        <p:nvPr/>
      </p:nvGrpSpPr>
      <p:grpSpPr>
        <a:xfrm>
          <a:off x="0" y="0"/>
          <a:ext cx="0" cy="0"/>
          <a:chOff x="0" y="0"/>
          <a:chExt cx="0" cy="0"/>
        </a:xfrm>
      </p:grpSpPr>
      <p:sp>
        <p:nvSpPr>
          <p:cNvPr id="563" name="Google Shape;563;p74"/>
          <p:cNvSpPr/>
          <p:nvPr/>
        </p:nvSpPr>
        <p:spPr>
          <a:xfrm>
            <a:off x="0" y="0"/>
            <a:ext cx="121887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564" name="Google Shape;564;p74"/>
          <p:cNvPicPr preferRelativeResize="0"/>
          <p:nvPr/>
        </p:nvPicPr>
        <p:blipFill rotWithShape="1">
          <a:blip r:embed="rId2">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pic>
        <p:nvPicPr>
          <p:cNvPr id="565" name="Google Shape;565;p74"/>
          <p:cNvPicPr preferRelativeResize="0"/>
          <p:nvPr/>
        </p:nvPicPr>
        <p:blipFill rotWithShape="1">
          <a:blip r:embed="rId3">
            <a:alphaModFix/>
          </a:blip>
          <a:srcRect/>
          <a:stretch/>
        </p:blipFill>
        <p:spPr>
          <a:xfrm>
            <a:off x="235989" y="6263247"/>
            <a:ext cx="1443881" cy="433166"/>
          </a:xfrm>
          <a:prstGeom prst="rect">
            <a:avLst/>
          </a:prstGeom>
          <a:noFill/>
          <a:ln>
            <a:noFill/>
          </a:ln>
        </p:spPr>
      </p:pic>
      <p:sp>
        <p:nvSpPr>
          <p:cNvPr id="566" name="Google Shape;566;p74"/>
          <p:cNvSpPr/>
          <p:nvPr/>
        </p:nvSpPr>
        <p:spPr>
          <a:xfrm rot="1470904">
            <a:off x="572142" y="-253147"/>
            <a:ext cx="706933" cy="1377403"/>
          </a:xfrm>
          <a:custGeom>
            <a:avLst/>
            <a:gdLst/>
            <a:ahLst/>
            <a:cxnLst/>
            <a:rect l="l" t="t" r="r" b="b"/>
            <a:pathLst>
              <a:path w="706818" h="1377179" extrusionOk="0">
                <a:moveTo>
                  <a:pt x="0" y="322559"/>
                </a:moveTo>
                <a:lnTo>
                  <a:pt x="706818" y="0"/>
                </a:lnTo>
                <a:lnTo>
                  <a:pt x="706818" y="1023770"/>
                </a:lnTo>
                <a:cubicBezTo>
                  <a:pt x="706818" y="1218952"/>
                  <a:pt x="548591" y="1377179"/>
                  <a:pt x="353409" y="1377179"/>
                </a:cubicBezTo>
                <a:cubicBezTo>
                  <a:pt x="158227" y="1377179"/>
                  <a:pt x="0" y="1218952"/>
                  <a:pt x="0" y="10237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67" name="Google Shape;567;p74"/>
          <p:cNvSpPr txBox="1">
            <a:spLocks noGrp="1"/>
          </p:cNvSpPr>
          <p:nvPr>
            <p:ph type="body" idx="1"/>
          </p:nvPr>
        </p:nvSpPr>
        <p:spPr>
          <a:xfrm>
            <a:off x="318164" y="1822450"/>
            <a:ext cx="7143600" cy="3213000"/>
          </a:xfrm>
          <a:prstGeom prst="rect">
            <a:avLst/>
          </a:prstGeom>
          <a:noFill/>
          <a:ln>
            <a:noFill/>
          </a:ln>
        </p:spPr>
        <p:txBody>
          <a:bodyPr spcFirstLastPara="1" wrap="square" lIns="0" tIns="0" rIns="0" bIns="0" anchor="ctr" anchorCtr="0">
            <a:noAutofit/>
          </a:bodyPr>
          <a:lstStyle>
            <a:lvl1pPr marL="457200" lvl="0" indent="-228600" algn="l" rtl="0">
              <a:lnSpc>
                <a:spcPct val="100000"/>
              </a:lnSpc>
              <a:spcBef>
                <a:spcPts val="0"/>
              </a:spcBef>
              <a:spcAft>
                <a:spcPts val="0"/>
              </a:spcAft>
              <a:buClr>
                <a:schemeClr val="lt1"/>
              </a:buClr>
              <a:buSzPts val="3600"/>
              <a:buNone/>
              <a:defRPr sz="3600" b="1" i="0">
                <a:solidFill>
                  <a:schemeClr val="lt1"/>
                </a:solidFill>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68" name="Google Shape;568;p74"/>
          <p:cNvSpPr/>
          <p:nvPr/>
        </p:nvSpPr>
        <p:spPr>
          <a:xfrm rot="1451706">
            <a:off x="5314851" y="5492337"/>
            <a:ext cx="892625" cy="1675245"/>
          </a:xfrm>
          <a:custGeom>
            <a:avLst/>
            <a:gdLst/>
            <a:ahLst/>
            <a:cxnLst/>
            <a:rect l="l" t="t" r="r" b="b"/>
            <a:pathLst>
              <a:path w="892288" h="1674612" extrusionOk="0">
                <a:moveTo>
                  <a:pt x="272484" y="35061"/>
                </a:moveTo>
                <a:cubicBezTo>
                  <a:pt x="325860" y="12484"/>
                  <a:pt x="384544" y="0"/>
                  <a:pt x="446144" y="0"/>
                </a:cubicBezTo>
                <a:cubicBezTo>
                  <a:pt x="692543" y="0"/>
                  <a:pt x="892288" y="199745"/>
                  <a:pt x="892288" y="446144"/>
                </a:cubicBezTo>
                <a:lnTo>
                  <a:pt x="892288" y="1274084"/>
                </a:lnTo>
                <a:lnTo>
                  <a:pt x="0" y="1674612"/>
                </a:lnTo>
                <a:lnTo>
                  <a:pt x="0" y="446144"/>
                </a:lnTo>
                <a:cubicBezTo>
                  <a:pt x="0" y="261345"/>
                  <a:pt x="112356" y="102789"/>
                  <a:pt x="272484" y="350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_Text and Icons">
  <p:cSld name="A_Text and Icons">
    <p:spTree>
      <p:nvGrpSpPr>
        <p:cNvPr id="1" name="Shape 569"/>
        <p:cNvGrpSpPr/>
        <p:nvPr/>
      </p:nvGrpSpPr>
      <p:grpSpPr>
        <a:xfrm>
          <a:off x="0" y="0"/>
          <a:ext cx="0" cy="0"/>
          <a:chOff x="0" y="0"/>
          <a:chExt cx="0" cy="0"/>
        </a:xfrm>
      </p:grpSpPr>
      <p:sp>
        <p:nvSpPr>
          <p:cNvPr id="570" name="Google Shape;570;p75"/>
          <p:cNvSpPr txBox="1">
            <a:spLocks noGrp="1"/>
          </p:cNvSpPr>
          <p:nvPr>
            <p:ph type="body" idx="1"/>
          </p:nvPr>
        </p:nvSpPr>
        <p:spPr>
          <a:xfrm>
            <a:off x="476954"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1" name="Google Shape;571;p75"/>
          <p:cNvSpPr txBox="1">
            <a:spLocks noGrp="1"/>
          </p:cNvSpPr>
          <p:nvPr>
            <p:ph type="body" idx="2"/>
          </p:nvPr>
        </p:nvSpPr>
        <p:spPr>
          <a:xfrm>
            <a:off x="470510"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2" name="Google Shape;572;p75"/>
          <p:cNvSpPr txBox="1">
            <a:spLocks noGrp="1"/>
          </p:cNvSpPr>
          <p:nvPr>
            <p:ph type="body" idx="3"/>
          </p:nvPr>
        </p:nvSpPr>
        <p:spPr>
          <a:xfrm>
            <a:off x="4524619"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3" name="Google Shape;573;p75"/>
          <p:cNvSpPr txBox="1">
            <a:spLocks noGrp="1"/>
          </p:cNvSpPr>
          <p:nvPr>
            <p:ph type="body" idx="4"/>
          </p:nvPr>
        </p:nvSpPr>
        <p:spPr>
          <a:xfrm>
            <a:off x="8568792"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4" name="Google Shape;574;p75"/>
          <p:cNvSpPr txBox="1">
            <a:spLocks noGrp="1"/>
          </p:cNvSpPr>
          <p:nvPr>
            <p:ph type="body" idx="5"/>
          </p:nvPr>
        </p:nvSpPr>
        <p:spPr>
          <a:xfrm>
            <a:off x="4511190"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5" name="Google Shape;575;p75"/>
          <p:cNvSpPr txBox="1">
            <a:spLocks noGrp="1"/>
          </p:cNvSpPr>
          <p:nvPr>
            <p:ph type="body" idx="6"/>
          </p:nvPr>
        </p:nvSpPr>
        <p:spPr>
          <a:xfrm>
            <a:off x="8555362"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576" name="Google Shape;576;p75"/>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77" name="Google Shape;577;p75"/>
          <p:cNvSpPr txBox="1">
            <a:spLocks noGrp="1"/>
          </p:cNvSpPr>
          <p:nvPr>
            <p:ph type="body" idx="7"/>
          </p:nvPr>
        </p:nvSpPr>
        <p:spPr>
          <a:xfrm>
            <a:off x="470510" y="2447206"/>
            <a:ext cx="910200" cy="910500"/>
          </a:xfrm>
          <a:prstGeom prst="rect">
            <a:avLst/>
          </a:prstGeom>
          <a:solidFill>
            <a:schemeClr val="accent1"/>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8" name="Google Shape;578;p75"/>
          <p:cNvSpPr txBox="1">
            <a:spLocks noGrp="1"/>
          </p:cNvSpPr>
          <p:nvPr>
            <p:ph type="body" idx="8"/>
          </p:nvPr>
        </p:nvSpPr>
        <p:spPr>
          <a:xfrm>
            <a:off x="4508722" y="2447206"/>
            <a:ext cx="910200" cy="910500"/>
          </a:xfrm>
          <a:prstGeom prst="rect">
            <a:avLst/>
          </a:prstGeom>
          <a:solidFill>
            <a:schemeClr val="accent5"/>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9" name="Google Shape;579;p75"/>
          <p:cNvSpPr txBox="1">
            <a:spLocks noGrp="1"/>
          </p:cNvSpPr>
          <p:nvPr>
            <p:ph type="body" idx="9"/>
          </p:nvPr>
        </p:nvSpPr>
        <p:spPr>
          <a:xfrm>
            <a:off x="8538984" y="2447206"/>
            <a:ext cx="910200" cy="910500"/>
          </a:xfrm>
          <a:prstGeom prst="rect">
            <a:avLst/>
          </a:prstGeom>
          <a:solidFill>
            <a:schemeClr val="accent4"/>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80" name="Google Shape;580;p75"/>
          <p:cNvSpPr txBox="1">
            <a:spLocks noGrp="1"/>
          </p:cNvSpPr>
          <p:nvPr>
            <p:ph type="title"/>
          </p:nvPr>
        </p:nvSpPr>
        <p:spPr>
          <a:xfrm>
            <a:off x="318164" y="329453"/>
            <a:ext cx="9359400" cy="7203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1" name="Google Shape;581;p75"/>
          <p:cNvSpPr txBox="1">
            <a:spLocks noGrp="1"/>
          </p:cNvSpPr>
          <p:nvPr>
            <p:ph type="body" idx="13"/>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82" name="Google Shape;582;p75"/>
          <p:cNvSpPr>
            <a:spLocks noGrp="1"/>
          </p:cNvSpPr>
          <p:nvPr>
            <p:ph type="pic" idx="14"/>
          </p:nvPr>
        </p:nvSpPr>
        <p:spPr>
          <a:xfrm>
            <a:off x="4672557" y="2625295"/>
            <a:ext cx="582300" cy="550800"/>
          </a:xfrm>
          <a:prstGeom prst="rect">
            <a:avLst/>
          </a:prstGeom>
          <a:noFill/>
          <a:ln>
            <a:noFill/>
          </a:ln>
        </p:spPr>
      </p:sp>
      <p:sp>
        <p:nvSpPr>
          <p:cNvPr id="583" name="Google Shape;583;p75"/>
          <p:cNvSpPr>
            <a:spLocks noGrp="1"/>
          </p:cNvSpPr>
          <p:nvPr>
            <p:ph type="pic" idx="15"/>
          </p:nvPr>
        </p:nvSpPr>
        <p:spPr>
          <a:xfrm>
            <a:off x="634346" y="2632161"/>
            <a:ext cx="582300" cy="550800"/>
          </a:xfrm>
          <a:prstGeom prst="rect">
            <a:avLst/>
          </a:prstGeom>
          <a:noFill/>
          <a:ln>
            <a:noFill/>
          </a:ln>
        </p:spPr>
      </p:sp>
      <p:sp>
        <p:nvSpPr>
          <p:cNvPr id="584" name="Google Shape;584;p75"/>
          <p:cNvSpPr>
            <a:spLocks noGrp="1"/>
          </p:cNvSpPr>
          <p:nvPr>
            <p:ph type="pic" idx="16"/>
          </p:nvPr>
        </p:nvSpPr>
        <p:spPr>
          <a:xfrm>
            <a:off x="8702819" y="2632161"/>
            <a:ext cx="582300" cy="550800"/>
          </a:xfrm>
          <a:prstGeom prst="rect">
            <a:avLst/>
          </a:prstGeom>
          <a:noFill/>
          <a:ln>
            <a:noFill/>
          </a:ln>
        </p:spPr>
      </p:sp>
      <p:sp>
        <p:nvSpPr>
          <p:cNvPr id="585" name="Google Shape;585;p75"/>
          <p:cNvSpPr/>
          <p:nvPr/>
        </p:nvSpPr>
        <p:spPr>
          <a:xfrm rot="-9367483">
            <a:off x="10925908" y="-388542"/>
            <a:ext cx="1029435" cy="1803796"/>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rgbClr val="ABA3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86" name="Google Shape;586;p75"/>
          <p:cNvSpPr/>
          <p:nvPr/>
        </p:nvSpPr>
        <p:spPr>
          <a:xfrm rot="-9340465">
            <a:off x="10376630" y="-409370"/>
            <a:ext cx="816093" cy="1274901"/>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4E42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alf and half text both sides">
  <p:cSld name="Half and half text both sides">
    <p:spTree>
      <p:nvGrpSpPr>
        <p:cNvPr id="1" name="Shape 587"/>
        <p:cNvGrpSpPr/>
        <p:nvPr/>
      </p:nvGrpSpPr>
      <p:grpSpPr>
        <a:xfrm>
          <a:off x="0" y="0"/>
          <a:ext cx="0" cy="0"/>
          <a:chOff x="0" y="0"/>
          <a:chExt cx="0" cy="0"/>
        </a:xfrm>
      </p:grpSpPr>
      <p:sp>
        <p:nvSpPr>
          <p:cNvPr id="588" name="Google Shape;588;p76"/>
          <p:cNvSpPr/>
          <p:nvPr/>
        </p:nvSpPr>
        <p:spPr>
          <a:xfrm>
            <a:off x="6094413" y="0"/>
            <a:ext cx="60945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89" name="Google Shape;589;p76"/>
          <p:cNvSpPr txBox="1">
            <a:spLocks noGrp="1"/>
          </p:cNvSpPr>
          <p:nvPr>
            <p:ph type="title"/>
          </p:nvPr>
        </p:nvSpPr>
        <p:spPr>
          <a:xfrm>
            <a:off x="336014" y="342900"/>
            <a:ext cx="4760400" cy="1417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0" name="Google Shape;590;p76"/>
          <p:cNvSpPr txBox="1">
            <a:spLocks noGrp="1"/>
          </p:cNvSpPr>
          <p:nvPr>
            <p:ph type="body" idx="1"/>
          </p:nvPr>
        </p:nvSpPr>
        <p:spPr>
          <a:xfrm>
            <a:off x="6768413" y="1138607"/>
            <a:ext cx="4774200" cy="4580700"/>
          </a:xfrm>
          <a:prstGeom prst="rect">
            <a:avLst/>
          </a:prstGeom>
          <a:noFill/>
          <a:ln>
            <a:noFill/>
          </a:ln>
        </p:spPr>
        <p:txBody>
          <a:bodyPr spcFirstLastPara="1" wrap="square" lIns="0" tIns="0" rIns="0" bIns="0" anchor="ctr"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91" name="Google Shape;591;p76"/>
          <p:cNvSpPr txBox="1">
            <a:spLocks noGrp="1"/>
          </p:cNvSpPr>
          <p:nvPr>
            <p:ph type="body" idx="2"/>
          </p:nvPr>
        </p:nvSpPr>
        <p:spPr>
          <a:xfrm>
            <a:off x="336014" y="3428999"/>
            <a:ext cx="4774200" cy="2557200"/>
          </a:xfrm>
          <a:prstGeom prst="rect">
            <a:avLst/>
          </a:prstGeom>
          <a:noFill/>
          <a:ln>
            <a:noFill/>
          </a:ln>
        </p:spPr>
        <p:txBody>
          <a:bodyPr spcFirstLastPara="1" wrap="square" lIns="0" tIns="0" rIns="0" bIns="0" anchor="t"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92" name="Google Shape;592;p76"/>
          <p:cNvSpPr txBox="1">
            <a:spLocks noGrp="1"/>
          </p:cNvSpPr>
          <p:nvPr>
            <p:ph type="body" idx="3"/>
          </p:nvPr>
        </p:nvSpPr>
        <p:spPr>
          <a:xfrm>
            <a:off x="334369" y="1816306"/>
            <a:ext cx="5113800" cy="10413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idebar with text">
  <p:cSld name="Sidebar with text">
    <p:spTree>
      <p:nvGrpSpPr>
        <p:cNvPr id="1" name="Shape 593"/>
        <p:cNvGrpSpPr/>
        <p:nvPr/>
      </p:nvGrpSpPr>
      <p:grpSpPr>
        <a:xfrm>
          <a:off x="0" y="0"/>
          <a:ext cx="0" cy="0"/>
          <a:chOff x="0" y="0"/>
          <a:chExt cx="0" cy="0"/>
        </a:xfrm>
      </p:grpSpPr>
      <p:sp>
        <p:nvSpPr>
          <p:cNvPr id="594" name="Google Shape;594;p77"/>
          <p:cNvSpPr/>
          <p:nvPr/>
        </p:nvSpPr>
        <p:spPr>
          <a:xfrm>
            <a:off x="-1" y="0"/>
            <a:ext cx="39561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Calibri"/>
              <a:ea typeface="Calibri"/>
              <a:cs typeface="Calibri"/>
              <a:sym typeface="Calibri"/>
            </a:endParaRPr>
          </a:p>
        </p:txBody>
      </p:sp>
      <p:pic>
        <p:nvPicPr>
          <p:cNvPr id="595" name="Google Shape;595;p77"/>
          <p:cNvPicPr preferRelativeResize="0"/>
          <p:nvPr/>
        </p:nvPicPr>
        <p:blipFill rotWithShape="1">
          <a:blip r:embed="rId2">
            <a:alphaModFix/>
          </a:blip>
          <a:srcRect/>
          <a:stretch/>
        </p:blipFill>
        <p:spPr>
          <a:xfrm>
            <a:off x="235989" y="6263247"/>
            <a:ext cx="1443881" cy="433166"/>
          </a:xfrm>
          <a:prstGeom prst="rect">
            <a:avLst/>
          </a:prstGeom>
          <a:noFill/>
          <a:ln>
            <a:noFill/>
          </a:ln>
        </p:spPr>
      </p:pic>
      <p:sp>
        <p:nvSpPr>
          <p:cNvPr id="596" name="Google Shape;596;p77"/>
          <p:cNvSpPr/>
          <p:nvPr/>
        </p:nvSpPr>
        <p:spPr>
          <a:xfrm rot="1451706">
            <a:off x="3083950" y="5867245"/>
            <a:ext cx="1206256" cy="1386515"/>
          </a:xfrm>
          <a:custGeom>
            <a:avLst/>
            <a:gdLst/>
            <a:ahLst/>
            <a:cxnLst/>
            <a:rect l="l" t="t" r="r" b="b"/>
            <a:pathLst>
              <a:path w="1205800" h="1385991" extrusionOk="0">
                <a:moveTo>
                  <a:pt x="368224" y="47379"/>
                </a:moveTo>
                <a:cubicBezTo>
                  <a:pt x="440354" y="16870"/>
                  <a:pt x="519657" y="0"/>
                  <a:pt x="602900" y="0"/>
                </a:cubicBezTo>
                <a:cubicBezTo>
                  <a:pt x="935872" y="0"/>
                  <a:pt x="1205800" y="269928"/>
                  <a:pt x="1205800" y="602900"/>
                </a:cubicBezTo>
                <a:lnTo>
                  <a:pt x="1205800" y="845122"/>
                </a:lnTo>
                <a:lnTo>
                  <a:pt x="0" y="1385991"/>
                </a:lnTo>
                <a:lnTo>
                  <a:pt x="0" y="602900"/>
                </a:lnTo>
                <a:cubicBezTo>
                  <a:pt x="0" y="353171"/>
                  <a:pt x="151835" y="138904"/>
                  <a:pt x="368224" y="4737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97" name="Google Shape;597;p77"/>
          <p:cNvSpPr/>
          <p:nvPr/>
        </p:nvSpPr>
        <p:spPr>
          <a:xfrm rot="1443862">
            <a:off x="2662382" y="6325623"/>
            <a:ext cx="721911" cy="801690"/>
          </a:xfrm>
          <a:custGeom>
            <a:avLst/>
            <a:gdLst/>
            <a:ahLst/>
            <a:cxnLst/>
            <a:rect l="l" t="t" r="r" b="b"/>
            <a:pathLst>
              <a:path w="722376" h="802207" extrusionOk="0">
                <a:moveTo>
                  <a:pt x="220597" y="28384"/>
                </a:moveTo>
                <a:cubicBezTo>
                  <a:pt x="263809" y="10107"/>
                  <a:pt x="311318" y="0"/>
                  <a:pt x="361188" y="0"/>
                </a:cubicBezTo>
                <a:cubicBezTo>
                  <a:pt x="560667" y="0"/>
                  <a:pt x="722376" y="161709"/>
                  <a:pt x="722376" y="361188"/>
                </a:cubicBezTo>
                <a:lnTo>
                  <a:pt x="722376" y="479051"/>
                </a:lnTo>
                <a:lnTo>
                  <a:pt x="0" y="802207"/>
                </a:lnTo>
                <a:lnTo>
                  <a:pt x="0" y="361188"/>
                </a:lnTo>
                <a:cubicBezTo>
                  <a:pt x="0" y="211579"/>
                  <a:pt x="90961" y="83215"/>
                  <a:pt x="220597" y="2838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98" name="Google Shape;598;p77"/>
          <p:cNvSpPr txBox="1">
            <a:spLocks noGrp="1"/>
          </p:cNvSpPr>
          <p:nvPr>
            <p:ph type="title"/>
          </p:nvPr>
        </p:nvSpPr>
        <p:spPr>
          <a:xfrm>
            <a:off x="304721" y="1637938"/>
            <a:ext cx="3651300" cy="3312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_Thank You">
  <p:cSld name="A_Thank You">
    <p:spTree>
      <p:nvGrpSpPr>
        <p:cNvPr id="1" name="Shape 599"/>
        <p:cNvGrpSpPr/>
        <p:nvPr/>
      </p:nvGrpSpPr>
      <p:grpSpPr>
        <a:xfrm>
          <a:off x="0" y="0"/>
          <a:ext cx="0" cy="0"/>
          <a:chOff x="0" y="0"/>
          <a:chExt cx="0" cy="0"/>
        </a:xfrm>
      </p:grpSpPr>
      <p:sp>
        <p:nvSpPr>
          <p:cNvPr id="600" name="Google Shape;600;p78"/>
          <p:cNvSpPr txBox="1">
            <a:spLocks noGrp="1"/>
          </p:cNvSpPr>
          <p:nvPr>
            <p:ph type="ctrTitle"/>
          </p:nvPr>
        </p:nvSpPr>
        <p:spPr>
          <a:xfrm>
            <a:off x="318164" y="1923711"/>
            <a:ext cx="5520000" cy="27372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1" name="Google Shape;601;p78"/>
          <p:cNvSpPr>
            <a:spLocks noGrp="1"/>
          </p:cNvSpPr>
          <p:nvPr>
            <p:ph type="pic" idx="2"/>
          </p:nvPr>
        </p:nvSpPr>
        <p:spPr>
          <a:xfrm>
            <a:off x="5479739" y="0"/>
            <a:ext cx="6708900" cy="6858000"/>
          </a:xfrm>
          <a:prstGeom prst="rect">
            <a:avLst/>
          </a:prstGeom>
          <a:solidFill>
            <a:srgbClr val="7F7F7F"/>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Key takeaways">
  <p:cSld name="Key takeaways 2">
    <p:spTree>
      <p:nvGrpSpPr>
        <p:cNvPr id="1" name="Shape 602"/>
        <p:cNvGrpSpPr/>
        <p:nvPr/>
      </p:nvGrpSpPr>
      <p:grpSpPr>
        <a:xfrm>
          <a:off x="0" y="0"/>
          <a:ext cx="0" cy="0"/>
          <a:chOff x="0" y="0"/>
          <a:chExt cx="0" cy="0"/>
        </a:xfrm>
      </p:grpSpPr>
      <p:sp>
        <p:nvSpPr>
          <p:cNvPr id="603" name="Google Shape;603;p79"/>
          <p:cNvSpPr/>
          <p:nvPr/>
        </p:nvSpPr>
        <p:spPr>
          <a:xfrm rot="1451706">
            <a:off x="3598833" y="5232761"/>
            <a:ext cx="1206256" cy="2207286"/>
          </a:xfrm>
          <a:custGeom>
            <a:avLst/>
            <a:gdLst/>
            <a:ahLst/>
            <a:cxnLst/>
            <a:rect l="l" t="t" r="r" b="b"/>
            <a:pathLst>
              <a:path w="1205800" h="2206452" extrusionOk="0">
                <a:moveTo>
                  <a:pt x="368224" y="47379"/>
                </a:moveTo>
                <a:cubicBezTo>
                  <a:pt x="440354" y="16870"/>
                  <a:pt x="519657" y="0"/>
                  <a:pt x="602900" y="0"/>
                </a:cubicBezTo>
                <a:cubicBezTo>
                  <a:pt x="935872" y="0"/>
                  <a:pt x="1205800" y="269928"/>
                  <a:pt x="1205800" y="602900"/>
                </a:cubicBezTo>
                <a:lnTo>
                  <a:pt x="1205800" y="1665583"/>
                </a:lnTo>
                <a:lnTo>
                  <a:pt x="0" y="2206452"/>
                </a:lnTo>
                <a:lnTo>
                  <a:pt x="0" y="602900"/>
                </a:lnTo>
                <a:cubicBezTo>
                  <a:pt x="0" y="353171"/>
                  <a:pt x="151835" y="138904"/>
                  <a:pt x="368224" y="473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04" name="Google Shape;604;p79"/>
          <p:cNvSpPr/>
          <p:nvPr/>
        </p:nvSpPr>
        <p:spPr>
          <a:xfrm rot="1443862">
            <a:off x="3178365" y="5691577"/>
            <a:ext cx="721911" cy="1621255"/>
          </a:xfrm>
          <a:custGeom>
            <a:avLst/>
            <a:gdLst/>
            <a:ahLst/>
            <a:cxnLst/>
            <a:rect l="l" t="t" r="r" b="b"/>
            <a:pathLst>
              <a:path w="722376" h="1622300" extrusionOk="0">
                <a:moveTo>
                  <a:pt x="220597" y="28384"/>
                </a:moveTo>
                <a:cubicBezTo>
                  <a:pt x="263809" y="10107"/>
                  <a:pt x="311318" y="0"/>
                  <a:pt x="361188" y="0"/>
                </a:cubicBezTo>
                <a:cubicBezTo>
                  <a:pt x="560667" y="0"/>
                  <a:pt x="722376" y="161709"/>
                  <a:pt x="722376" y="361188"/>
                </a:cubicBezTo>
                <a:lnTo>
                  <a:pt x="722376" y="1299143"/>
                </a:lnTo>
                <a:lnTo>
                  <a:pt x="0" y="1622300"/>
                </a:lnTo>
                <a:lnTo>
                  <a:pt x="0" y="361188"/>
                </a:lnTo>
                <a:cubicBezTo>
                  <a:pt x="0" y="211579"/>
                  <a:pt x="90961" y="83215"/>
                  <a:pt x="220597" y="2838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05" name="Google Shape;605;p79"/>
          <p:cNvSpPr txBox="1">
            <a:spLocks noGrp="1"/>
          </p:cNvSpPr>
          <p:nvPr>
            <p:ph type="title"/>
          </p:nvPr>
        </p:nvSpPr>
        <p:spPr>
          <a:xfrm>
            <a:off x="318164" y="1980621"/>
            <a:ext cx="5776200" cy="2506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6" name="Google Shape;606;p79"/>
          <p:cNvSpPr txBox="1">
            <a:spLocks noGrp="1"/>
          </p:cNvSpPr>
          <p:nvPr>
            <p:ph type="body" idx="1"/>
          </p:nvPr>
        </p:nvSpPr>
        <p:spPr>
          <a:xfrm>
            <a:off x="6768413" y="1138607"/>
            <a:ext cx="4774200" cy="4580700"/>
          </a:xfrm>
          <a:prstGeom prst="rect">
            <a:avLst/>
          </a:prstGeom>
          <a:noFill/>
          <a:ln>
            <a:noFill/>
          </a:ln>
        </p:spPr>
        <p:txBody>
          <a:bodyPr spcFirstLastPara="1" wrap="square" lIns="0" tIns="0" rIns="0" bIns="0" anchor="ctr"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tats">
  <p:cSld name="Stats">
    <p:spTree>
      <p:nvGrpSpPr>
        <p:cNvPr id="1" name="Shape 607"/>
        <p:cNvGrpSpPr/>
        <p:nvPr/>
      </p:nvGrpSpPr>
      <p:grpSpPr>
        <a:xfrm>
          <a:off x="0" y="0"/>
          <a:ext cx="0" cy="0"/>
          <a:chOff x="0" y="0"/>
          <a:chExt cx="0" cy="0"/>
        </a:xfrm>
      </p:grpSpPr>
      <p:sp>
        <p:nvSpPr>
          <p:cNvPr id="608" name="Google Shape;608;p80"/>
          <p:cNvSpPr txBox="1">
            <a:spLocks noGrp="1"/>
          </p:cNvSpPr>
          <p:nvPr>
            <p:ph type="title"/>
          </p:nvPr>
        </p:nvSpPr>
        <p:spPr>
          <a:xfrm>
            <a:off x="336014" y="342900"/>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9" name="Google Shape;609;p80"/>
          <p:cNvSpPr/>
          <p:nvPr/>
        </p:nvSpPr>
        <p:spPr>
          <a:xfrm>
            <a:off x="644902" y="2482371"/>
            <a:ext cx="2369400" cy="1895400"/>
          </a:xfrm>
          <a:prstGeom prst="roundRect">
            <a:avLst>
              <a:gd name="adj" fmla="val 13669"/>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0" name="Google Shape;610;p80"/>
          <p:cNvSpPr/>
          <p:nvPr/>
        </p:nvSpPr>
        <p:spPr>
          <a:xfrm>
            <a:off x="9174483" y="2481347"/>
            <a:ext cx="2369400" cy="1895400"/>
          </a:xfrm>
          <a:prstGeom prst="roundRect">
            <a:avLst>
              <a:gd name="adj" fmla="val 16042"/>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1" name="Google Shape;611;p80"/>
          <p:cNvSpPr/>
          <p:nvPr/>
        </p:nvSpPr>
        <p:spPr>
          <a:xfrm>
            <a:off x="6335178" y="2481347"/>
            <a:ext cx="2369400" cy="1895400"/>
          </a:xfrm>
          <a:prstGeom prst="roundRect">
            <a:avLst>
              <a:gd name="adj" fmla="val 15251"/>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2" name="Google Shape;612;p80"/>
          <p:cNvSpPr/>
          <p:nvPr/>
        </p:nvSpPr>
        <p:spPr>
          <a:xfrm>
            <a:off x="3495872" y="2481347"/>
            <a:ext cx="2369400" cy="1895400"/>
          </a:xfrm>
          <a:prstGeom prst="roundRect">
            <a:avLst>
              <a:gd name="adj" fmla="val 1446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3" name="Google Shape;613;p80"/>
          <p:cNvSpPr txBox="1">
            <a:spLocks noGrp="1"/>
          </p:cNvSpPr>
          <p:nvPr>
            <p:ph type="body" idx="1"/>
          </p:nvPr>
        </p:nvSpPr>
        <p:spPr>
          <a:xfrm>
            <a:off x="9288916"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4" name="Google Shape;614;p80"/>
          <p:cNvSpPr txBox="1">
            <a:spLocks noGrp="1"/>
          </p:cNvSpPr>
          <p:nvPr>
            <p:ph type="body" idx="2"/>
          </p:nvPr>
        </p:nvSpPr>
        <p:spPr>
          <a:xfrm>
            <a:off x="9288916"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5" name="Google Shape;615;p80"/>
          <p:cNvSpPr txBox="1">
            <a:spLocks noGrp="1"/>
          </p:cNvSpPr>
          <p:nvPr>
            <p:ph type="body" idx="3"/>
          </p:nvPr>
        </p:nvSpPr>
        <p:spPr>
          <a:xfrm>
            <a:off x="6446796"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lt1"/>
              </a:buClr>
              <a:buSzPts val="6700"/>
              <a:buFont typeface="Arial"/>
              <a:buNone/>
              <a:defRPr sz="6700" b="1" i="0">
                <a:solidFill>
                  <a:schemeClr val="lt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6" name="Google Shape;616;p80"/>
          <p:cNvSpPr txBox="1">
            <a:spLocks noGrp="1"/>
          </p:cNvSpPr>
          <p:nvPr>
            <p:ph type="body" idx="4"/>
          </p:nvPr>
        </p:nvSpPr>
        <p:spPr>
          <a:xfrm>
            <a:off x="6446796"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lt1"/>
              </a:buClr>
              <a:buSzPts val="1600"/>
              <a:buFont typeface="Arial"/>
              <a:buNone/>
              <a:defRPr sz="1600" b="0" i="0">
                <a:solidFill>
                  <a:schemeClr val="lt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7" name="Google Shape;617;p80"/>
          <p:cNvSpPr txBox="1">
            <a:spLocks noGrp="1"/>
          </p:cNvSpPr>
          <p:nvPr>
            <p:ph type="body" idx="5"/>
          </p:nvPr>
        </p:nvSpPr>
        <p:spPr>
          <a:xfrm>
            <a:off x="3599703"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8" name="Google Shape;618;p80"/>
          <p:cNvSpPr txBox="1">
            <a:spLocks noGrp="1"/>
          </p:cNvSpPr>
          <p:nvPr>
            <p:ph type="body" idx="6"/>
          </p:nvPr>
        </p:nvSpPr>
        <p:spPr>
          <a:xfrm>
            <a:off x="3599703"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9" name="Google Shape;619;p80"/>
          <p:cNvSpPr txBox="1">
            <a:spLocks noGrp="1"/>
          </p:cNvSpPr>
          <p:nvPr>
            <p:ph type="body" idx="7"/>
          </p:nvPr>
        </p:nvSpPr>
        <p:spPr>
          <a:xfrm>
            <a:off x="757584"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20" name="Google Shape;620;p80"/>
          <p:cNvSpPr txBox="1">
            <a:spLocks noGrp="1"/>
          </p:cNvSpPr>
          <p:nvPr>
            <p:ph type="body" idx="8"/>
          </p:nvPr>
        </p:nvSpPr>
        <p:spPr>
          <a:xfrm>
            <a:off x="757584"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21" name="Google Shape;621;p80"/>
          <p:cNvSpPr/>
          <p:nvPr/>
        </p:nvSpPr>
        <p:spPr>
          <a:xfrm rot="1451706">
            <a:off x="9778578"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22" name="Google Shape;622;p80"/>
          <p:cNvSpPr/>
          <p:nvPr/>
        </p:nvSpPr>
        <p:spPr>
          <a:xfrm rot="1470904">
            <a:off x="91962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verview 4 items">
  <p:cSld name="Overview 4 items">
    <p:spTree>
      <p:nvGrpSpPr>
        <p:cNvPr id="1" name="Shape 378"/>
        <p:cNvGrpSpPr/>
        <p:nvPr/>
      </p:nvGrpSpPr>
      <p:grpSpPr>
        <a:xfrm>
          <a:off x="0" y="0"/>
          <a:ext cx="0" cy="0"/>
          <a:chOff x="0" y="0"/>
          <a:chExt cx="0" cy="0"/>
        </a:xfrm>
      </p:grpSpPr>
      <p:sp>
        <p:nvSpPr>
          <p:cNvPr id="379" name="Google Shape;379;p52"/>
          <p:cNvSpPr/>
          <p:nvPr/>
        </p:nvSpPr>
        <p:spPr>
          <a:xfrm>
            <a:off x="8211871" y="2299975"/>
            <a:ext cx="946500" cy="9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0" name="Google Shape;380;p52"/>
          <p:cNvSpPr/>
          <p:nvPr/>
        </p:nvSpPr>
        <p:spPr>
          <a:xfrm>
            <a:off x="5576153" y="2299975"/>
            <a:ext cx="946500" cy="9468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1" name="Google Shape;381;p52"/>
          <p:cNvSpPr/>
          <p:nvPr/>
        </p:nvSpPr>
        <p:spPr>
          <a:xfrm>
            <a:off x="2940437" y="2299975"/>
            <a:ext cx="946500" cy="9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2" name="Google Shape;382;p52"/>
          <p:cNvSpPr/>
          <p:nvPr/>
        </p:nvSpPr>
        <p:spPr>
          <a:xfrm>
            <a:off x="332423" y="2299975"/>
            <a:ext cx="946500" cy="946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3" name="Google Shape;383;p52"/>
          <p:cNvSpPr txBox="1">
            <a:spLocks noGrp="1"/>
          </p:cNvSpPr>
          <p:nvPr>
            <p:ph type="body" idx="1"/>
          </p:nvPr>
        </p:nvSpPr>
        <p:spPr>
          <a:xfrm>
            <a:off x="326481" y="321398"/>
            <a:ext cx="5381700" cy="698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Clr>
                <a:schemeClr val="dk1"/>
              </a:buClr>
              <a:buSzPts val="4400"/>
              <a:buNone/>
              <a:defRPr sz="4400" b="1" i="0">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84" name="Google Shape;384;p52"/>
          <p:cNvSpPr>
            <a:spLocks noGrp="1"/>
          </p:cNvSpPr>
          <p:nvPr>
            <p:ph type="pic" idx="2"/>
          </p:nvPr>
        </p:nvSpPr>
        <p:spPr>
          <a:xfrm>
            <a:off x="504659" y="2489603"/>
            <a:ext cx="596100" cy="576600"/>
          </a:xfrm>
          <a:prstGeom prst="rect">
            <a:avLst/>
          </a:prstGeom>
          <a:noFill/>
          <a:ln>
            <a:noFill/>
          </a:ln>
        </p:spPr>
      </p:sp>
      <p:sp>
        <p:nvSpPr>
          <p:cNvPr id="385" name="Google Shape;385;p52"/>
          <p:cNvSpPr>
            <a:spLocks noGrp="1"/>
          </p:cNvSpPr>
          <p:nvPr>
            <p:ph type="pic" idx="3"/>
          </p:nvPr>
        </p:nvSpPr>
        <p:spPr>
          <a:xfrm>
            <a:off x="3100045" y="2489603"/>
            <a:ext cx="621000" cy="576600"/>
          </a:xfrm>
          <a:prstGeom prst="rect">
            <a:avLst/>
          </a:prstGeom>
          <a:noFill/>
          <a:ln>
            <a:noFill/>
          </a:ln>
        </p:spPr>
      </p:sp>
      <p:sp>
        <p:nvSpPr>
          <p:cNvPr id="386" name="Google Shape;386;p52"/>
          <p:cNvSpPr>
            <a:spLocks noGrp="1"/>
          </p:cNvSpPr>
          <p:nvPr>
            <p:ph type="pic" idx="4"/>
          </p:nvPr>
        </p:nvSpPr>
        <p:spPr>
          <a:xfrm>
            <a:off x="5753258" y="2489603"/>
            <a:ext cx="615900" cy="576600"/>
          </a:xfrm>
          <a:prstGeom prst="rect">
            <a:avLst/>
          </a:prstGeom>
          <a:noFill/>
          <a:ln>
            <a:noFill/>
          </a:ln>
        </p:spPr>
      </p:sp>
      <p:sp>
        <p:nvSpPr>
          <p:cNvPr id="387" name="Google Shape;387;p52"/>
          <p:cNvSpPr>
            <a:spLocks noGrp="1"/>
          </p:cNvSpPr>
          <p:nvPr>
            <p:ph type="pic" idx="5"/>
          </p:nvPr>
        </p:nvSpPr>
        <p:spPr>
          <a:xfrm>
            <a:off x="8391410" y="2489603"/>
            <a:ext cx="606000" cy="576600"/>
          </a:xfrm>
          <a:prstGeom prst="rect">
            <a:avLst/>
          </a:prstGeom>
          <a:noFill/>
          <a:ln>
            <a:noFill/>
          </a:ln>
        </p:spPr>
      </p:sp>
      <p:sp>
        <p:nvSpPr>
          <p:cNvPr id="388" name="Google Shape;388;p52"/>
          <p:cNvSpPr/>
          <p:nvPr/>
        </p:nvSpPr>
        <p:spPr>
          <a:xfrm rot="1451706">
            <a:off x="10728226"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89" name="Google Shape;389;p52"/>
          <p:cNvSpPr/>
          <p:nvPr/>
        </p:nvSpPr>
        <p:spPr>
          <a:xfrm rot="1470904">
            <a:off x="101379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4"/>
        <p:cNvGrpSpPr/>
        <p:nvPr/>
      </p:nvGrpSpPr>
      <p:grpSpPr>
        <a:xfrm>
          <a:off x="0" y="0"/>
          <a:ext cx="0" cy="0"/>
          <a:chOff x="0" y="0"/>
          <a:chExt cx="0" cy="0"/>
        </a:xfrm>
      </p:grpSpPr>
      <p:sp>
        <p:nvSpPr>
          <p:cNvPr id="625" name="Google Shape;625;p82"/>
          <p:cNvSpPr txBox="1">
            <a:spLocks noGrp="1"/>
          </p:cNvSpPr>
          <p:nvPr>
            <p:ph type="title"/>
          </p:nvPr>
        </p:nvSpPr>
        <p:spPr>
          <a:xfrm>
            <a:off x="837982" y="739479"/>
            <a:ext cx="10512900" cy="8010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accent6"/>
              </a:buClr>
              <a:buSzPts val="3600"/>
              <a:buFont typeface="Arial"/>
              <a:buNone/>
              <a:defRPr sz="3600"/>
            </a:lvl1pPr>
            <a:lvl2pPr lvl="1" algn="l" rtl="0">
              <a:lnSpc>
                <a:spcPct val="100000"/>
              </a:lnSpc>
              <a:spcBef>
                <a:spcPts val="0"/>
              </a:spcBef>
              <a:spcAft>
                <a:spcPts val="0"/>
              </a:spcAft>
              <a:buClr>
                <a:srgbClr val="676767"/>
              </a:buClr>
              <a:buSzPts val="1400"/>
              <a:buFont typeface="Arial"/>
              <a:buNone/>
              <a:defRPr/>
            </a:lvl2pPr>
            <a:lvl3pPr lvl="2" algn="l" rtl="0">
              <a:lnSpc>
                <a:spcPct val="100000"/>
              </a:lnSpc>
              <a:spcBef>
                <a:spcPts val="0"/>
              </a:spcBef>
              <a:spcAft>
                <a:spcPts val="0"/>
              </a:spcAft>
              <a:buClr>
                <a:srgbClr val="676767"/>
              </a:buClr>
              <a:buSzPts val="1400"/>
              <a:buFont typeface="Arial"/>
              <a:buNone/>
              <a:defRPr/>
            </a:lvl3pPr>
            <a:lvl4pPr lvl="3" algn="l" rtl="0">
              <a:lnSpc>
                <a:spcPct val="100000"/>
              </a:lnSpc>
              <a:spcBef>
                <a:spcPts val="0"/>
              </a:spcBef>
              <a:spcAft>
                <a:spcPts val="0"/>
              </a:spcAft>
              <a:buClr>
                <a:srgbClr val="676767"/>
              </a:buClr>
              <a:buSzPts val="1400"/>
              <a:buFont typeface="Arial"/>
              <a:buNone/>
              <a:defRPr/>
            </a:lvl4pPr>
            <a:lvl5pPr lvl="4" algn="l" rtl="0">
              <a:lnSpc>
                <a:spcPct val="100000"/>
              </a:lnSpc>
              <a:spcBef>
                <a:spcPts val="0"/>
              </a:spcBef>
              <a:spcAft>
                <a:spcPts val="0"/>
              </a:spcAft>
              <a:buClr>
                <a:srgbClr val="676767"/>
              </a:buClr>
              <a:buSzPts val="1400"/>
              <a:buFont typeface="Arial"/>
              <a:buNone/>
              <a:defRPr/>
            </a:lvl5pPr>
            <a:lvl6pPr lvl="5" algn="l" rtl="0">
              <a:lnSpc>
                <a:spcPct val="100000"/>
              </a:lnSpc>
              <a:spcBef>
                <a:spcPts val="0"/>
              </a:spcBef>
              <a:spcAft>
                <a:spcPts val="0"/>
              </a:spcAft>
              <a:buClr>
                <a:srgbClr val="676767"/>
              </a:buClr>
              <a:buSzPts val="1400"/>
              <a:buFont typeface="Arial"/>
              <a:buNone/>
              <a:defRPr/>
            </a:lvl6pPr>
            <a:lvl7pPr lvl="6" algn="l" rtl="0">
              <a:lnSpc>
                <a:spcPct val="100000"/>
              </a:lnSpc>
              <a:spcBef>
                <a:spcPts val="0"/>
              </a:spcBef>
              <a:spcAft>
                <a:spcPts val="0"/>
              </a:spcAft>
              <a:buClr>
                <a:srgbClr val="676767"/>
              </a:buClr>
              <a:buSzPts val="1400"/>
              <a:buFont typeface="Arial"/>
              <a:buNone/>
              <a:defRPr/>
            </a:lvl7pPr>
            <a:lvl8pPr lvl="7" algn="l" rtl="0">
              <a:lnSpc>
                <a:spcPct val="100000"/>
              </a:lnSpc>
              <a:spcBef>
                <a:spcPts val="0"/>
              </a:spcBef>
              <a:spcAft>
                <a:spcPts val="0"/>
              </a:spcAft>
              <a:buClr>
                <a:srgbClr val="676767"/>
              </a:buClr>
              <a:buSzPts val="1400"/>
              <a:buFont typeface="Arial"/>
              <a:buNone/>
              <a:defRPr/>
            </a:lvl8pPr>
            <a:lvl9pPr lvl="8" algn="l" rtl="0">
              <a:lnSpc>
                <a:spcPct val="100000"/>
              </a:lnSpc>
              <a:spcBef>
                <a:spcPts val="0"/>
              </a:spcBef>
              <a:spcAft>
                <a:spcPts val="0"/>
              </a:spcAft>
              <a:buClr>
                <a:srgbClr val="676767"/>
              </a:buClr>
              <a:buSzPts val="1400"/>
              <a:buFont typeface="Arial"/>
              <a:buNone/>
              <a:defRPr/>
            </a:lvl9pPr>
          </a:lstStyle>
          <a:p>
            <a:endParaRPr/>
          </a:p>
        </p:txBody>
      </p:sp>
      <p:sp>
        <p:nvSpPr>
          <p:cNvPr id="626" name="Google Shape;626;p82"/>
          <p:cNvSpPr txBox="1">
            <a:spLocks noGrp="1"/>
          </p:cNvSpPr>
          <p:nvPr>
            <p:ph type="sldNum" idx="12"/>
          </p:nvPr>
        </p:nvSpPr>
        <p:spPr>
          <a:xfrm>
            <a:off x="11751582" y="6356350"/>
            <a:ext cx="4422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627" name="Google Shape;627;p82"/>
          <p:cNvSpPr txBox="1">
            <a:spLocks noGrp="1"/>
          </p:cNvSpPr>
          <p:nvPr>
            <p:ph type="body" idx="1"/>
          </p:nvPr>
        </p:nvSpPr>
        <p:spPr>
          <a:xfrm>
            <a:off x="837982" y="1541526"/>
            <a:ext cx="10512900" cy="4364100"/>
          </a:xfrm>
          <a:prstGeom prst="rect">
            <a:avLst/>
          </a:prstGeom>
          <a:noFill/>
          <a:ln>
            <a:noFill/>
          </a:ln>
        </p:spPr>
        <p:txBody>
          <a:bodyPr spcFirstLastPara="1" wrap="square" lIns="91425" tIns="91425" rIns="91425" bIns="0" anchor="t" anchorCtr="0">
            <a:normAutofit/>
          </a:bodyPr>
          <a:lstStyle>
            <a:lvl1pPr marL="457200" marR="0" lvl="0" indent="-355600" algn="l" rtl="0">
              <a:lnSpc>
                <a:spcPct val="100000"/>
              </a:lnSpc>
              <a:spcBef>
                <a:spcPts val="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1200"/>
              </a:spcBef>
              <a:spcAft>
                <a:spcPts val="0"/>
              </a:spcAft>
              <a:buClr>
                <a:schemeClr val="dk1"/>
              </a:buClr>
              <a:buSzPts val="1600"/>
              <a:buFont typeface="Arial"/>
              <a:buChar char="•"/>
              <a:defRPr sz="1867" b="0" i="0" u="none" strike="noStrike" cap="none">
                <a:solidFill>
                  <a:schemeClr val="dk1"/>
                </a:solidFill>
                <a:latin typeface="Arial"/>
                <a:ea typeface="Arial"/>
                <a:cs typeface="Arial"/>
                <a:sym typeface="Arial"/>
              </a:defRPr>
            </a:lvl2pPr>
            <a:lvl3pPr marL="1371600" marR="0" lvl="2" indent="-304800" algn="l" rtl="0">
              <a:lnSpc>
                <a:spcPct val="100000"/>
              </a:lnSpc>
              <a:spcBef>
                <a:spcPts val="6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1828800" marR="0" lvl="3" indent="-285750" algn="l" rtl="0">
              <a:lnSpc>
                <a:spcPct val="90000"/>
              </a:lnSpc>
              <a:spcBef>
                <a:spcPts val="600"/>
              </a:spcBef>
              <a:spcAft>
                <a:spcPts val="0"/>
              </a:spcAft>
              <a:buClr>
                <a:schemeClr val="dk1"/>
              </a:buClr>
              <a:buSzPts val="900"/>
              <a:buFont typeface="Arial"/>
              <a:buChar char="•"/>
              <a:defRPr sz="1467"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467"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2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067"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ver-A">
  <p:cSld name="1_Cover-A">
    <p:spTree>
      <p:nvGrpSpPr>
        <p:cNvPr id="1" name="Shape 370"/>
        <p:cNvGrpSpPr/>
        <p:nvPr/>
      </p:nvGrpSpPr>
      <p:grpSpPr>
        <a:xfrm>
          <a:off x="0" y="0"/>
          <a:ext cx="0" cy="0"/>
          <a:chOff x="0" y="0"/>
          <a:chExt cx="0" cy="0"/>
        </a:xfrm>
      </p:grpSpPr>
      <p:sp>
        <p:nvSpPr>
          <p:cNvPr id="371" name="Google Shape;371;p51"/>
          <p:cNvSpPr/>
          <p:nvPr/>
        </p:nvSpPr>
        <p:spPr>
          <a:xfrm>
            <a:off x="5332325" y="86"/>
            <a:ext cx="6919809" cy="6889734"/>
          </a:xfrm>
          <a:custGeom>
            <a:avLst/>
            <a:gdLst>
              <a:gd name="connsiteX0" fmla="*/ 2363538 w 5176786"/>
              <a:gd name="connsiteY0" fmla="*/ 2056 h 5229856"/>
              <a:gd name="connsiteX1" fmla="*/ 5133366 w 5176786"/>
              <a:gd name="connsiteY1" fmla="*/ 0 h 5229856"/>
              <a:gd name="connsiteX2" fmla="*/ 5176786 w 5176786"/>
              <a:gd name="connsiteY2" fmla="*/ 5229856 h 5229856"/>
              <a:gd name="connsiteX3" fmla="*/ 0 w 5176786"/>
              <a:gd name="connsiteY3" fmla="*/ 5206654 h 5229856"/>
              <a:gd name="connsiteX4" fmla="*/ 2363538 w 5176786"/>
              <a:gd name="connsiteY4" fmla="*/ 2056 h 522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786" h="5229856" extrusionOk="0">
                <a:moveTo>
                  <a:pt x="2363538" y="2056"/>
                </a:moveTo>
                <a:lnTo>
                  <a:pt x="5133366" y="0"/>
                </a:lnTo>
                <a:cubicBezTo>
                  <a:pt x="5139382" y="1732306"/>
                  <a:pt x="5170770" y="3497550"/>
                  <a:pt x="5176786" y="5229856"/>
                </a:cubicBezTo>
                <a:lnTo>
                  <a:pt x="0" y="5206654"/>
                </a:lnTo>
                <a:lnTo>
                  <a:pt x="2363538" y="2056"/>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2" name="Google Shape;372;p51"/>
          <p:cNvSpPr txBox="1">
            <a:spLocks noGrp="1"/>
          </p:cNvSpPr>
          <p:nvPr>
            <p:ph type="ctrTitle"/>
          </p:nvPr>
        </p:nvSpPr>
        <p:spPr>
          <a:xfrm>
            <a:off x="348228" y="1654119"/>
            <a:ext cx="5520000" cy="19896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3" name="Google Shape;373;p51"/>
          <p:cNvSpPr txBox="1">
            <a:spLocks noGrp="1"/>
          </p:cNvSpPr>
          <p:nvPr>
            <p:ph type="subTitle" idx="1"/>
          </p:nvPr>
        </p:nvSpPr>
        <p:spPr>
          <a:xfrm>
            <a:off x="348228" y="3908190"/>
            <a:ext cx="5520000" cy="5124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dk1"/>
              </a:buClr>
              <a:buSzPts val="2400"/>
              <a:buFont typeface="Arial"/>
              <a:buNone/>
              <a:defRPr sz="2400" b="0" i="0">
                <a:latin typeface="Inter"/>
                <a:ea typeface="Inter"/>
                <a:cs typeface="Inter"/>
                <a:sym typeface="Inter"/>
              </a:defRPr>
            </a:lvl1pPr>
            <a:lvl2pPr lvl="1" algn="ctr" rtl="0">
              <a:lnSpc>
                <a:spcPct val="110000"/>
              </a:lnSpc>
              <a:spcBef>
                <a:spcPts val="500"/>
              </a:spcBef>
              <a:spcAft>
                <a:spcPts val="0"/>
              </a:spcAft>
              <a:buClr>
                <a:schemeClr val="dk1"/>
              </a:buClr>
              <a:buSzPts val="2000"/>
              <a:buNone/>
              <a:defRPr sz="2000"/>
            </a:lvl2pPr>
            <a:lvl3pPr lvl="2" algn="ctr" rtl="0">
              <a:lnSpc>
                <a:spcPct val="110000"/>
              </a:lnSpc>
              <a:spcBef>
                <a:spcPts val="500"/>
              </a:spcBef>
              <a:spcAft>
                <a:spcPts val="0"/>
              </a:spcAft>
              <a:buClr>
                <a:schemeClr val="dk1"/>
              </a:buClr>
              <a:buSzPts val="1800"/>
              <a:buNone/>
              <a:defRPr sz="1800"/>
            </a:lvl3pPr>
            <a:lvl4pPr lvl="3" algn="ctr" rtl="0">
              <a:lnSpc>
                <a:spcPct val="110000"/>
              </a:lnSpc>
              <a:spcBef>
                <a:spcPts val="500"/>
              </a:spcBef>
              <a:spcAft>
                <a:spcPts val="0"/>
              </a:spcAft>
              <a:buClr>
                <a:schemeClr val="dk1"/>
              </a:buClr>
              <a:buSzPts val="1600"/>
              <a:buNone/>
              <a:defRPr sz="1600"/>
            </a:lvl4pPr>
            <a:lvl5pPr lvl="4" algn="ctr" rtl="0">
              <a:lnSpc>
                <a:spcPct val="11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374" name="Google Shape;374;p51"/>
          <p:cNvPicPr preferRelativeResize="0"/>
          <p:nvPr/>
        </p:nvPicPr>
        <p:blipFill rotWithShape="1">
          <a:blip r:embed="rId2">
            <a:alphaModFix/>
          </a:blip>
          <a:srcRect l="13561" t="5733" r="42720" b="39454"/>
          <a:stretch/>
        </p:blipFill>
        <p:spPr>
          <a:xfrm>
            <a:off x="5574252" y="-85262"/>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375" name="Google Shape;375;p51"/>
          <p:cNvSpPr/>
          <p:nvPr/>
        </p:nvSpPr>
        <p:spPr>
          <a:xfrm rot="1451706">
            <a:off x="7777116" y="-268264"/>
            <a:ext cx="892626" cy="1900904"/>
          </a:xfrm>
          <a:custGeom>
            <a:avLst/>
            <a:gdLst/>
            <a:ahLst/>
            <a:cxnLst/>
            <a:rect l="l" t="t" r="r" b="b"/>
            <a:pathLst>
              <a:path w="892289" h="1900186" extrusionOk="0">
                <a:moveTo>
                  <a:pt x="0" y="400528"/>
                </a:moveTo>
                <a:lnTo>
                  <a:pt x="892289" y="0"/>
                </a:lnTo>
                <a:lnTo>
                  <a:pt x="892288" y="1454042"/>
                </a:lnTo>
                <a:cubicBezTo>
                  <a:pt x="892288" y="1700441"/>
                  <a:pt x="692543" y="1900186"/>
                  <a:pt x="446144" y="1900186"/>
                </a:cubicBezTo>
                <a:cubicBezTo>
                  <a:pt x="199745" y="1900186"/>
                  <a:pt x="0" y="1700441"/>
                  <a:pt x="0" y="1454042"/>
                </a:cubicBezTo>
                <a:close/>
              </a:path>
            </a:pathLst>
          </a:custGeom>
          <a:solidFill>
            <a:srgbClr val="9CCD8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6" name="Google Shape;376;p51"/>
          <p:cNvSpPr/>
          <p:nvPr/>
        </p:nvSpPr>
        <p:spPr>
          <a:xfrm rot="1470904">
            <a:off x="7405413" y="-199794"/>
            <a:ext cx="706933" cy="1125368"/>
          </a:xfrm>
          <a:custGeom>
            <a:avLst/>
            <a:gdLst/>
            <a:ahLst/>
            <a:cxnLst/>
            <a:rect l="l" t="t" r="r" b="b"/>
            <a:pathLst>
              <a:path w="706818" h="1125185" extrusionOk="0">
                <a:moveTo>
                  <a:pt x="0" y="322558"/>
                </a:moveTo>
                <a:lnTo>
                  <a:pt x="706818" y="0"/>
                </a:lnTo>
                <a:lnTo>
                  <a:pt x="706818" y="771776"/>
                </a:lnTo>
                <a:cubicBezTo>
                  <a:pt x="706818" y="966958"/>
                  <a:pt x="548591" y="1125185"/>
                  <a:pt x="353409" y="1125185"/>
                </a:cubicBezTo>
                <a:cubicBezTo>
                  <a:pt x="158227" y="1125185"/>
                  <a:pt x="0" y="966958"/>
                  <a:pt x="0" y="771776"/>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7" name="Google Shape;377;p51"/>
          <p:cNvSpPr/>
          <p:nvPr/>
        </p:nvSpPr>
        <p:spPr>
          <a:xfrm rot="1451706">
            <a:off x="5174358" y="5519146"/>
            <a:ext cx="892625" cy="1593571"/>
          </a:xfrm>
          <a:custGeom>
            <a:avLst/>
            <a:gdLst/>
            <a:ahLst/>
            <a:cxnLst/>
            <a:rect l="l" t="t" r="r" b="b"/>
            <a:pathLst>
              <a:path w="892288" h="1592969" extrusionOk="0">
                <a:moveTo>
                  <a:pt x="272484" y="35061"/>
                </a:moveTo>
                <a:cubicBezTo>
                  <a:pt x="325860" y="12484"/>
                  <a:pt x="384544" y="0"/>
                  <a:pt x="446144" y="0"/>
                </a:cubicBezTo>
                <a:cubicBezTo>
                  <a:pt x="692543" y="0"/>
                  <a:pt x="892288" y="199745"/>
                  <a:pt x="892288" y="446144"/>
                </a:cubicBezTo>
                <a:lnTo>
                  <a:pt x="892288" y="1192442"/>
                </a:lnTo>
                <a:lnTo>
                  <a:pt x="0" y="1592969"/>
                </a:lnTo>
                <a:lnTo>
                  <a:pt x="0" y="446144"/>
                </a:lnTo>
                <a:cubicBezTo>
                  <a:pt x="0" y="261345"/>
                  <a:pt x="112357" y="102788"/>
                  <a:pt x="272484" y="35061"/>
                </a:cubicBezTo>
                <a:close/>
              </a:path>
            </a:pathLst>
          </a:custGeom>
          <a:solidFill>
            <a:srgbClr val="3377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verview 5 col">
  <p:cSld name="Overview 5 col">
    <p:spTree>
      <p:nvGrpSpPr>
        <p:cNvPr id="1" name="Shape 390"/>
        <p:cNvGrpSpPr/>
        <p:nvPr/>
      </p:nvGrpSpPr>
      <p:grpSpPr>
        <a:xfrm>
          <a:off x="0" y="0"/>
          <a:ext cx="0" cy="0"/>
          <a:chOff x="0" y="0"/>
          <a:chExt cx="0" cy="0"/>
        </a:xfrm>
      </p:grpSpPr>
      <p:sp>
        <p:nvSpPr>
          <p:cNvPr id="391" name="Google Shape;391;p53"/>
          <p:cNvSpPr/>
          <p:nvPr/>
        </p:nvSpPr>
        <p:spPr>
          <a:xfrm>
            <a:off x="7227535" y="2299975"/>
            <a:ext cx="946500" cy="9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2" name="Google Shape;392;p53"/>
          <p:cNvSpPr/>
          <p:nvPr/>
        </p:nvSpPr>
        <p:spPr>
          <a:xfrm>
            <a:off x="4929164" y="2299975"/>
            <a:ext cx="946500" cy="9468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3" name="Google Shape;393;p53"/>
          <p:cNvSpPr/>
          <p:nvPr/>
        </p:nvSpPr>
        <p:spPr>
          <a:xfrm>
            <a:off x="2630794" y="2299975"/>
            <a:ext cx="946500" cy="9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4" name="Google Shape;394;p53"/>
          <p:cNvSpPr/>
          <p:nvPr/>
        </p:nvSpPr>
        <p:spPr>
          <a:xfrm>
            <a:off x="332423" y="2299975"/>
            <a:ext cx="946500" cy="946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Google Shape;395;p53"/>
          <p:cNvSpPr txBox="1">
            <a:spLocks noGrp="1"/>
          </p:cNvSpPr>
          <p:nvPr>
            <p:ph type="body" idx="1"/>
          </p:nvPr>
        </p:nvSpPr>
        <p:spPr>
          <a:xfrm>
            <a:off x="326481" y="321398"/>
            <a:ext cx="5381700" cy="698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Clr>
                <a:schemeClr val="dk1"/>
              </a:buClr>
              <a:buSzPts val="4400"/>
              <a:buNone/>
              <a:defRPr sz="4400" b="1" i="0">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96" name="Google Shape;396;p53"/>
          <p:cNvSpPr>
            <a:spLocks noGrp="1"/>
          </p:cNvSpPr>
          <p:nvPr>
            <p:ph type="pic" idx="2"/>
          </p:nvPr>
        </p:nvSpPr>
        <p:spPr>
          <a:xfrm>
            <a:off x="504659" y="2489603"/>
            <a:ext cx="596100" cy="576600"/>
          </a:xfrm>
          <a:prstGeom prst="rect">
            <a:avLst/>
          </a:prstGeom>
          <a:noFill/>
          <a:ln>
            <a:noFill/>
          </a:ln>
        </p:spPr>
      </p:sp>
      <p:sp>
        <p:nvSpPr>
          <p:cNvPr id="397" name="Google Shape;397;p53"/>
          <p:cNvSpPr>
            <a:spLocks noGrp="1"/>
          </p:cNvSpPr>
          <p:nvPr>
            <p:ph type="pic" idx="3"/>
          </p:nvPr>
        </p:nvSpPr>
        <p:spPr>
          <a:xfrm>
            <a:off x="2798643" y="2489603"/>
            <a:ext cx="621000" cy="576600"/>
          </a:xfrm>
          <a:prstGeom prst="rect">
            <a:avLst/>
          </a:prstGeom>
          <a:noFill/>
          <a:ln>
            <a:noFill/>
          </a:ln>
        </p:spPr>
      </p:sp>
      <p:sp>
        <p:nvSpPr>
          <p:cNvPr id="398" name="Google Shape;398;p53"/>
          <p:cNvSpPr>
            <a:spLocks noGrp="1"/>
          </p:cNvSpPr>
          <p:nvPr>
            <p:ph type="pic" idx="4"/>
          </p:nvPr>
        </p:nvSpPr>
        <p:spPr>
          <a:xfrm>
            <a:off x="5092713" y="2489603"/>
            <a:ext cx="615900" cy="576600"/>
          </a:xfrm>
          <a:prstGeom prst="rect">
            <a:avLst/>
          </a:prstGeom>
          <a:noFill/>
          <a:ln>
            <a:noFill/>
          </a:ln>
        </p:spPr>
      </p:sp>
      <p:sp>
        <p:nvSpPr>
          <p:cNvPr id="399" name="Google Shape;399;p53"/>
          <p:cNvSpPr>
            <a:spLocks noGrp="1"/>
          </p:cNvSpPr>
          <p:nvPr>
            <p:ph type="pic" idx="5"/>
          </p:nvPr>
        </p:nvSpPr>
        <p:spPr>
          <a:xfrm>
            <a:off x="7402189" y="2489603"/>
            <a:ext cx="606000" cy="576600"/>
          </a:xfrm>
          <a:prstGeom prst="rect">
            <a:avLst/>
          </a:prstGeom>
          <a:noFill/>
          <a:ln>
            <a:noFill/>
          </a:ln>
        </p:spPr>
      </p:sp>
      <p:sp>
        <p:nvSpPr>
          <p:cNvPr id="400" name="Google Shape;400;p53"/>
          <p:cNvSpPr/>
          <p:nvPr/>
        </p:nvSpPr>
        <p:spPr>
          <a:xfrm>
            <a:off x="9525905" y="2299975"/>
            <a:ext cx="946500" cy="9468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1" name="Google Shape;401;p53"/>
          <p:cNvSpPr>
            <a:spLocks noGrp="1"/>
          </p:cNvSpPr>
          <p:nvPr>
            <p:ph type="pic" idx="6"/>
          </p:nvPr>
        </p:nvSpPr>
        <p:spPr>
          <a:xfrm>
            <a:off x="9701728" y="2489603"/>
            <a:ext cx="606000" cy="576600"/>
          </a:xfrm>
          <a:prstGeom prst="rect">
            <a:avLst/>
          </a:prstGeom>
          <a:noFill/>
          <a:ln>
            <a:noFill/>
          </a:ln>
        </p:spPr>
      </p:sp>
      <p:sp>
        <p:nvSpPr>
          <p:cNvPr id="402" name="Google Shape;402;p53"/>
          <p:cNvSpPr/>
          <p:nvPr/>
        </p:nvSpPr>
        <p:spPr>
          <a:xfrm rot="1451706">
            <a:off x="10728226"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3" name="Google Shape;403;p53"/>
          <p:cNvSpPr/>
          <p:nvPr/>
        </p:nvSpPr>
        <p:spPr>
          <a:xfrm rot="1470904">
            <a:off x="101379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9CCD8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6 items">
  <p:cSld name="Agenda 6 items">
    <p:spTree>
      <p:nvGrpSpPr>
        <p:cNvPr id="1" name="Shape 404"/>
        <p:cNvGrpSpPr/>
        <p:nvPr/>
      </p:nvGrpSpPr>
      <p:grpSpPr>
        <a:xfrm>
          <a:off x="0" y="0"/>
          <a:ext cx="0" cy="0"/>
          <a:chOff x="0" y="0"/>
          <a:chExt cx="0" cy="0"/>
        </a:xfrm>
      </p:grpSpPr>
      <p:sp>
        <p:nvSpPr>
          <p:cNvPr id="405" name="Google Shape;405;p54"/>
          <p:cNvSpPr/>
          <p:nvPr/>
        </p:nvSpPr>
        <p:spPr>
          <a:xfrm rot="-1840136">
            <a:off x="-150467" y="-1037683"/>
            <a:ext cx="3185650" cy="3220406"/>
          </a:xfrm>
          <a:custGeom>
            <a:avLst/>
            <a:gdLst/>
            <a:ahLst/>
            <a:cxnLst/>
            <a:rect l="l" t="t" r="r" b="b"/>
            <a:pathLst>
              <a:path w="3186128" h="3220889" extrusionOk="0">
                <a:moveTo>
                  <a:pt x="0" y="0"/>
                </a:moveTo>
                <a:lnTo>
                  <a:pt x="3186128" y="1886189"/>
                </a:lnTo>
                <a:lnTo>
                  <a:pt x="3173723" y="1967466"/>
                </a:lnTo>
                <a:cubicBezTo>
                  <a:pt x="3027346" y="2682793"/>
                  <a:pt x="2394426" y="3220889"/>
                  <a:pt x="1635826" y="3220889"/>
                </a:cubicBezTo>
                <a:lnTo>
                  <a:pt x="1569790" y="3220889"/>
                </a:lnTo>
                <a:cubicBezTo>
                  <a:pt x="702819" y="3220889"/>
                  <a:pt x="0" y="2518070"/>
                  <a:pt x="0" y="16510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6" name="Google Shape;406;p54"/>
          <p:cNvSpPr/>
          <p:nvPr/>
        </p:nvSpPr>
        <p:spPr>
          <a:xfrm rot="8952480" flipH="1">
            <a:off x="2594882" y="-383333"/>
            <a:ext cx="1180436" cy="1138390"/>
          </a:xfrm>
          <a:custGeom>
            <a:avLst/>
            <a:gdLst/>
            <a:ahLst/>
            <a:cxnLst/>
            <a:rect l="l" t="t" r="r" b="b"/>
            <a:pathLst>
              <a:path w="1179107" h="1137108" extrusionOk="0">
                <a:moveTo>
                  <a:pt x="0" y="1137108"/>
                </a:moveTo>
                <a:lnTo>
                  <a:pt x="1179107" y="434862"/>
                </a:lnTo>
                <a:lnTo>
                  <a:pt x="1158421" y="368224"/>
                </a:lnTo>
                <a:cubicBezTo>
                  <a:pt x="1066896" y="151835"/>
                  <a:pt x="852630" y="0"/>
                  <a:pt x="602900" y="0"/>
                </a:cubicBezTo>
                <a:cubicBezTo>
                  <a:pt x="519657" y="0"/>
                  <a:pt x="440354" y="16871"/>
                  <a:pt x="368224" y="47379"/>
                </a:cubicBezTo>
                <a:cubicBezTo>
                  <a:pt x="151834" y="138905"/>
                  <a:pt x="0" y="353171"/>
                  <a:pt x="0" y="602900"/>
                </a:cubicBezTo>
                <a:close/>
              </a:path>
            </a:pathLst>
          </a:custGeom>
          <a:solidFill>
            <a:srgbClr val="87CA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7" name="Google Shape;407;p54"/>
          <p:cNvSpPr txBox="1">
            <a:spLocks noGrp="1"/>
          </p:cNvSpPr>
          <p:nvPr>
            <p:ph type="title"/>
          </p:nvPr>
        </p:nvSpPr>
        <p:spPr>
          <a:xfrm>
            <a:off x="335254" y="306062"/>
            <a:ext cx="2649900" cy="1289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4400"/>
              <a:buFont typeface="Inter"/>
              <a:buNone/>
              <a:defRPr b="1" i="0">
                <a:solidFill>
                  <a:schemeClr val="lt1"/>
                </a:solidFill>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tro more text">
  <p:cSld name="Intro more text">
    <p:bg>
      <p:bgPr>
        <a:solidFill>
          <a:schemeClr val="lt1"/>
        </a:solidFill>
        <a:effectLst/>
      </p:bgPr>
    </p:bg>
    <p:spTree>
      <p:nvGrpSpPr>
        <p:cNvPr id="1" name="Shape 421"/>
        <p:cNvGrpSpPr/>
        <p:nvPr/>
      </p:nvGrpSpPr>
      <p:grpSpPr>
        <a:xfrm>
          <a:off x="0" y="0"/>
          <a:ext cx="0" cy="0"/>
          <a:chOff x="0" y="0"/>
          <a:chExt cx="0" cy="0"/>
        </a:xfrm>
      </p:grpSpPr>
      <p:sp>
        <p:nvSpPr>
          <p:cNvPr id="422" name="Google Shape;422;p57"/>
          <p:cNvSpPr>
            <a:spLocks noGrp="1"/>
          </p:cNvSpPr>
          <p:nvPr>
            <p:ph type="pic" idx="2"/>
          </p:nvPr>
        </p:nvSpPr>
        <p:spPr>
          <a:xfrm>
            <a:off x="7564623" y="1791441"/>
            <a:ext cx="4086600" cy="3275100"/>
          </a:xfrm>
          <a:prstGeom prst="roundRect">
            <a:avLst>
              <a:gd name="adj" fmla="val 16667"/>
            </a:avLst>
          </a:prstGeom>
          <a:solidFill>
            <a:srgbClr val="7F7F7F"/>
          </a:solidFill>
          <a:ln>
            <a:noFill/>
          </a:ln>
        </p:spPr>
      </p:sp>
      <p:sp>
        <p:nvSpPr>
          <p:cNvPr id="423" name="Google Shape;423;p57"/>
          <p:cNvSpPr txBox="1">
            <a:spLocks noGrp="1"/>
          </p:cNvSpPr>
          <p:nvPr>
            <p:ph type="body" idx="1"/>
          </p:nvPr>
        </p:nvSpPr>
        <p:spPr>
          <a:xfrm>
            <a:off x="352293" y="2064615"/>
            <a:ext cx="6167400" cy="2969700"/>
          </a:xfrm>
          <a:prstGeom prst="rect">
            <a:avLst/>
          </a:prstGeom>
          <a:noFill/>
          <a:ln>
            <a:noFill/>
          </a:ln>
        </p:spPr>
        <p:txBody>
          <a:bodyPr spcFirstLastPara="1" wrap="square" lIns="0" tIns="0" rIns="0" bIns="0" anchor="ctr" anchorCtr="0">
            <a:noAutofit/>
          </a:bodyPr>
          <a:lstStyle>
            <a:lvl1pPr marL="457200" marR="0" lvl="0" indent="-228600" algn="l" rtl="0">
              <a:lnSpc>
                <a:spcPct val="120000"/>
              </a:lnSpc>
              <a:spcBef>
                <a:spcPts val="0"/>
              </a:spcBef>
              <a:spcAft>
                <a:spcPts val="0"/>
              </a:spcAft>
              <a:buClr>
                <a:schemeClr val="dk1"/>
              </a:buClr>
              <a:buSzPts val="1800"/>
              <a:buFont typeface="Arial"/>
              <a:buNone/>
              <a:defRPr sz="18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4" name="Google Shape;424;p57"/>
          <p:cNvSpPr txBox="1">
            <a:spLocks noGrp="1"/>
          </p:cNvSpPr>
          <p:nvPr>
            <p:ph type="title"/>
          </p:nvPr>
        </p:nvSpPr>
        <p:spPr>
          <a:xfrm>
            <a:off x="336088" y="329453"/>
            <a:ext cx="82401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5" name="Google Shape;425;p57"/>
          <p:cNvSpPr txBox="1">
            <a:spLocks noGrp="1"/>
          </p:cNvSpPr>
          <p:nvPr>
            <p:ph type="body" idx="3"/>
          </p:nvPr>
        </p:nvSpPr>
        <p:spPr>
          <a:xfrm>
            <a:off x="352293" y="1049612"/>
            <a:ext cx="7212300" cy="597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6" name="Google Shape;426;p57"/>
          <p:cNvSpPr/>
          <p:nvPr/>
        </p:nvSpPr>
        <p:spPr>
          <a:xfrm rot="1451706">
            <a:off x="5738945" y="5550802"/>
            <a:ext cx="892625" cy="1698962"/>
          </a:xfrm>
          <a:custGeom>
            <a:avLst/>
            <a:gdLst/>
            <a:ahLst/>
            <a:cxnLst/>
            <a:rect l="l" t="t" r="r" b="b"/>
            <a:pathLst>
              <a:path w="892288" h="1698320" extrusionOk="0">
                <a:moveTo>
                  <a:pt x="272484" y="35061"/>
                </a:moveTo>
                <a:cubicBezTo>
                  <a:pt x="325860" y="12484"/>
                  <a:pt x="384544" y="0"/>
                  <a:pt x="446144" y="0"/>
                </a:cubicBezTo>
                <a:cubicBezTo>
                  <a:pt x="692543" y="0"/>
                  <a:pt x="892288" y="199745"/>
                  <a:pt x="892288" y="446144"/>
                </a:cubicBezTo>
                <a:lnTo>
                  <a:pt x="892288" y="1297792"/>
                </a:lnTo>
                <a:lnTo>
                  <a:pt x="0" y="1698320"/>
                </a:lnTo>
                <a:lnTo>
                  <a:pt x="0" y="446144"/>
                </a:lnTo>
                <a:cubicBezTo>
                  <a:pt x="0" y="261345"/>
                  <a:pt x="112357" y="102788"/>
                  <a:pt x="272484" y="350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27" name="Google Shape;427;p57"/>
          <p:cNvSpPr/>
          <p:nvPr/>
        </p:nvSpPr>
        <p:spPr>
          <a:xfrm rot="1470904">
            <a:off x="5202369" y="5902594"/>
            <a:ext cx="706933" cy="1294644"/>
          </a:xfrm>
          <a:custGeom>
            <a:avLst/>
            <a:gdLst/>
            <a:ahLst/>
            <a:cxnLst/>
            <a:rect l="l" t="t" r="r" b="b"/>
            <a:pathLst>
              <a:path w="706818" h="1294434" extrusionOk="0">
                <a:moveTo>
                  <a:pt x="215847" y="27773"/>
                </a:moveTo>
                <a:cubicBezTo>
                  <a:pt x="258127" y="9889"/>
                  <a:pt x="304613" y="0"/>
                  <a:pt x="353409" y="0"/>
                </a:cubicBezTo>
                <a:cubicBezTo>
                  <a:pt x="548591" y="0"/>
                  <a:pt x="706818" y="158227"/>
                  <a:pt x="706818" y="353409"/>
                </a:cubicBezTo>
                <a:lnTo>
                  <a:pt x="706818" y="971875"/>
                </a:lnTo>
                <a:lnTo>
                  <a:pt x="0" y="1294434"/>
                </a:lnTo>
                <a:lnTo>
                  <a:pt x="0" y="353409"/>
                </a:lnTo>
                <a:cubicBezTo>
                  <a:pt x="0" y="207022"/>
                  <a:pt x="89003" y="81423"/>
                  <a:pt x="215847" y="2777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_Two Column">
  <p:cSld name="A_Two Column">
    <p:spTree>
      <p:nvGrpSpPr>
        <p:cNvPr id="1" name="Shape 428"/>
        <p:cNvGrpSpPr/>
        <p:nvPr/>
      </p:nvGrpSpPr>
      <p:grpSpPr>
        <a:xfrm>
          <a:off x="0" y="0"/>
          <a:ext cx="0" cy="0"/>
          <a:chOff x="0" y="0"/>
          <a:chExt cx="0" cy="0"/>
        </a:xfrm>
      </p:grpSpPr>
      <p:sp>
        <p:nvSpPr>
          <p:cNvPr id="429" name="Google Shape;429;p58"/>
          <p:cNvSpPr txBox="1">
            <a:spLocks noGrp="1"/>
          </p:cNvSpPr>
          <p:nvPr>
            <p:ph type="body" idx="1"/>
          </p:nvPr>
        </p:nvSpPr>
        <p:spPr>
          <a:xfrm>
            <a:off x="331608" y="2962886"/>
            <a:ext cx="4443000" cy="21708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0" name="Google Shape;430;p58"/>
          <p:cNvSpPr txBox="1">
            <a:spLocks noGrp="1"/>
          </p:cNvSpPr>
          <p:nvPr>
            <p:ph type="body" idx="2"/>
          </p:nvPr>
        </p:nvSpPr>
        <p:spPr>
          <a:xfrm>
            <a:off x="5925116" y="2962886"/>
            <a:ext cx="4443000" cy="21708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1" name="Google Shape;431;p58"/>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2" name="Google Shape;432;p58"/>
          <p:cNvSpPr txBox="1">
            <a:spLocks noGrp="1"/>
          </p:cNvSpPr>
          <p:nvPr>
            <p:ph type="body" idx="3"/>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Font typeface="Arial"/>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3" name="Google Shape;433;p58"/>
          <p:cNvSpPr/>
          <p:nvPr/>
        </p:nvSpPr>
        <p:spPr>
          <a:xfrm rot="1451706">
            <a:off x="10531025"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34" name="Google Shape;434;p58"/>
          <p:cNvSpPr/>
          <p:nvPr/>
        </p:nvSpPr>
        <p:spPr>
          <a:xfrm rot="1470904">
            <a:off x="99407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97B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_Three Column">
  <p:cSld name="A_Three Column">
    <p:spTree>
      <p:nvGrpSpPr>
        <p:cNvPr id="1" name="Shape 445"/>
        <p:cNvGrpSpPr/>
        <p:nvPr/>
      </p:nvGrpSpPr>
      <p:grpSpPr>
        <a:xfrm>
          <a:off x="0" y="0"/>
          <a:ext cx="0" cy="0"/>
          <a:chOff x="0" y="0"/>
          <a:chExt cx="0" cy="0"/>
        </a:xfrm>
      </p:grpSpPr>
      <p:sp>
        <p:nvSpPr>
          <p:cNvPr id="446" name="Google Shape;446;p60"/>
          <p:cNvSpPr txBox="1">
            <a:spLocks noGrp="1"/>
          </p:cNvSpPr>
          <p:nvPr>
            <p:ph type="body" idx="1"/>
          </p:nvPr>
        </p:nvSpPr>
        <p:spPr>
          <a:xfrm>
            <a:off x="350334"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7" name="Google Shape;447;p60"/>
          <p:cNvSpPr txBox="1">
            <a:spLocks noGrp="1"/>
          </p:cNvSpPr>
          <p:nvPr>
            <p:ph type="body" idx="2"/>
          </p:nvPr>
        </p:nvSpPr>
        <p:spPr>
          <a:xfrm>
            <a:off x="4215468"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8" name="Google Shape;448;p60"/>
          <p:cNvSpPr txBox="1">
            <a:spLocks noGrp="1"/>
          </p:cNvSpPr>
          <p:nvPr>
            <p:ph type="body" idx="3"/>
          </p:nvPr>
        </p:nvSpPr>
        <p:spPr>
          <a:xfrm>
            <a:off x="8040221"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9" name="Google Shape;449;p60"/>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0" name="Google Shape;450;p60"/>
          <p:cNvSpPr txBox="1">
            <a:spLocks noGrp="1"/>
          </p:cNvSpPr>
          <p:nvPr>
            <p:ph type="body" idx="4"/>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1" name="Google Shape;451;p60"/>
          <p:cNvSpPr>
            <a:spLocks noGrp="1"/>
          </p:cNvSpPr>
          <p:nvPr>
            <p:ph type="body" idx="5"/>
          </p:nvPr>
        </p:nvSpPr>
        <p:spPr>
          <a:xfrm>
            <a:off x="304721" y="2619687"/>
            <a:ext cx="3246600" cy="486300"/>
          </a:xfrm>
          <a:prstGeom prst="roundRect">
            <a:avLst>
              <a:gd name="adj" fmla="val 50000"/>
            </a:avLst>
          </a:prstGeom>
          <a:solidFill>
            <a:schemeClr val="accent1"/>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2" name="Google Shape;452;p60"/>
          <p:cNvSpPr>
            <a:spLocks noGrp="1"/>
          </p:cNvSpPr>
          <p:nvPr>
            <p:ph type="body" idx="6"/>
          </p:nvPr>
        </p:nvSpPr>
        <p:spPr>
          <a:xfrm>
            <a:off x="4161086" y="2619687"/>
            <a:ext cx="3255300" cy="486300"/>
          </a:xfrm>
          <a:prstGeom prst="roundRect">
            <a:avLst>
              <a:gd name="adj" fmla="val 50000"/>
            </a:avLst>
          </a:prstGeom>
          <a:solidFill>
            <a:schemeClr val="accent4"/>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3" name="Google Shape;453;p60"/>
          <p:cNvSpPr>
            <a:spLocks noGrp="1"/>
          </p:cNvSpPr>
          <p:nvPr>
            <p:ph type="body" idx="7"/>
          </p:nvPr>
        </p:nvSpPr>
        <p:spPr>
          <a:xfrm>
            <a:off x="7980892" y="2619687"/>
            <a:ext cx="3255300" cy="486300"/>
          </a:xfrm>
          <a:prstGeom prst="roundRect">
            <a:avLst>
              <a:gd name="adj" fmla="val 50000"/>
            </a:avLst>
          </a:prstGeom>
          <a:solidFill>
            <a:srgbClr val="7F73A3"/>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57"/>
        <p:cNvGrpSpPr/>
        <p:nvPr/>
      </p:nvGrpSpPr>
      <p:grpSpPr>
        <a:xfrm>
          <a:off x="0" y="0"/>
          <a:ext cx="0" cy="0"/>
          <a:chOff x="0" y="0"/>
          <a:chExt cx="0" cy="0"/>
        </a:xfrm>
      </p:grpSpPr>
      <p:sp>
        <p:nvSpPr>
          <p:cNvPr id="358" name="Google Shape;358;p48"/>
          <p:cNvSpPr txBox="1">
            <a:spLocks noGrp="1"/>
          </p:cNvSpPr>
          <p:nvPr>
            <p:ph type="title"/>
          </p:nvPr>
        </p:nvSpPr>
        <p:spPr>
          <a:xfrm>
            <a:off x="336014" y="342900"/>
            <a:ext cx="10512900" cy="6075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4400"/>
              <a:buFont typeface="Inter"/>
              <a:buNone/>
              <a:defRPr sz="44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9" name="Google Shape;359;p48"/>
          <p:cNvSpPr txBox="1">
            <a:spLocks noGrp="1"/>
          </p:cNvSpPr>
          <p:nvPr>
            <p:ph type="body" idx="1"/>
          </p:nvPr>
        </p:nvSpPr>
        <p:spPr>
          <a:xfrm>
            <a:off x="336014" y="1752020"/>
            <a:ext cx="10512900" cy="39495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10000"/>
              </a:lnSpc>
              <a:spcBef>
                <a:spcPts val="1000"/>
              </a:spcBef>
              <a:spcAft>
                <a:spcPts val="0"/>
              </a:spcAft>
              <a:buClr>
                <a:schemeClr val="dk1"/>
              </a:buClr>
              <a:buSzPts val="2800"/>
              <a:buFont typeface="Arial"/>
              <a:buChar char="•"/>
              <a:defRPr sz="2800" b="0" i="0" u="none" strike="noStrike" cap="none">
                <a:solidFill>
                  <a:schemeClr val="dk1"/>
                </a:solidFill>
                <a:latin typeface="Inter Light"/>
                <a:ea typeface="Inter Light"/>
                <a:cs typeface="Inter Light"/>
                <a:sym typeface="Inter Light"/>
              </a:defRPr>
            </a:lvl1pPr>
            <a:lvl2pPr marL="914400" marR="0" lvl="1" indent="-381000" algn="l" rtl="0">
              <a:lnSpc>
                <a:spcPct val="110000"/>
              </a:lnSpc>
              <a:spcBef>
                <a:spcPts val="500"/>
              </a:spcBef>
              <a:spcAft>
                <a:spcPts val="0"/>
              </a:spcAft>
              <a:buClr>
                <a:schemeClr val="dk1"/>
              </a:buClr>
              <a:buSzPts val="2400"/>
              <a:buFont typeface="Arial"/>
              <a:buChar char="•"/>
              <a:defRPr sz="2400" b="0" i="0" u="none" strike="noStrike" cap="none">
                <a:solidFill>
                  <a:schemeClr val="dk1"/>
                </a:solidFill>
                <a:latin typeface="Inter Light"/>
                <a:ea typeface="Inter Light"/>
                <a:cs typeface="Inter Light"/>
                <a:sym typeface="Inter Light"/>
              </a:defRPr>
            </a:lvl2pPr>
            <a:lvl3pPr marL="1371600" marR="0" lvl="2"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3pPr>
            <a:lvl4pPr marL="1828800" marR="0" lvl="3"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Inter Light"/>
                <a:ea typeface="Inter Light"/>
                <a:cs typeface="Inter Light"/>
                <a:sym typeface="Inter Light"/>
              </a:defRPr>
            </a:lvl4pPr>
            <a:lvl5pPr marL="2286000" marR="0" lvl="4"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Inter Light"/>
                <a:ea typeface="Inter Light"/>
                <a:cs typeface="Inter Light"/>
                <a:sym typeface="Inter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60" name="Google Shape;360;p48"/>
          <p:cNvPicPr preferRelativeResize="0"/>
          <p:nvPr/>
        </p:nvPicPr>
        <p:blipFill rotWithShape="1">
          <a:blip r:embed="rId32">
            <a:alphaModFix/>
          </a:blip>
          <a:srcRect/>
          <a:stretch/>
        </p:blipFill>
        <p:spPr>
          <a:xfrm>
            <a:off x="222192" y="6256962"/>
            <a:ext cx="1462656" cy="43879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4" r:id="rId1"/>
    <p:sldLayoutId id="2147483728" r:id="rId2"/>
    <p:sldLayoutId id="2147483697" r:id="rId3"/>
    <p:sldLayoutId id="2147483696" r:id="rId4"/>
    <p:sldLayoutId id="2147483698" r:id="rId5"/>
    <p:sldLayoutId id="2147483699" r:id="rId6"/>
    <p:sldLayoutId id="2147483702" r:id="rId7"/>
    <p:sldLayoutId id="2147483703"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92">
          <p15:clr>
            <a:srgbClr val="F26B43"/>
          </p15:clr>
        </p15:guide>
        <p15:guide id="2" pos="7486">
          <p15:clr>
            <a:srgbClr val="F26B43"/>
          </p15:clr>
        </p15:guide>
        <p15:guide id="3" orient="horz" pos="216">
          <p15:clr>
            <a:srgbClr val="F26B43"/>
          </p15:clr>
        </p15:guide>
        <p15:guide id="4" orient="horz" pos="4104">
          <p15:clr>
            <a:srgbClr val="F26B43"/>
          </p15:clr>
        </p15:guide>
        <p15:guide id="5" orient="horz" pos="2160">
          <p15:clr>
            <a:srgbClr val="F26B43"/>
          </p15:clr>
        </p15:guide>
        <p15:guide id="6"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17"/>
          <p:cNvSpPr txBox="1">
            <a:spLocks noGrp="1"/>
          </p:cNvSpPr>
          <p:nvPr>
            <p:ph type="ctrTitle"/>
          </p:nvPr>
        </p:nvSpPr>
        <p:spPr>
          <a:xfrm>
            <a:off x="342437" y="1935739"/>
            <a:ext cx="6458976" cy="23706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6000"/>
              <a:buFont typeface="Inter"/>
              <a:buNone/>
            </a:pPr>
            <a:r>
              <a:rPr lang="en-US" sz="4800" dirty="0">
                <a:solidFill>
                  <a:schemeClr val="tx1">
                    <a:lumMod val="75000"/>
                    <a:lumOff val="25000"/>
                  </a:schemeClr>
                </a:solidFill>
              </a:rPr>
              <a:t>Company - Meraki Bi-Weekly Life Cycle Report</a:t>
            </a:r>
            <a:br>
              <a:rPr lang="en-US" sz="4800" dirty="0">
                <a:solidFill>
                  <a:schemeClr val="tx1">
                    <a:lumMod val="75000"/>
                    <a:lumOff val="25000"/>
                  </a:schemeClr>
                </a:solidFill>
              </a:rPr>
            </a:br>
            <a:fld id="{AE969E31-0FDC-CA42-B050-A3C0A0AFB3EE}" type="datetime4">
              <a:rPr lang="en-US" sz="2800" smtClean="0">
                <a:solidFill>
                  <a:schemeClr val="tx1">
                    <a:lumMod val="75000"/>
                    <a:lumOff val="25000"/>
                  </a:schemeClr>
                </a:solidFill>
              </a:rPr>
              <a:t>April 6, 2025</a:t>
            </a:fld>
            <a:endParaRPr sz="4800" dirty="0">
              <a:solidFill>
                <a:schemeClr val="tx1">
                  <a:lumMod val="75000"/>
                  <a:lumOff val="25000"/>
                </a:schemeClr>
              </a:solidFill>
            </a:endParaRPr>
          </a:p>
        </p:txBody>
      </p:sp>
      <p:sp>
        <p:nvSpPr>
          <p:cNvPr id="916" name="Google Shape;916;p117"/>
          <p:cNvSpPr txBox="1">
            <a:spLocks noGrp="1"/>
          </p:cNvSpPr>
          <p:nvPr>
            <p:ph type="subTitle" idx="1"/>
          </p:nvPr>
        </p:nvSpPr>
        <p:spPr>
          <a:xfrm>
            <a:off x="348225" y="4480265"/>
            <a:ext cx="5520000" cy="5124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dk1"/>
              </a:buClr>
              <a:buSzPts val="2400"/>
              <a:buFont typeface="Arial"/>
              <a:buNone/>
            </a:pPr>
            <a:r>
              <a:rPr lang="en-US" dirty="0">
                <a:solidFill>
                  <a:schemeClr val="tx1">
                    <a:lumMod val="75000"/>
                    <a:lumOff val="25000"/>
                  </a:schemeClr>
                </a:solidFill>
              </a:rPr>
              <a:t>Cisco CX - Meraki LCS</a:t>
            </a:r>
            <a:endParaRPr dirty="0">
              <a:solidFill>
                <a:schemeClr val="tx1">
                  <a:lumMod val="75000"/>
                  <a:lumOff val="25000"/>
                </a:schemeClr>
              </a:solidFill>
            </a:endParaRPr>
          </a:p>
        </p:txBody>
      </p:sp>
      <p:pic>
        <p:nvPicPr>
          <p:cNvPr id="3" name="Picture 2" descr="A blue and white business card&#10;&#10;AI-generated content may be incorrect.">
            <a:extLst>
              <a:ext uri="{FF2B5EF4-FFF2-40B4-BE49-F238E27FC236}">
                <a16:creationId xmlns:a16="http://schemas.microsoft.com/office/drawing/2014/main" id="{C15FEC30-78A6-9593-38F2-D3652D19896E}"/>
              </a:ext>
            </a:extLst>
          </p:cNvPr>
          <p:cNvPicPr>
            <a:picLocks noChangeAspect="1"/>
          </p:cNvPicPr>
          <p:nvPr/>
        </p:nvPicPr>
        <p:blipFill>
          <a:blip r:embed="rId3"/>
          <a:stretch>
            <a:fillRect/>
          </a:stretch>
        </p:blipFill>
        <p:spPr>
          <a:xfrm>
            <a:off x="348225" y="241088"/>
            <a:ext cx="4872744" cy="1624248"/>
          </a:xfrm>
          <a:prstGeom prst="rect">
            <a:avLst/>
          </a:prstGeom>
        </p:spPr>
      </p:pic>
    </p:spTree>
    <p:extLst>
      <p:ext uri="{BB962C8B-B14F-4D97-AF65-F5344CB8AC3E}">
        <p14:creationId xmlns:p14="http://schemas.microsoft.com/office/powerpoint/2010/main" val="128544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9"/>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Overview Stats</a:t>
            </a:r>
            <a:endParaRPr sz="1100" b="0" dirty="0">
              <a:solidFill>
                <a:schemeClr val="tx1"/>
              </a:solidFill>
            </a:endParaRPr>
          </a:p>
        </p:txBody>
      </p:sp>
      <p:grpSp>
        <p:nvGrpSpPr>
          <p:cNvPr id="5" name="Group 4">
            <a:extLst>
              <a:ext uri="{FF2B5EF4-FFF2-40B4-BE49-F238E27FC236}">
                <a16:creationId xmlns:a16="http://schemas.microsoft.com/office/drawing/2014/main" id="{5207706F-19FC-57E7-3F9A-CB498FDABEDE}"/>
              </a:ext>
            </a:extLst>
          </p:cNvPr>
          <p:cNvGrpSpPr/>
          <p:nvPr/>
        </p:nvGrpSpPr>
        <p:grpSpPr>
          <a:xfrm>
            <a:off x="877077" y="3022965"/>
            <a:ext cx="10272850" cy="1542160"/>
            <a:chOff x="870914" y="2341327"/>
            <a:chExt cx="10272850" cy="1542160"/>
          </a:xfrm>
        </p:grpSpPr>
        <p:grpSp>
          <p:nvGrpSpPr>
            <p:cNvPr id="2" name="Group 1">
              <a:extLst>
                <a:ext uri="{FF2B5EF4-FFF2-40B4-BE49-F238E27FC236}">
                  <a16:creationId xmlns:a16="http://schemas.microsoft.com/office/drawing/2014/main" id="{9C9511D4-A136-7A6D-5E72-85D9925ADC06}"/>
                </a:ext>
              </a:extLst>
            </p:cNvPr>
            <p:cNvGrpSpPr/>
            <p:nvPr/>
          </p:nvGrpSpPr>
          <p:grpSpPr>
            <a:xfrm>
              <a:off x="1296613" y="2963975"/>
              <a:ext cx="8827813" cy="919512"/>
              <a:chOff x="1296613" y="2780610"/>
              <a:chExt cx="8827813" cy="919512"/>
            </a:xfrm>
          </p:grpSpPr>
          <p:sp>
            <p:nvSpPr>
              <p:cNvPr id="931" name="Google Shape;931;p119"/>
              <p:cNvSpPr txBox="1"/>
              <p:nvPr/>
            </p:nvSpPr>
            <p:spPr>
              <a:xfrm>
                <a:off x="1296613" y="2780610"/>
                <a:ext cx="2979291"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chemeClr val="accent1"/>
                    </a:solidFill>
                    <a:latin typeface="Inter"/>
                    <a:ea typeface="Inter"/>
                    <a:cs typeface="Inter"/>
                    <a:sym typeface="Inter"/>
                  </a:rPr>
                  <a:t>0</a:t>
                </a:r>
                <a:endParaRPr lang="en-US" sz="3200" b="1" dirty="0">
                  <a:solidFill>
                    <a:schemeClr val="tx1"/>
                  </a:solidFill>
                  <a:latin typeface="Inter"/>
                  <a:ea typeface="Inter"/>
                  <a:cs typeface="Inter"/>
                  <a:sym typeface="Inter"/>
                </a:endParaRPr>
              </a:p>
              <a:p>
                <a:pPr marL="0" lvl="0" indent="0" algn="l" rtl="0">
                  <a:spcBef>
                    <a:spcPts val="0"/>
                  </a:spcBef>
                  <a:spcAft>
                    <a:spcPts val="0"/>
                  </a:spcAft>
                  <a:buNone/>
                </a:pPr>
                <a:r>
                  <a:rPr lang="en-US" sz="1500" b="1" dirty="0">
                    <a:solidFill>
                      <a:schemeClr val="tx1">
                        <a:lumMod val="75000"/>
                        <a:lumOff val="25000"/>
                      </a:schemeClr>
                    </a:solidFill>
                    <a:latin typeface="Inter"/>
                    <a:ea typeface="Inter"/>
                    <a:cs typeface="Inter"/>
                    <a:sym typeface="Inter"/>
                  </a:rPr>
                  <a:t>Unique clients total </a:t>
                </a:r>
                <a:endParaRPr sz="1500" b="1" dirty="0">
                  <a:solidFill>
                    <a:schemeClr val="tx1">
                      <a:lumMod val="75000"/>
                      <a:lumOff val="25000"/>
                    </a:schemeClr>
                  </a:solidFill>
                  <a:latin typeface="Inter"/>
                  <a:ea typeface="Inter"/>
                  <a:cs typeface="Inter"/>
                  <a:sym typeface="Inter"/>
                </a:endParaRPr>
              </a:p>
            </p:txBody>
          </p:sp>
          <p:sp>
            <p:nvSpPr>
              <p:cNvPr id="932" name="Google Shape;932;p119"/>
              <p:cNvSpPr txBox="1"/>
              <p:nvPr/>
            </p:nvSpPr>
            <p:spPr>
              <a:xfrm>
                <a:off x="6554663" y="2792211"/>
                <a:ext cx="3569763"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chemeClr val="accent1"/>
                    </a:solidFill>
                    <a:latin typeface="Inter"/>
                    <a:ea typeface="Inter"/>
                    <a:cs typeface="Inter"/>
                    <a:sym typeface="Inter"/>
                  </a:rPr>
                  <a:t>0 </a:t>
                </a:r>
                <a:r>
                  <a:rPr lang="en-US" sz="2000" b="1" dirty="0">
                    <a:solidFill>
                      <a:schemeClr val="accent1"/>
                    </a:solidFill>
                    <a:latin typeface="Inter"/>
                    <a:ea typeface="Inter"/>
                    <a:cs typeface="Inter"/>
                    <a:sym typeface="Inter"/>
                  </a:rPr>
                  <a:t>per day</a:t>
                </a:r>
                <a:endParaRPr sz="3200" b="1" dirty="0">
                  <a:solidFill>
                    <a:schemeClr val="accent1"/>
                  </a:solidFill>
                  <a:latin typeface="Inter"/>
                  <a:ea typeface="Inter"/>
                  <a:cs typeface="Inter"/>
                  <a:sym typeface="Inter"/>
                </a:endParaRPr>
              </a:p>
              <a:p>
                <a:pPr marL="0" lvl="0" indent="0" algn="l" rtl="0">
                  <a:spcBef>
                    <a:spcPts val="0"/>
                  </a:spcBef>
                  <a:spcAft>
                    <a:spcPts val="0"/>
                  </a:spcAft>
                  <a:buNone/>
                </a:pPr>
                <a:r>
                  <a:rPr lang="en-US" sz="1500" b="1" dirty="0">
                    <a:solidFill>
                      <a:schemeClr val="tx1">
                        <a:lumMod val="75000"/>
                        <a:lumOff val="25000"/>
                      </a:schemeClr>
                    </a:solidFill>
                    <a:latin typeface="Inter"/>
                    <a:ea typeface="Inter"/>
                    <a:cs typeface="Inter"/>
                    <a:sym typeface="Inter"/>
                  </a:rPr>
                  <a:t>Avg unique clients</a:t>
                </a:r>
                <a:endParaRPr sz="1500" b="1" dirty="0">
                  <a:solidFill>
                    <a:schemeClr val="tx1">
                      <a:lumMod val="75000"/>
                      <a:lumOff val="25000"/>
                    </a:schemeClr>
                  </a:solidFill>
                  <a:latin typeface="Inter"/>
                  <a:ea typeface="Inter"/>
                  <a:cs typeface="Inter"/>
                  <a:sym typeface="Inter"/>
                </a:endParaRPr>
              </a:p>
            </p:txBody>
          </p:sp>
        </p:grpSp>
        <p:sp>
          <p:nvSpPr>
            <p:cNvPr id="936" name="Google Shape;936;p119"/>
            <p:cNvSpPr txBox="1"/>
            <p:nvPr/>
          </p:nvSpPr>
          <p:spPr>
            <a:xfrm>
              <a:off x="870914" y="2341327"/>
              <a:ext cx="1617767" cy="677078"/>
            </a:xfrm>
            <a:prstGeom prst="rect">
              <a:avLst/>
            </a:prstGeom>
            <a:noFill/>
            <a:ln>
              <a:noFill/>
            </a:ln>
          </p:spPr>
          <p:txBody>
            <a:bodyPr spcFirstLastPara="1" wrap="square" lIns="91425" tIns="91425" rIns="91425" bIns="91425" anchor="t" anchorCtr="0">
              <a:spAutoFit/>
            </a:bodyPr>
            <a:lstStyle/>
            <a:p>
              <a:pPr lvl="0"/>
              <a:r>
                <a:rPr lang="en-US" sz="3200" b="1" dirty="0">
                  <a:solidFill>
                    <a:srgbClr val="046A38"/>
                  </a:solidFill>
                  <a:latin typeface="Inter"/>
                  <a:ea typeface="Inter"/>
                  <a:cs typeface="Inter"/>
                  <a:sym typeface="Inter"/>
                </a:rPr>
                <a:t>Clients</a:t>
              </a:r>
              <a:endParaRPr sz="3200" b="1" dirty="0">
                <a:solidFill>
                  <a:srgbClr val="046A38"/>
                </a:solidFill>
                <a:latin typeface="Inter"/>
                <a:ea typeface="Inter"/>
                <a:cs typeface="Inter"/>
                <a:sym typeface="Inter"/>
              </a:endParaRPr>
            </a:p>
          </p:txBody>
        </p:sp>
        <p:cxnSp>
          <p:nvCxnSpPr>
            <p:cNvPr id="4" name="Straight Connector 3">
              <a:extLst>
                <a:ext uri="{FF2B5EF4-FFF2-40B4-BE49-F238E27FC236}">
                  <a16:creationId xmlns:a16="http://schemas.microsoft.com/office/drawing/2014/main" id="{53FB7182-0965-A123-73EB-C73D724E1F86}"/>
                </a:ext>
              </a:extLst>
            </p:cNvPr>
            <p:cNvCxnSpPr/>
            <p:nvPr/>
          </p:nvCxnSpPr>
          <p:spPr>
            <a:xfrm>
              <a:off x="870914" y="2953091"/>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71B22D2-4540-4F38-FE60-6D5A69C91485}"/>
              </a:ext>
            </a:extLst>
          </p:cNvPr>
          <p:cNvGrpSpPr/>
          <p:nvPr/>
        </p:nvGrpSpPr>
        <p:grpSpPr>
          <a:xfrm>
            <a:off x="877076" y="1108601"/>
            <a:ext cx="10272851" cy="1891182"/>
            <a:chOff x="877076" y="1050037"/>
            <a:chExt cx="10272851" cy="1891182"/>
          </a:xfrm>
        </p:grpSpPr>
        <p:sp>
          <p:nvSpPr>
            <p:cNvPr id="10" name="Google Shape;931;p119">
              <a:extLst>
                <a:ext uri="{FF2B5EF4-FFF2-40B4-BE49-F238E27FC236}">
                  <a16:creationId xmlns:a16="http://schemas.microsoft.com/office/drawing/2014/main" id="{16CD80B9-375E-964C-AE77-01646E2C450D}"/>
                </a:ext>
              </a:extLst>
            </p:cNvPr>
            <p:cNvSpPr txBox="1"/>
            <p:nvPr/>
          </p:nvSpPr>
          <p:spPr>
            <a:xfrm>
              <a:off x="1108963" y="1945937"/>
              <a:ext cx="2450591"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chemeClr val="accent1"/>
                  </a:solidFill>
                  <a:latin typeface="Inter"/>
                  <a:ea typeface="Inter"/>
                  <a:cs typeface="Inter"/>
                  <a:sym typeface="Inter"/>
                </a:rPr>
                <a:t>0</a:t>
              </a:r>
              <a:endParaRPr sz="3200" b="1" dirty="0">
                <a:solidFill>
                  <a:schemeClr val="accent1"/>
                </a:solidFill>
                <a:latin typeface="Inter"/>
                <a:ea typeface="Inter"/>
                <a:cs typeface="Inter"/>
                <a:sym typeface="Inter"/>
              </a:endParaRPr>
            </a:p>
            <a:p>
              <a:pPr marL="0" lvl="0" indent="0" algn="l" rtl="0">
                <a:spcBef>
                  <a:spcPts val="0"/>
                </a:spcBef>
                <a:spcAft>
                  <a:spcPts val="0"/>
                </a:spcAft>
                <a:buNone/>
              </a:pPr>
              <a:r>
                <a:rPr lang="en-US" sz="1500" b="1" dirty="0">
                  <a:solidFill>
                    <a:schemeClr val="tx1">
                      <a:lumMod val="75000"/>
                      <a:lumOff val="25000"/>
                    </a:schemeClr>
                  </a:solidFill>
                  <a:latin typeface="Inter"/>
                  <a:ea typeface="Inter"/>
                  <a:cs typeface="Inter"/>
                  <a:sym typeface="Inter"/>
                </a:rPr>
                <a:t>Networks</a:t>
              </a:r>
              <a:endParaRPr sz="1500" b="1" dirty="0">
                <a:solidFill>
                  <a:schemeClr val="tx1">
                    <a:lumMod val="75000"/>
                    <a:lumOff val="25000"/>
                  </a:schemeClr>
                </a:solidFill>
                <a:latin typeface="Inter"/>
                <a:ea typeface="Inter"/>
                <a:cs typeface="Inter"/>
                <a:sym typeface="Inter"/>
              </a:endParaRPr>
            </a:p>
          </p:txBody>
        </p:sp>
        <p:sp>
          <p:nvSpPr>
            <p:cNvPr id="11" name="Google Shape;932;p119">
              <a:extLst>
                <a:ext uri="{FF2B5EF4-FFF2-40B4-BE49-F238E27FC236}">
                  <a16:creationId xmlns:a16="http://schemas.microsoft.com/office/drawing/2014/main" id="{974D107D-924E-3159-CD01-05FFDA436A44}"/>
                </a:ext>
              </a:extLst>
            </p:cNvPr>
            <p:cNvSpPr txBox="1"/>
            <p:nvPr/>
          </p:nvSpPr>
          <p:spPr>
            <a:xfrm>
              <a:off x="8180143" y="2033308"/>
              <a:ext cx="2450593"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chemeClr val="accent1"/>
                  </a:solidFill>
                  <a:latin typeface="Inter"/>
                  <a:ea typeface="Inter"/>
                  <a:cs typeface="Inter"/>
                  <a:sym typeface="Inter"/>
                </a:rPr>
                <a:t>0  </a:t>
              </a:r>
            </a:p>
            <a:p>
              <a:pPr marL="0" lvl="0" indent="0" algn="l" rtl="0">
                <a:spcBef>
                  <a:spcPts val="0"/>
                </a:spcBef>
                <a:spcAft>
                  <a:spcPts val="0"/>
                </a:spcAft>
                <a:buNone/>
              </a:pPr>
              <a:r>
                <a:rPr lang="en-US" sz="1500" b="1" dirty="0">
                  <a:solidFill>
                    <a:schemeClr val="tx1">
                      <a:lumMod val="75000"/>
                      <a:lumOff val="25000"/>
                    </a:schemeClr>
                  </a:solidFill>
                  <a:latin typeface="Inter"/>
                  <a:ea typeface="Inter"/>
                  <a:cs typeface="Inter"/>
                  <a:sym typeface="Inter"/>
                </a:rPr>
                <a:t>Total Active Nodes</a:t>
              </a:r>
              <a:endParaRPr sz="1500" b="1" dirty="0">
                <a:solidFill>
                  <a:schemeClr val="tx1">
                    <a:lumMod val="75000"/>
                    <a:lumOff val="25000"/>
                  </a:schemeClr>
                </a:solidFill>
                <a:latin typeface="Inter"/>
                <a:ea typeface="Inter"/>
                <a:cs typeface="Inter"/>
                <a:sym typeface="Inter"/>
              </a:endParaRPr>
            </a:p>
          </p:txBody>
        </p:sp>
        <p:sp>
          <p:nvSpPr>
            <p:cNvPr id="8" name="Google Shape;936;p119">
              <a:extLst>
                <a:ext uri="{FF2B5EF4-FFF2-40B4-BE49-F238E27FC236}">
                  <a16:creationId xmlns:a16="http://schemas.microsoft.com/office/drawing/2014/main" id="{80EFE0FB-37C8-723F-5809-0DB5F65D9D69}"/>
                </a:ext>
              </a:extLst>
            </p:cNvPr>
            <p:cNvSpPr txBox="1"/>
            <p:nvPr/>
          </p:nvSpPr>
          <p:spPr>
            <a:xfrm>
              <a:off x="877076" y="1050037"/>
              <a:ext cx="5596533"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rgbClr val="046A38"/>
                  </a:solidFill>
                  <a:latin typeface="Inter"/>
                  <a:ea typeface="Inter"/>
                  <a:cs typeface="Inter"/>
                  <a:sym typeface="Inter"/>
                </a:rPr>
                <a:t>Meraki Dashboard</a:t>
              </a:r>
              <a:endParaRPr sz="3200" b="1" dirty="0">
                <a:solidFill>
                  <a:srgbClr val="046A38"/>
                </a:solidFill>
                <a:latin typeface="Inter"/>
                <a:ea typeface="Inter"/>
                <a:cs typeface="Inter"/>
                <a:sym typeface="Inter"/>
              </a:endParaRPr>
            </a:p>
          </p:txBody>
        </p:sp>
        <p:cxnSp>
          <p:nvCxnSpPr>
            <p:cNvPr id="9" name="Straight Connector 8">
              <a:extLst>
                <a:ext uri="{FF2B5EF4-FFF2-40B4-BE49-F238E27FC236}">
                  <a16:creationId xmlns:a16="http://schemas.microsoft.com/office/drawing/2014/main" id="{4236B78F-1D4B-3B6F-D702-7DEC830FD228}"/>
                </a:ext>
              </a:extLst>
            </p:cNvPr>
            <p:cNvCxnSpPr>
              <a:cxnSpLocks/>
            </p:cNvCxnSpPr>
            <p:nvPr/>
          </p:nvCxnSpPr>
          <p:spPr>
            <a:xfrm flipV="1">
              <a:off x="877077" y="1657816"/>
              <a:ext cx="10272850" cy="3985"/>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13" name="Google Shape;931;p119">
              <a:extLst>
                <a:ext uri="{FF2B5EF4-FFF2-40B4-BE49-F238E27FC236}">
                  <a16:creationId xmlns:a16="http://schemas.microsoft.com/office/drawing/2014/main" id="{E7B1F2CA-6104-AB46-C83F-83A91265CFEE}"/>
                </a:ext>
              </a:extLst>
            </p:cNvPr>
            <p:cNvSpPr txBox="1"/>
            <p:nvPr/>
          </p:nvSpPr>
          <p:spPr>
            <a:xfrm>
              <a:off x="5018914" y="2033119"/>
              <a:ext cx="2450592"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chemeClr val="accent1"/>
                  </a:solidFill>
                  <a:latin typeface="Inter"/>
                  <a:ea typeface="Inter"/>
                  <a:cs typeface="Inter"/>
                  <a:sym typeface="Inter"/>
                </a:rPr>
                <a:t>0</a:t>
              </a:r>
              <a:endParaRPr sz="3200" b="1" dirty="0">
                <a:solidFill>
                  <a:schemeClr val="accent1"/>
                </a:solidFill>
                <a:latin typeface="Inter"/>
                <a:ea typeface="Inter"/>
                <a:cs typeface="Inter"/>
                <a:sym typeface="Inter"/>
              </a:endParaRPr>
            </a:p>
            <a:p>
              <a:pPr marL="0" lvl="0" indent="0" algn="l" rtl="0">
                <a:spcBef>
                  <a:spcPts val="0"/>
                </a:spcBef>
                <a:spcAft>
                  <a:spcPts val="0"/>
                </a:spcAft>
                <a:buNone/>
              </a:pPr>
              <a:r>
                <a:rPr lang="en-US" sz="1500" b="1" dirty="0">
                  <a:solidFill>
                    <a:schemeClr val="tx1">
                      <a:lumMod val="75000"/>
                      <a:lumOff val="25000"/>
                    </a:schemeClr>
                  </a:solidFill>
                  <a:latin typeface="Inter"/>
                  <a:ea typeface="Inter"/>
                  <a:cs typeface="Inter"/>
                  <a:sym typeface="Inter"/>
                </a:rPr>
                <a:t>Total Inventory</a:t>
              </a:r>
              <a:endParaRPr sz="1500" b="1" dirty="0">
                <a:solidFill>
                  <a:schemeClr val="tx1">
                    <a:lumMod val="75000"/>
                    <a:lumOff val="25000"/>
                  </a:schemeClr>
                </a:solidFill>
                <a:latin typeface="Inter"/>
                <a:ea typeface="Inter"/>
                <a:cs typeface="Inter"/>
                <a:sym typeface="Inter"/>
              </a:endParaRPr>
            </a:p>
          </p:txBody>
        </p:sp>
      </p:grpSp>
      <p:sp>
        <p:nvSpPr>
          <p:cNvPr id="15" name="Google Shape;959;p134">
            <a:extLst>
              <a:ext uri="{FF2B5EF4-FFF2-40B4-BE49-F238E27FC236}">
                <a16:creationId xmlns:a16="http://schemas.microsoft.com/office/drawing/2014/main" id="{DFC4FD48-07E0-2B0A-7B6E-60AE367658C6}"/>
              </a:ext>
            </a:extLst>
          </p:cNvPr>
          <p:cNvSpPr txBox="1">
            <a:spLocks/>
          </p:cNvSpPr>
          <p:nvPr/>
        </p:nvSpPr>
        <p:spPr>
          <a:xfrm>
            <a:off x="10319468" y="6690884"/>
            <a:ext cx="1807420" cy="1430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rgbClr val="67B346"/>
                </a:solidFill>
              </a:rPr>
              <a:t>Data as of </a:t>
            </a:r>
            <a:fld id="{88D407A7-AB76-654E-A7EB-1F4C00BC9222}" type="datetime4">
              <a:rPr lang="en-US" sz="1100" smtClean="0">
                <a:solidFill>
                  <a:srgbClr val="67B346"/>
                </a:solidFill>
              </a:rPr>
              <a:t>April 6, 2025</a:t>
            </a:fld>
            <a:endParaRPr lang="en-US" sz="1100" dirty="0">
              <a:solidFill>
                <a:srgbClr val="67B346"/>
              </a:solidFill>
            </a:endParaRPr>
          </a:p>
          <a:p>
            <a:pPr algn="r"/>
            <a:endParaRPr lang="en-US" sz="1400" dirty="0">
              <a:solidFill>
                <a:srgbClr val="67B346"/>
              </a:solidFill>
            </a:endParaRPr>
          </a:p>
          <a:p>
            <a:pPr algn="r"/>
            <a:endParaRPr lang="en-US" sz="1400" dirty="0">
              <a:solidFill>
                <a:srgbClr val="67B346"/>
              </a:solidFill>
            </a:endParaRPr>
          </a:p>
        </p:txBody>
      </p:sp>
      <p:sp>
        <p:nvSpPr>
          <p:cNvPr id="16" name="Google Shape;959;p134">
            <a:extLst>
              <a:ext uri="{FF2B5EF4-FFF2-40B4-BE49-F238E27FC236}">
                <a16:creationId xmlns:a16="http://schemas.microsoft.com/office/drawing/2014/main" id="{44380430-ECFA-D001-01D6-8800FD0E2609}"/>
              </a:ext>
            </a:extLst>
          </p:cNvPr>
          <p:cNvSpPr txBox="1">
            <a:spLocks/>
          </p:cNvSpPr>
          <p:nvPr/>
        </p:nvSpPr>
        <p:spPr>
          <a:xfrm>
            <a:off x="10648753" y="6510465"/>
            <a:ext cx="1465256" cy="1745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chemeClr val="bg1">
                    <a:lumMod val="65000"/>
                  </a:schemeClr>
                </a:solidFill>
              </a:rPr>
              <a:t>Cisco Confidential</a:t>
            </a:r>
            <a:endParaRPr lang="en-US" sz="1400" dirty="0">
              <a:solidFill>
                <a:srgbClr val="67B346"/>
              </a:solidFill>
            </a:endParaRPr>
          </a:p>
        </p:txBody>
      </p:sp>
      <p:sp>
        <p:nvSpPr>
          <p:cNvPr id="21" name="Google Shape;932;p119">
            <a:extLst>
              <a:ext uri="{FF2B5EF4-FFF2-40B4-BE49-F238E27FC236}">
                <a16:creationId xmlns:a16="http://schemas.microsoft.com/office/drawing/2014/main" id="{F37266EB-A3DB-B641-6CAA-FB1DD18D66E6}"/>
              </a:ext>
            </a:extLst>
          </p:cNvPr>
          <p:cNvSpPr txBox="1"/>
          <p:nvPr/>
        </p:nvSpPr>
        <p:spPr>
          <a:xfrm>
            <a:off x="6560826" y="4777373"/>
            <a:ext cx="3864220"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chemeClr val="accent1"/>
                </a:solidFill>
                <a:latin typeface="Inter"/>
                <a:ea typeface="Inter"/>
                <a:cs typeface="Inter"/>
                <a:sym typeface="Inter"/>
              </a:rPr>
              <a:t>0 </a:t>
            </a:r>
            <a:r>
              <a:rPr lang="en-US" sz="2000" b="1" dirty="0">
                <a:solidFill>
                  <a:schemeClr val="accent1"/>
                </a:solidFill>
                <a:latin typeface="Inter"/>
                <a:ea typeface="Inter"/>
                <a:cs typeface="Inter"/>
                <a:sym typeface="Inter"/>
              </a:rPr>
              <a:t>per day</a:t>
            </a:r>
            <a:endParaRPr sz="3200" b="1" dirty="0">
              <a:solidFill>
                <a:schemeClr val="accent1"/>
              </a:solidFill>
              <a:latin typeface="Inter"/>
              <a:ea typeface="Inter"/>
              <a:cs typeface="Inter"/>
              <a:sym typeface="Inter"/>
            </a:endParaRPr>
          </a:p>
          <a:p>
            <a:pPr marL="0" lvl="0" indent="0" algn="l" rtl="0">
              <a:spcBef>
                <a:spcPts val="0"/>
              </a:spcBef>
              <a:spcAft>
                <a:spcPts val="0"/>
              </a:spcAft>
              <a:buNone/>
            </a:pPr>
            <a:r>
              <a:rPr lang="en-US" sz="1500" b="1" dirty="0">
                <a:solidFill>
                  <a:schemeClr val="tx1">
                    <a:lumMod val="75000"/>
                    <a:lumOff val="25000"/>
                  </a:schemeClr>
                </a:solidFill>
                <a:latin typeface="Inter"/>
                <a:ea typeface="Inter"/>
                <a:cs typeface="Inter"/>
                <a:sym typeface="Inter"/>
              </a:rPr>
              <a:t>Non-unique clients</a:t>
            </a:r>
            <a:endParaRPr sz="1500" b="1" dirty="0">
              <a:solidFill>
                <a:schemeClr val="tx1">
                  <a:lumMod val="75000"/>
                  <a:lumOff val="25000"/>
                </a:schemeClr>
              </a:solidFill>
              <a:latin typeface="Inter"/>
              <a:ea typeface="Inter"/>
              <a:cs typeface="Inter"/>
              <a:sym typeface="Inter"/>
            </a:endParaRPr>
          </a:p>
        </p:txBody>
      </p:sp>
      <p:sp>
        <p:nvSpPr>
          <p:cNvPr id="22" name="Google Shape;932;p119">
            <a:extLst>
              <a:ext uri="{FF2B5EF4-FFF2-40B4-BE49-F238E27FC236}">
                <a16:creationId xmlns:a16="http://schemas.microsoft.com/office/drawing/2014/main" id="{140C3165-6A63-413E-9AEE-041E07B4733B}"/>
              </a:ext>
            </a:extLst>
          </p:cNvPr>
          <p:cNvSpPr txBox="1"/>
          <p:nvPr/>
        </p:nvSpPr>
        <p:spPr>
          <a:xfrm>
            <a:off x="1308617" y="4835814"/>
            <a:ext cx="2973450"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chemeClr val="accent1"/>
                </a:solidFill>
                <a:latin typeface="Inter"/>
                <a:ea typeface="Inter"/>
                <a:cs typeface="Inter"/>
                <a:sym typeface="Inter"/>
              </a:rPr>
              <a:t>0</a:t>
            </a:r>
            <a:endParaRPr sz="3200" b="1" dirty="0">
              <a:solidFill>
                <a:schemeClr val="accent1"/>
              </a:solidFill>
              <a:latin typeface="Inter"/>
              <a:ea typeface="Inter"/>
              <a:cs typeface="Inter"/>
              <a:sym typeface="Inter"/>
            </a:endParaRPr>
          </a:p>
          <a:p>
            <a:pPr marL="0" lvl="0" indent="0" algn="l" rtl="0">
              <a:spcBef>
                <a:spcPts val="0"/>
              </a:spcBef>
              <a:spcAft>
                <a:spcPts val="0"/>
              </a:spcAft>
              <a:buNone/>
            </a:pPr>
            <a:r>
              <a:rPr lang="en-US" sz="1500" b="1" dirty="0">
                <a:solidFill>
                  <a:schemeClr val="tx1">
                    <a:lumMod val="75000"/>
                    <a:lumOff val="25000"/>
                  </a:schemeClr>
                </a:solidFill>
                <a:latin typeface="Inter"/>
                <a:ea typeface="Inter"/>
                <a:cs typeface="Inter"/>
                <a:sym typeface="Inter"/>
              </a:rPr>
              <a:t>Non-unique clients total</a:t>
            </a:r>
            <a:endParaRPr sz="1500" b="1" dirty="0">
              <a:solidFill>
                <a:schemeClr val="tx1">
                  <a:lumMod val="75000"/>
                  <a:lumOff val="25000"/>
                </a:schemeClr>
              </a:solidFill>
              <a:latin typeface="Inter"/>
              <a:ea typeface="Inter"/>
              <a:cs typeface="Inter"/>
              <a:sym typeface="Inter"/>
            </a:endParaRPr>
          </a:p>
        </p:txBody>
      </p:sp>
      <p:sp>
        <p:nvSpPr>
          <p:cNvPr id="25" name="Title 2">
            <a:extLst>
              <a:ext uri="{FF2B5EF4-FFF2-40B4-BE49-F238E27FC236}">
                <a16:creationId xmlns:a16="http://schemas.microsoft.com/office/drawing/2014/main" id="{8B1DF658-487B-DA63-822A-29941AB3A1AC}"/>
              </a:ext>
            </a:extLst>
          </p:cNvPr>
          <p:cNvSpPr txBox="1">
            <a:spLocks/>
          </p:cNvSpPr>
          <p:nvPr/>
        </p:nvSpPr>
        <p:spPr>
          <a:xfrm>
            <a:off x="232875" y="6696604"/>
            <a:ext cx="8947143" cy="1265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1100" dirty="0">
              <a:solidFill>
                <a:srgbClr val="67B346"/>
              </a:solidFill>
              <a:latin typeface="Inter" panose="02000503000000020004" pitchFamily="2" charset="0"/>
              <a:ea typeface="Inter" panose="02000503000000020004" pitchFamily="2" charset="0"/>
              <a:cs typeface="Inter" panose="02000503000000020004" pitchFamily="2" charset="0"/>
            </a:endParaRPr>
          </a:p>
        </p:txBody>
      </p:sp>
      <p:sp>
        <p:nvSpPr>
          <p:cNvPr id="3" name="Google Shape;467;p61">
            <a:extLst>
              <a:ext uri="{FF2B5EF4-FFF2-40B4-BE49-F238E27FC236}">
                <a16:creationId xmlns:a16="http://schemas.microsoft.com/office/drawing/2014/main" id="{72F84BB6-E6DE-DC42-118A-D1773415A4FD}"/>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 name="Google Shape;468;p61">
            <a:extLst>
              <a:ext uri="{FF2B5EF4-FFF2-40B4-BE49-F238E27FC236}">
                <a16:creationId xmlns:a16="http://schemas.microsoft.com/office/drawing/2014/main" id="{65853EA6-99A6-792D-5F88-0DFB6431EC3B}"/>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9"/>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MX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09D0F1E7-0841-8DDF-82FE-A139C068B8A3}"/>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6" name="Google Shape;959;p134">
            <a:extLst>
              <a:ext uri="{FF2B5EF4-FFF2-40B4-BE49-F238E27FC236}">
                <a16:creationId xmlns:a16="http://schemas.microsoft.com/office/drawing/2014/main" id="{3107520A-111E-8CAC-F216-9EC1D225F2B2}"/>
              </a:ext>
            </a:extLst>
          </p:cNvPr>
          <p:cNvSpPr txBox="1">
            <a:spLocks/>
          </p:cNvSpPr>
          <p:nvPr/>
        </p:nvSpPr>
        <p:spPr>
          <a:xfrm>
            <a:off x="10648753" y="6510465"/>
            <a:ext cx="1465256" cy="1745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chemeClr val="bg1">
                    <a:lumMod val="65000"/>
                  </a:schemeClr>
                </a:solidFill>
              </a:rPr>
              <a:t>Cisco Confidential</a:t>
            </a:r>
            <a:endParaRPr lang="en-US" sz="1400" dirty="0">
              <a:solidFill>
                <a:srgbClr val="67B346"/>
              </a:solidFill>
            </a:endParaRPr>
          </a:p>
        </p:txBody>
      </p:sp>
      <p:sp>
        <p:nvSpPr>
          <p:cNvPr id="28" name="Title 2">
            <a:extLst>
              <a:ext uri="{FF2B5EF4-FFF2-40B4-BE49-F238E27FC236}">
                <a16:creationId xmlns:a16="http://schemas.microsoft.com/office/drawing/2014/main" id="{DD49A4DD-5BB9-D793-4631-8972B3AFBE41}"/>
              </a:ext>
            </a:extLst>
          </p:cNvPr>
          <p:cNvSpPr txBox="1">
            <a:spLocks/>
          </p:cNvSpPr>
          <p:nvPr/>
        </p:nvSpPr>
        <p:spPr>
          <a:xfrm>
            <a:off x="74767" y="6707299"/>
            <a:ext cx="8947143" cy="1265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1100" dirty="0">
              <a:solidFill>
                <a:srgbClr val="67B346"/>
              </a:solidFill>
              <a:latin typeface="Inter" panose="02000503000000020004" pitchFamily="2" charset="0"/>
              <a:ea typeface="Inter" panose="02000503000000020004" pitchFamily="2" charset="0"/>
              <a:cs typeface="Inter" panose="02000503000000020004" pitchFamily="2" charset="0"/>
            </a:endParaRPr>
          </a:p>
        </p:txBody>
      </p:sp>
      <p:sp>
        <p:nvSpPr>
          <p:cNvPr id="31" name="Google Shape;959;p134">
            <a:extLst>
              <a:ext uri="{FF2B5EF4-FFF2-40B4-BE49-F238E27FC236}">
                <a16:creationId xmlns:a16="http://schemas.microsoft.com/office/drawing/2014/main" id="{6D3BD338-1490-F88D-EAAE-A33BA87E3357}"/>
              </a:ext>
            </a:extLst>
          </p:cNvPr>
          <p:cNvSpPr txBox="1">
            <a:spLocks/>
          </p:cNvSpPr>
          <p:nvPr/>
        </p:nvSpPr>
        <p:spPr>
          <a:xfrm>
            <a:off x="10319468" y="6690884"/>
            <a:ext cx="1807420" cy="1430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rgbClr val="67B346"/>
                </a:solidFill>
              </a:rPr>
              <a:t>Data as of </a:t>
            </a:r>
            <a:fld id="{B20FF90F-BCA5-5341-93AB-2D2E84094591}" type="datetime4">
              <a:rPr lang="en-US" sz="1100" smtClean="0">
                <a:solidFill>
                  <a:srgbClr val="67B346"/>
                </a:solidFill>
              </a:rPr>
              <a:t>April 6, 2025</a:t>
            </a:fld>
            <a:endParaRPr lang="en-US" sz="1100" dirty="0">
              <a:solidFill>
                <a:srgbClr val="67B346"/>
              </a:solidFill>
            </a:endParaRPr>
          </a:p>
          <a:p>
            <a:pPr algn="r">
              <a:buSzPct val="100000"/>
            </a:pPr>
            <a:endParaRPr lang="en-US" sz="1100" dirty="0">
              <a:solidFill>
                <a:srgbClr val="67B346"/>
              </a:solidFill>
            </a:endParaRPr>
          </a:p>
          <a:p>
            <a:pPr algn="r"/>
            <a:endParaRPr lang="en-US" sz="1400" dirty="0">
              <a:solidFill>
                <a:srgbClr val="67B346"/>
              </a:solidFill>
            </a:endParaRPr>
          </a:p>
          <a:p>
            <a:pPr algn="r"/>
            <a:endParaRPr lang="en-US" sz="1400" dirty="0">
              <a:solidFill>
                <a:srgbClr val="67B346"/>
              </a:solidFill>
            </a:endParaRPr>
          </a:p>
        </p:txBody>
      </p:sp>
      <p:sp>
        <p:nvSpPr>
          <p:cNvPr id="4" name="TextBox 3">
            <a:extLst>
              <a:ext uri="{FF2B5EF4-FFF2-40B4-BE49-F238E27FC236}">
                <a16:creationId xmlns:a16="http://schemas.microsoft.com/office/drawing/2014/main" id="{C7BBA3C0-4384-785C-1740-955CFE11588A}"/>
              </a:ext>
            </a:extLst>
          </p:cNvPr>
          <p:cNvSpPr txBox="1"/>
          <p:nvPr/>
        </p:nvSpPr>
        <p:spPr>
          <a:xfrm>
            <a:off x="375903" y="1197862"/>
            <a:ext cx="1779654" cy="2246769"/>
          </a:xfrm>
          <a:prstGeom prst="rect">
            <a:avLst/>
          </a:prstGeom>
          <a:noFill/>
        </p:spPr>
        <p:txBody>
          <a:bodyPr wrap="none" rtlCol="0">
            <a:spAutoFit/>
          </a:bodyPr>
          <a:lstStyle/>
          <a:p>
            <a:r>
              <a:rPr lang="en-US" sz="2000" u="sng" dirty="0"/>
              <a:t>MX 18.107.10</a:t>
            </a:r>
          </a:p>
          <a:p>
            <a:r>
              <a:rPr lang="en-US" sz="2000" dirty="0"/>
              <a:t>MX64 (2)</a:t>
            </a:r>
          </a:p>
          <a:p>
            <a:r>
              <a:rPr lang="en-US" sz="2000" dirty="0"/>
              <a:t>MX 65 (0)</a:t>
            </a:r>
          </a:p>
          <a:p>
            <a:r>
              <a:rPr lang="en-US" sz="2000" dirty="0"/>
              <a:t>MX84 (6)</a:t>
            </a:r>
          </a:p>
          <a:p>
            <a:r>
              <a:rPr lang="en-US" sz="2000" dirty="0"/>
              <a:t>MX100 (0)</a:t>
            </a:r>
          </a:p>
          <a:p>
            <a:r>
              <a:rPr lang="en-US" sz="2000" dirty="0"/>
              <a:t>VMX100 (0)</a:t>
            </a:r>
          </a:p>
          <a:p>
            <a:endParaRPr lang="en-US" sz="2000" dirty="0"/>
          </a:p>
        </p:txBody>
      </p:sp>
      <p:sp>
        <p:nvSpPr>
          <p:cNvPr id="5" name="TextBox 4">
            <a:extLst>
              <a:ext uri="{FF2B5EF4-FFF2-40B4-BE49-F238E27FC236}">
                <a16:creationId xmlns:a16="http://schemas.microsoft.com/office/drawing/2014/main" id="{BC8728DC-A078-BE1D-D8C8-D870783DDBC4}"/>
              </a:ext>
            </a:extLst>
          </p:cNvPr>
          <p:cNvSpPr txBox="1"/>
          <p:nvPr/>
        </p:nvSpPr>
        <p:spPr>
          <a:xfrm>
            <a:off x="2670989" y="1299630"/>
            <a:ext cx="1494320" cy="1323439"/>
          </a:xfrm>
          <a:prstGeom prst="rect">
            <a:avLst/>
          </a:prstGeom>
          <a:noFill/>
        </p:spPr>
        <p:txBody>
          <a:bodyPr wrap="none" rtlCol="0">
            <a:spAutoFit/>
          </a:bodyPr>
          <a:lstStyle/>
          <a:p>
            <a:r>
              <a:rPr lang="en-US" sz="2000" u="sng" dirty="0"/>
              <a:t>MX 16.16.9</a:t>
            </a:r>
          </a:p>
          <a:p>
            <a:r>
              <a:rPr lang="en-US" sz="2000" dirty="0"/>
              <a:t>MX400 (0)</a:t>
            </a:r>
          </a:p>
          <a:p>
            <a:r>
              <a:rPr lang="en-US" sz="2000" dirty="0"/>
              <a:t>MX600 (0)</a:t>
            </a:r>
          </a:p>
          <a:p>
            <a:endParaRPr lang="en-US" sz="2000" dirty="0"/>
          </a:p>
        </p:txBody>
      </p:sp>
      <p:sp>
        <p:nvSpPr>
          <p:cNvPr id="14" name="TextBox 13">
            <a:extLst>
              <a:ext uri="{FF2B5EF4-FFF2-40B4-BE49-F238E27FC236}">
                <a16:creationId xmlns:a16="http://schemas.microsoft.com/office/drawing/2014/main" id="{0A6F0AD6-CC67-9287-7050-024C8F11BA20}"/>
              </a:ext>
            </a:extLst>
          </p:cNvPr>
          <p:cNvSpPr txBox="1"/>
          <p:nvPr/>
        </p:nvSpPr>
        <p:spPr>
          <a:xfrm>
            <a:off x="5063222" y="1305583"/>
            <a:ext cx="1281120" cy="1015663"/>
          </a:xfrm>
          <a:prstGeom prst="rect">
            <a:avLst/>
          </a:prstGeom>
          <a:noFill/>
        </p:spPr>
        <p:txBody>
          <a:bodyPr wrap="none" rtlCol="0">
            <a:spAutoFit/>
          </a:bodyPr>
          <a:lstStyle/>
          <a:p>
            <a:r>
              <a:rPr lang="en-US" sz="2000" u="sng" dirty="0"/>
              <a:t>MX 14.56</a:t>
            </a:r>
          </a:p>
          <a:p>
            <a:r>
              <a:rPr lang="en-US" sz="2000" dirty="0"/>
              <a:t>Z1 (0)</a:t>
            </a:r>
          </a:p>
          <a:p>
            <a:endParaRPr lang="en-US" sz="2000" dirty="0"/>
          </a:p>
        </p:txBody>
      </p:sp>
      <p:sp>
        <p:nvSpPr>
          <p:cNvPr id="29" name="TextBox 28">
            <a:extLst>
              <a:ext uri="{FF2B5EF4-FFF2-40B4-BE49-F238E27FC236}">
                <a16:creationId xmlns:a16="http://schemas.microsoft.com/office/drawing/2014/main" id="{97203356-D5D9-3563-772A-55DD1660ECDC}"/>
              </a:ext>
            </a:extLst>
          </p:cNvPr>
          <p:cNvSpPr txBox="1"/>
          <p:nvPr/>
        </p:nvSpPr>
        <p:spPr>
          <a:xfrm>
            <a:off x="7242255" y="1295031"/>
            <a:ext cx="2948243" cy="2246769"/>
          </a:xfrm>
          <a:prstGeom prst="rect">
            <a:avLst/>
          </a:prstGeom>
          <a:noFill/>
        </p:spPr>
        <p:txBody>
          <a:bodyPr wrap="none" rtlCol="0">
            <a:spAutoFit/>
          </a:bodyPr>
          <a:lstStyle/>
          <a:p>
            <a:r>
              <a:rPr lang="en-US" sz="2000" u="sng" dirty="0"/>
              <a:t>Not Firmware Restricted</a:t>
            </a:r>
          </a:p>
          <a:p>
            <a:r>
              <a:rPr lang="en-US" sz="2000" dirty="0"/>
              <a:t>MX250 (2)</a:t>
            </a:r>
          </a:p>
          <a:p>
            <a:r>
              <a:rPr lang="en-US" sz="2000" dirty="0"/>
              <a:t>MX 450 (14)</a:t>
            </a:r>
          </a:p>
          <a:p>
            <a:r>
              <a:rPr lang="en-US" sz="2000" dirty="0"/>
              <a:t>MX67 (7,464)</a:t>
            </a:r>
          </a:p>
          <a:p>
            <a:r>
              <a:rPr lang="en-US" sz="2000" dirty="0"/>
              <a:t>MX95 (2)</a:t>
            </a:r>
          </a:p>
          <a:p>
            <a:r>
              <a:rPr lang="en-US" sz="2000" dirty="0"/>
              <a:t>VMX-L (9)</a:t>
            </a:r>
          </a:p>
          <a:p>
            <a:endParaRPr lang="en-US" sz="2000" dirty="0"/>
          </a:p>
        </p:txBody>
      </p:sp>
      <p:sp>
        <p:nvSpPr>
          <p:cNvPr id="2" name="Google Shape;467;p61">
            <a:extLst>
              <a:ext uri="{FF2B5EF4-FFF2-40B4-BE49-F238E27FC236}">
                <a16:creationId xmlns:a16="http://schemas.microsoft.com/office/drawing/2014/main" id="{EC568EC0-F8D7-B7E1-AC73-0B91EFB5FA62}"/>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A891215B-F6F0-A599-EAA6-93485244DCAF}"/>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360611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BA463C73-C97C-AE28-A9A0-C96BBC6B957B}"/>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A4370F69-5130-5F67-424A-8B4F493CAC63}"/>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MS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D836ED2B-18A8-EE06-5110-818A8B9E2CC3}"/>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6" name="Google Shape;959;p134">
            <a:extLst>
              <a:ext uri="{FF2B5EF4-FFF2-40B4-BE49-F238E27FC236}">
                <a16:creationId xmlns:a16="http://schemas.microsoft.com/office/drawing/2014/main" id="{FC7F0FD8-B41F-FDF4-2DBD-189E6D688137}"/>
              </a:ext>
            </a:extLst>
          </p:cNvPr>
          <p:cNvSpPr txBox="1">
            <a:spLocks/>
          </p:cNvSpPr>
          <p:nvPr/>
        </p:nvSpPr>
        <p:spPr>
          <a:xfrm>
            <a:off x="10648753" y="6510465"/>
            <a:ext cx="1465256" cy="1745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chemeClr val="bg1">
                    <a:lumMod val="65000"/>
                  </a:schemeClr>
                </a:solidFill>
              </a:rPr>
              <a:t>Cisco Confidential</a:t>
            </a:r>
            <a:endParaRPr lang="en-US" sz="1400" dirty="0">
              <a:solidFill>
                <a:srgbClr val="67B346"/>
              </a:solidFill>
            </a:endParaRPr>
          </a:p>
        </p:txBody>
      </p:sp>
      <p:sp>
        <p:nvSpPr>
          <p:cNvPr id="28" name="Title 2">
            <a:extLst>
              <a:ext uri="{FF2B5EF4-FFF2-40B4-BE49-F238E27FC236}">
                <a16:creationId xmlns:a16="http://schemas.microsoft.com/office/drawing/2014/main" id="{379BDD75-0C96-FD83-C1B5-CF0B87CE32CE}"/>
              </a:ext>
            </a:extLst>
          </p:cNvPr>
          <p:cNvSpPr txBox="1">
            <a:spLocks/>
          </p:cNvSpPr>
          <p:nvPr/>
        </p:nvSpPr>
        <p:spPr>
          <a:xfrm>
            <a:off x="74767" y="6707299"/>
            <a:ext cx="8947143" cy="1265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1100" dirty="0">
              <a:solidFill>
                <a:srgbClr val="67B346"/>
              </a:solidFill>
              <a:latin typeface="Inter" panose="02000503000000020004" pitchFamily="2" charset="0"/>
              <a:ea typeface="Inter" panose="02000503000000020004" pitchFamily="2" charset="0"/>
              <a:cs typeface="Inter" panose="02000503000000020004" pitchFamily="2" charset="0"/>
            </a:endParaRPr>
          </a:p>
        </p:txBody>
      </p:sp>
      <p:sp>
        <p:nvSpPr>
          <p:cNvPr id="31" name="Google Shape;959;p134">
            <a:extLst>
              <a:ext uri="{FF2B5EF4-FFF2-40B4-BE49-F238E27FC236}">
                <a16:creationId xmlns:a16="http://schemas.microsoft.com/office/drawing/2014/main" id="{73CE9F07-20B0-6289-178D-92069DD232CB}"/>
              </a:ext>
            </a:extLst>
          </p:cNvPr>
          <p:cNvSpPr txBox="1">
            <a:spLocks/>
          </p:cNvSpPr>
          <p:nvPr/>
        </p:nvSpPr>
        <p:spPr>
          <a:xfrm>
            <a:off x="10319468" y="6690884"/>
            <a:ext cx="1807420" cy="1430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rgbClr val="67B346"/>
                </a:solidFill>
              </a:rPr>
              <a:t>Data as of </a:t>
            </a:r>
            <a:fld id="{B20FF90F-BCA5-5341-93AB-2D2E84094591}" type="datetime4">
              <a:rPr lang="en-US" sz="1100" smtClean="0">
                <a:solidFill>
                  <a:srgbClr val="67B346"/>
                </a:solidFill>
              </a:rPr>
              <a:t>April 6, 2025</a:t>
            </a:fld>
            <a:endParaRPr lang="en-US" sz="1100" dirty="0">
              <a:solidFill>
                <a:srgbClr val="67B346"/>
              </a:solidFill>
            </a:endParaRPr>
          </a:p>
          <a:p>
            <a:pPr algn="r">
              <a:buSzPct val="100000"/>
            </a:pPr>
            <a:endParaRPr lang="en-US" sz="1100" dirty="0">
              <a:solidFill>
                <a:srgbClr val="67B346"/>
              </a:solidFill>
            </a:endParaRPr>
          </a:p>
          <a:p>
            <a:pPr algn="r"/>
            <a:endParaRPr lang="en-US" sz="1400" dirty="0">
              <a:solidFill>
                <a:srgbClr val="67B346"/>
              </a:solidFill>
            </a:endParaRPr>
          </a:p>
          <a:p>
            <a:pPr algn="r"/>
            <a:endParaRPr lang="en-US" sz="1400" dirty="0">
              <a:solidFill>
                <a:srgbClr val="67B346"/>
              </a:solidFill>
            </a:endParaRPr>
          </a:p>
        </p:txBody>
      </p:sp>
      <p:sp>
        <p:nvSpPr>
          <p:cNvPr id="2" name="Google Shape;467;p61">
            <a:extLst>
              <a:ext uri="{FF2B5EF4-FFF2-40B4-BE49-F238E27FC236}">
                <a16:creationId xmlns:a16="http://schemas.microsoft.com/office/drawing/2014/main" id="{3E42EF80-2859-D2FA-3DA8-E9A11C2667E4}"/>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288EFA16-E0D8-23D6-48AC-23C3408443AF}"/>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304940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307A00FA-30AE-0538-1D81-164440111D09}"/>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DC02FD2F-EC1F-A099-53B0-70014B49651C}"/>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MR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D81B708A-E5B9-9ACB-CC6C-EEFCD89CAB27}"/>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6" name="Google Shape;959;p134">
            <a:extLst>
              <a:ext uri="{FF2B5EF4-FFF2-40B4-BE49-F238E27FC236}">
                <a16:creationId xmlns:a16="http://schemas.microsoft.com/office/drawing/2014/main" id="{58F26AC4-FB1D-D795-C8C9-0A94DA126095}"/>
              </a:ext>
            </a:extLst>
          </p:cNvPr>
          <p:cNvSpPr txBox="1">
            <a:spLocks/>
          </p:cNvSpPr>
          <p:nvPr/>
        </p:nvSpPr>
        <p:spPr>
          <a:xfrm>
            <a:off x="10648753" y="6510465"/>
            <a:ext cx="1465256" cy="1745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chemeClr val="bg1">
                    <a:lumMod val="65000"/>
                  </a:schemeClr>
                </a:solidFill>
              </a:rPr>
              <a:t>Cisco Confidential</a:t>
            </a:r>
            <a:endParaRPr lang="en-US" sz="1400" dirty="0">
              <a:solidFill>
                <a:srgbClr val="67B346"/>
              </a:solidFill>
            </a:endParaRPr>
          </a:p>
        </p:txBody>
      </p:sp>
      <p:sp>
        <p:nvSpPr>
          <p:cNvPr id="28" name="Title 2">
            <a:extLst>
              <a:ext uri="{FF2B5EF4-FFF2-40B4-BE49-F238E27FC236}">
                <a16:creationId xmlns:a16="http://schemas.microsoft.com/office/drawing/2014/main" id="{C41832EB-818C-A412-FC06-B8E897B01816}"/>
              </a:ext>
            </a:extLst>
          </p:cNvPr>
          <p:cNvSpPr txBox="1">
            <a:spLocks/>
          </p:cNvSpPr>
          <p:nvPr/>
        </p:nvSpPr>
        <p:spPr>
          <a:xfrm>
            <a:off x="74767" y="6707299"/>
            <a:ext cx="8947143" cy="1265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1100" dirty="0">
              <a:solidFill>
                <a:srgbClr val="67B346"/>
              </a:solidFill>
              <a:latin typeface="Inter" panose="02000503000000020004" pitchFamily="2" charset="0"/>
              <a:ea typeface="Inter" panose="02000503000000020004" pitchFamily="2" charset="0"/>
              <a:cs typeface="Inter" panose="02000503000000020004" pitchFamily="2" charset="0"/>
            </a:endParaRPr>
          </a:p>
        </p:txBody>
      </p:sp>
      <p:sp>
        <p:nvSpPr>
          <p:cNvPr id="31" name="Google Shape;959;p134">
            <a:extLst>
              <a:ext uri="{FF2B5EF4-FFF2-40B4-BE49-F238E27FC236}">
                <a16:creationId xmlns:a16="http://schemas.microsoft.com/office/drawing/2014/main" id="{1277E86B-62DA-DC53-42F9-786674857066}"/>
              </a:ext>
            </a:extLst>
          </p:cNvPr>
          <p:cNvSpPr txBox="1">
            <a:spLocks/>
          </p:cNvSpPr>
          <p:nvPr/>
        </p:nvSpPr>
        <p:spPr>
          <a:xfrm>
            <a:off x="10319468" y="6690884"/>
            <a:ext cx="1807420" cy="1430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rgbClr val="67B346"/>
                </a:solidFill>
              </a:rPr>
              <a:t>Data as of </a:t>
            </a:r>
            <a:fld id="{B20FF90F-BCA5-5341-93AB-2D2E84094591}" type="datetime4">
              <a:rPr lang="en-US" sz="1100" smtClean="0">
                <a:solidFill>
                  <a:srgbClr val="67B346"/>
                </a:solidFill>
              </a:rPr>
              <a:t>April 6, 2025</a:t>
            </a:fld>
            <a:endParaRPr lang="en-US" sz="1100" dirty="0">
              <a:solidFill>
                <a:srgbClr val="67B346"/>
              </a:solidFill>
            </a:endParaRPr>
          </a:p>
          <a:p>
            <a:pPr algn="r">
              <a:buSzPct val="100000"/>
            </a:pPr>
            <a:endParaRPr lang="en-US" sz="1100" dirty="0">
              <a:solidFill>
                <a:srgbClr val="67B346"/>
              </a:solidFill>
            </a:endParaRPr>
          </a:p>
          <a:p>
            <a:pPr algn="r"/>
            <a:endParaRPr lang="en-US" sz="1400" dirty="0">
              <a:solidFill>
                <a:srgbClr val="67B346"/>
              </a:solidFill>
            </a:endParaRPr>
          </a:p>
          <a:p>
            <a:pPr algn="r"/>
            <a:endParaRPr lang="en-US" sz="1400" dirty="0">
              <a:solidFill>
                <a:srgbClr val="67B346"/>
              </a:solidFill>
            </a:endParaRPr>
          </a:p>
        </p:txBody>
      </p:sp>
      <p:sp>
        <p:nvSpPr>
          <p:cNvPr id="2" name="Google Shape;467;p61">
            <a:extLst>
              <a:ext uri="{FF2B5EF4-FFF2-40B4-BE49-F238E27FC236}">
                <a16:creationId xmlns:a16="http://schemas.microsoft.com/office/drawing/2014/main" id="{660AAB77-161C-982F-BBC9-17C4A2231418}"/>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A64ECECC-7226-4A1D-9FD1-7E33593A21CC}"/>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322752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C23587BF-FA9B-ECC7-32B2-15F54DBF12D1}"/>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26EDF01C-FAC6-533E-25CA-3FF3E165A7D9}"/>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MV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71F1C705-D4FD-87D2-0D83-5CA2E15AFFB7}"/>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6" name="Google Shape;959;p134">
            <a:extLst>
              <a:ext uri="{FF2B5EF4-FFF2-40B4-BE49-F238E27FC236}">
                <a16:creationId xmlns:a16="http://schemas.microsoft.com/office/drawing/2014/main" id="{934F2184-1EED-3069-B928-4DE43DFEF82A}"/>
              </a:ext>
            </a:extLst>
          </p:cNvPr>
          <p:cNvSpPr txBox="1">
            <a:spLocks/>
          </p:cNvSpPr>
          <p:nvPr/>
        </p:nvSpPr>
        <p:spPr>
          <a:xfrm>
            <a:off x="10648753" y="6510465"/>
            <a:ext cx="1465256" cy="1745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chemeClr val="bg1">
                    <a:lumMod val="65000"/>
                  </a:schemeClr>
                </a:solidFill>
              </a:rPr>
              <a:t>Cisco Confidential</a:t>
            </a:r>
            <a:endParaRPr lang="en-US" sz="1400" dirty="0">
              <a:solidFill>
                <a:srgbClr val="67B346"/>
              </a:solidFill>
            </a:endParaRPr>
          </a:p>
        </p:txBody>
      </p:sp>
      <p:sp>
        <p:nvSpPr>
          <p:cNvPr id="28" name="Title 2">
            <a:extLst>
              <a:ext uri="{FF2B5EF4-FFF2-40B4-BE49-F238E27FC236}">
                <a16:creationId xmlns:a16="http://schemas.microsoft.com/office/drawing/2014/main" id="{E36BE19E-4DF9-1EF5-0BCF-9C35A8ABEF15}"/>
              </a:ext>
            </a:extLst>
          </p:cNvPr>
          <p:cNvSpPr txBox="1">
            <a:spLocks/>
          </p:cNvSpPr>
          <p:nvPr/>
        </p:nvSpPr>
        <p:spPr>
          <a:xfrm>
            <a:off x="74767" y="6707299"/>
            <a:ext cx="8947143" cy="1265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1100" dirty="0">
              <a:solidFill>
                <a:srgbClr val="67B346"/>
              </a:solidFill>
              <a:latin typeface="Inter" panose="02000503000000020004" pitchFamily="2" charset="0"/>
              <a:ea typeface="Inter" panose="02000503000000020004" pitchFamily="2" charset="0"/>
              <a:cs typeface="Inter" panose="02000503000000020004" pitchFamily="2" charset="0"/>
            </a:endParaRPr>
          </a:p>
        </p:txBody>
      </p:sp>
      <p:sp>
        <p:nvSpPr>
          <p:cNvPr id="31" name="Google Shape;959;p134">
            <a:extLst>
              <a:ext uri="{FF2B5EF4-FFF2-40B4-BE49-F238E27FC236}">
                <a16:creationId xmlns:a16="http://schemas.microsoft.com/office/drawing/2014/main" id="{EC11B0BD-953E-6A07-80D6-3F9C226EAFB8}"/>
              </a:ext>
            </a:extLst>
          </p:cNvPr>
          <p:cNvSpPr txBox="1">
            <a:spLocks/>
          </p:cNvSpPr>
          <p:nvPr/>
        </p:nvSpPr>
        <p:spPr>
          <a:xfrm>
            <a:off x="10319468" y="6690884"/>
            <a:ext cx="1807420" cy="1430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rgbClr val="67B346"/>
                </a:solidFill>
              </a:rPr>
              <a:t>Data as of </a:t>
            </a:r>
            <a:fld id="{B20FF90F-BCA5-5341-93AB-2D2E84094591}" type="datetime4">
              <a:rPr lang="en-US" sz="1100" smtClean="0">
                <a:solidFill>
                  <a:srgbClr val="67B346"/>
                </a:solidFill>
              </a:rPr>
              <a:t>April 6, 2025</a:t>
            </a:fld>
            <a:endParaRPr lang="en-US" sz="1100" dirty="0">
              <a:solidFill>
                <a:srgbClr val="67B346"/>
              </a:solidFill>
            </a:endParaRPr>
          </a:p>
          <a:p>
            <a:pPr algn="r">
              <a:buSzPct val="100000"/>
            </a:pPr>
            <a:endParaRPr lang="en-US" sz="1100" dirty="0">
              <a:solidFill>
                <a:srgbClr val="67B346"/>
              </a:solidFill>
            </a:endParaRPr>
          </a:p>
          <a:p>
            <a:pPr algn="r"/>
            <a:endParaRPr lang="en-US" sz="1400" dirty="0">
              <a:solidFill>
                <a:srgbClr val="67B346"/>
              </a:solidFill>
            </a:endParaRPr>
          </a:p>
          <a:p>
            <a:pPr algn="r"/>
            <a:endParaRPr lang="en-US" sz="1400" dirty="0">
              <a:solidFill>
                <a:srgbClr val="67B346"/>
              </a:solidFill>
            </a:endParaRPr>
          </a:p>
        </p:txBody>
      </p:sp>
      <p:sp>
        <p:nvSpPr>
          <p:cNvPr id="2" name="Google Shape;467;p61">
            <a:extLst>
              <a:ext uri="{FF2B5EF4-FFF2-40B4-BE49-F238E27FC236}">
                <a16:creationId xmlns:a16="http://schemas.microsoft.com/office/drawing/2014/main" id="{4734C1E7-80DE-D8E4-0312-03F9DAD6CD6D}"/>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3759A10A-F618-7082-46BD-BD19B47BBD34}"/>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1193342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1313275A-23C7-7B34-DB6F-813A42146869}"/>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4A8220A6-8975-CCAC-482D-59300C81515A}"/>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a:solidFill>
                  <a:schemeClr val="tx1"/>
                </a:solidFill>
              </a:rPr>
              <a:t>MG </a:t>
            </a:r>
            <a:r>
              <a:rPr lang="en-US" dirty="0">
                <a:solidFill>
                  <a:schemeClr val="tx1"/>
                </a:solidFill>
              </a:rPr>
              <a:t>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8FC157A4-1103-3D28-22A0-0F42A951A20F}"/>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6" name="Google Shape;959;p134">
            <a:extLst>
              <a:ext uri="{FF2B5EF4-FFF2-40B4-BE49-F238E27FC236}">
                <a16:creationId xmlns:a16="http://schemas.microsoft.com/office/drawing/2014/main" id="{5C7ACB35-8421-FDAF-74A3-F0660824F5B3}"/>
              </a:ext>
            </a:extLst>
          </p:cNvPr>
          <p:cNvSpPr txBox="1">
            <a:spLocks/>
          </p:cNvSpPr>
          <p:nvPr/>
        </p:nvSpPr>
        <p:spPr>
          <a:xfrm>
            <a:off x="10648753" y="6510465"/>
            <a:ext cx="1465256" cy="1745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chemeClr val="bg1">
                    <a:lumMod val="65000"/>
                  </a:schemeClr>
                </a:solidFill>
              </a:rPr>
              <a:t>Cisco Confidential</a:t>
            </a:r>
            <a:endParaRPr lang="en-US" sz="1400" dirty="0">
              <a:solidFill>
                <a:srgbClr val="67B346"/>
              </a:solidFill>
            </a:endParaRPr>
          </a:p>
        </p:txBody>
      </p:sp>
      <p:sp>
        <p:nvSpPr>
          <p:cNvPr id="28" name="Title 2">
            <a:extLst>
              <a:ext uri="{FF2B5EF4-FFF2-40B4-BE49-F238E27FC236}">
                <a16:creationId xmlns:a16="http://schemas.microsoft.com/office/drawing/2014/main" id="{ED5B4C75-34A1-503D-CA2A-BB60E52ACDA4}"/>
              </a:ext>
            </a:extLst>
          </p:cNvPr>
          <p:cNvSpPr txBox="1">
            <a:spLocks/>
          </p:cNvSpPr>
          <p:nvPr/>
        </p:nvSpPr>
        <p:spPr>
          <a:xfrm>
            <a:off x="74767" y="6707299"/>
            <a:ext cx="8947143" cy="1265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1100" dirty="0">
              <a:solidFill>
                <a:srgbClr val="67B346"/>
              </a:solidFill>
              <a:latin typeface="Inter" panose="02000503000000020004" pitchFamily="2" charset="0"/>
              <a:ea typeface="Inter" panose="02000503000000020004" pitchFamily="2" charset="0"/>
              <a:cs typeface="Inter" panose="02000503000000020004" pitchFamily="2" charset="0"/>
            </a:endParaRPr>
          </a:p>
        </p:txBody>
      </p:sp>
      <p:sp>
        <p:nvSpPr>
          <p:cNvPr id="31" name="Google Shape;959;p134">
            <a:extLst>
              <a:ext uri="{FF2B5EF4-FFF2-40B4-BE49-F238E27FC236}">
                <a16:creationId xmlns:a16="http://schemas.microsoft.com/office/drawing/2014/main" id="{7F71F018-7CF6-7A47-119F-02198AB5B474}"/>
              </a:ext>
            </a:extLst>
          </p:cNvPr>
          <p:cNvSpPr txBox="1">
            <a:spLocks/>
          </p:cNvSpPr>
          <p:nvPr/>
        </p:nvSpPr>
        <p:spPr>
          <a:xfrm>
            <a:off x="10319468" y="6690884"/>
            <a:ext cx="1807420" cy="1430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rgbClr val="67B346"/>
                </a:solidFill>
              </a:rPr>
              <a:t>Data as of </a:t>
            </a:r>
            <a:fld id="{B20FF90F-BCA5-5341-93AB-2D2E84094591}" type="datetime4">
              <a:rPr lang="en-US" sz="1100" smtClean="0">
                <a:solidFill>
                  <a:srgbClr val="67B346"/>
                </a:solidFill>
              </a:rPr>
              <a:t>April 6, 2025</a:t>
            </a:fld>
            <a:endParaRPr lang="en-US" sz="1100" dirty="0">
              <a:solidFill>
                <a:srgbClr val="67B346"/>
              </a:solidFill>
            </a:endParaRPr>
          </a:p>
          <a:p>
            <a:pPr algn="r">
              <a:buSzPct val="100000"/>
            </a:pPr>
            <a:endParaRPr lang="en-US" sz="1100" dirty="0">
              <a:solidFill>
                <a:srgbClr val="67B346"/>
              </a:solidFill>
            </a:endParaRPr>
          </a:p>
          <a:p>
            <a:pPr algn="r"/>
            <a:endParaRPr lang="en-US" sz="1400" dirty="0">
              <a:solidFill>
                <a:srgbClr val="67B346"/>
              </a:solidFill>
            </a:endParaRPr>
          </a:p>
          <a:p>
            <a:pPr algn="r"/>
            <a:endParaRPr lang="en-US" sz="1400" dirty="0">
              <a:solidFill>
                <a:srgbClr val="67B346"/>
              </a:solidFill>
            </a:endParaRPr>
          </a:p>
        </p:txBody>
      </p:sp>
      <p:sp>
        <p:nvSpPr>
          <p:cNvPr id="2" name="Google Shape;467;p61">
            <a:extLst>
              <a:ext uri="{FF2B5EF4-FFF2-40B4-BE49-F238E27FC236}">
                <a16:creationId xmlns:a16="http://schemas.microsoft.com/office/drawing/2014/main" id="{434CCFC7-C533-4E4D-E411-A80161977922}"/>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35F822DD-A723-9354-678A-11A2084F84B8}"/>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172861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45FC6711-6D4C-5583-BBD6-2120A5040B01}"/>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6C0A8FB7-8B7B-7E47-AC55-389D30D09BAA}"/>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Firmware Compliance</a:t>
            </a:r>
            <a:endParaRPr sz="1100" b="0" dirty="0">
              <a:solidFill>
                <a:schemeClr val="tx1"/>
              </a:solidFill>
            </a:endParaRPr>
          </a:p>
        </p:txBody>
      </p:sp>
      <p:sp>
        <p:nvSpPr>
          <p:cNvPr id="6" name="Google Shape;959;p134">
            <a:extLst>
              <a:ext uri="{FF2B5EF4-FFF2-40B4-BE49-F238E27FC236}">
                <a16:creationId xmlns:a16="http://schemas.microsoft.com/office/drawing/2014/main" id="{98EFFC5C-E52A-6F78-3682-53E6CB481387}"/>
              </a:ext>
            </a:extLst>
          </p:cNvPr>
          <p:cNvSpPr txBox="1">
            <a:spLocks/>
          </p:cNvSpPr>
          <p:nvPr/>
        </p:nvSpPr>
        <p:spPr>
          <a:xfrm>
            <a:off x="10648753" y="6510465"/>
            <a:ext cx="1465256" cy="1745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chemeClr val="bg1">
                    <a:lumMod val="65000"/>
                  </a:schemeClr>
                </a:solidFill>
              </a:rPr>
              <a:t>Cisco Confidential</a:t>
            </a:r>
            <a:endParaRPr lang="en-US" sz="1400" dirty="0">
              <a:solidFill>
                <a:srgbClr val="67B346"/>
              </a:solidFill>
            </a:endParaRPr>
          </a:p>
        </p:txBody>
      </p:sp>
      <p:sp>
        <p:nvSpPr>
          <p:cNvPr id="28" name="Title 2">
            <a:extLst>
              <a:ext uri="{FF2B5EF4-FFF2-40B4-BE49-F238E27FC236}">
                <a16:creationId xmlns:a16="http://schemas.microsoft.com/office/drawing/2014/main" id="{68D093D2-8604-1FA9-436E-AB9D2807AE13}"/>
              </a:ext>
            </a:extLst>
          </p:cNvPr>
          <p:cNvSpPr txBox="1">
            <a:spLocks/>
          </p:cNvSpPr>
          <p:nvPr/>
        </p:nvSpPr>
        <p:spPr>
          <a:xfrm>
            <a:off x="74767" y="6707299"/>
            <a:ext cx="8947143" cy="1265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1100" dirty="0">
              <a:solidFill>
                <a:srgbClr val="67B346"/>
              </a:solidFill>
              <a:latin typeface="Inter" panose="02000503000000020004" pitchFamily="2" charset="0"/>
              <a:ea typeface="Inter" panose="02000503000000020004" pitchFamily="2" charset="0"/>
              <a:cs typeface="Inter" panose="02000503000000020004" pitchFamily="2" charset="0"/>
            </a:endParaRPr>
          </a:p>
        </p:txBody>
      </p:sp>
      <p:sp>
        <p:nvSpPr>
          <p:cNvPr id="31" name="Google Shape;959;p134">
            <a:extLst>
              <a:ext uri="{FF2B5EF4-FFF2-40B4-BE49-F238E27FC236}">
                <a16:creationId xmlns:a16="http://schemas.microsoft.com/office/drawing/2014/main" id="{2EEA0FAD-623A-260F-CC02-A8F1C56057A1}"/>
              </a:ext>
            </a:extLst>
          </p:cNvPr>
          <p:cNvSpPr txBox="1">
            <a:spLocks/>
          </p:cNvSpPr>
          <p:nvPr/>
        </p:nvSpPr>
        <p:spPr>
          <a:xfrm>
            <a:off x="10319468" y="6690884"/>
            <a:ext cx="1807420" cy="1430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rgbClr val="67B346"/>
                </a:solidFill>
              </a:rPr>
              <a:t>Data as of </a:t>
            </a:r>
            <a:fld id="{0B7429AC-973F-EB4D-B4E4-4566B257D2A7}" type="datetime4">
              <a:rPr lang="en-US" sz="1100" smtClean="0">
                <a:solidFill>
                  <a:srgbClr val="67B346"/>
                </a:solidFill>
              </a:rPr>
              <a:t>April 6, 2025</a:t>
            </a:fld>
            <a:endParaRPr lang="en-US" sz="1100" dirty="0">
              <a:solidFill>
                <a:srgbClr val="67B346"/>
              </a:solidFill>
            </a:endParaRPr>
          </a:p>
          <a:p>
            <a:pPr algn="r">
              <a:buSzPct val="100000"/>
            </a:pPr>
            <a:endParaRPr lang="en-US" sz="1100" dirty="0">
              <a:solidFill>
                <a:srgbClr val="67B346"/>
              </a:solidFill>
            </a:endParaRPr>
          </a:p>
          <a:p>
            <a:pPr algn="r"/>
            <a:endParaRPr lang="en-US" sz="1400" dirty="0">
              <a:solidFill>
                <a:srgbClr val="67B346"/>
              </a:solidFill>
            </a:endParaRPr>
          </a:p>
          <a:p>
            <a:pPr algn="r"/>
            <a:endParaRPr lang="en-US" sz="1400" dirty="0">
              <a:solidFill>
                <a:srgbClr val="67B346"/>
              </a:solidFill>
            </a:endParaRPr>
          </a:p>
        </p:txBody>
      </p:sp>
      <p:sp>
        <p:nvSpPr>
          <p:cNvPr id="2" name="Google Shape;467;p61">
            <a:extLst>
              <a:ext uri="{FF2B5EF4-FFF2-40B4-BE49-F238E27FC236}">
                <a16:creationId xmlns:a16="http://schemas.microsoft.com/office/drawing/2014/main" id="{D1FD0649-98E8-4B92-7CB4-79B0A1D37AA7}"/>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2370713D-9D9A-5F07-3623-7101B10D6DF1}"/>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354219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0ED002DF-EF0D-643E-F987-A9A331A6D8FE}"/>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6945384C-88BF-A808-0414-76D459D1A716}"/>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Firmware Compliance</a:t>
            </a:r>
            <a:endParaRPr sz="1100" b="0" dirty="0">
              <a:solidFill>
                <a:schemeClr val="tx1"/>
              </a:solidFill>
            </a:endParaRPr>
          </a:p>
        </p:txBody>
      </p:sp>
      <p:sp>
        <p:nvSpPr>
          <p:cNvPr id="6" name="Google Shape;959;p134">
            <a:extLst>
              <a:ext uri="{FF2B5EF4-FFF2-40B4-BE49-F238E27FC236}">
                <a16:creationId xmlns:a16="http://schemas.microsoft.com/office/drawing/2014/main" id="{5D08C7D8-2A96-437F-D4D6-C562EAAA6096}"/>
              </a:ext>
            </a:extLst>
          </p:cNvPr>
          <p:cNvSpPr txBox="1">
            <a:spLocks/>
          </p:cNvSpPr>
          <p:nvPr/>
        </p:nvSpPr>
        <p:spPr>
          <a:xfrm>
            <a:off x="10648753" y="6510465"/>
            <a:ext cx="1465256" cy="1745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chemeClr val="bg1">
                    <a:lumMod val="65000"/>
                  </a:schemeClr>
                </a:solidFill>
              </a:rPr>
              <a:t>Cisco Confidential</a:t>
            </a:r>
            <a:endParaRPr lang="en-US" sz="1400" dirty="0">
              <a:solidFill>
                <a:srgbClr val="67B346"/>
              </a:solidFill>
            </a:endParaRPr>
          </a:p>
        </p:txBody>
      </p:sp>
      <p:sp>
        <p:nvSpPr>
          <p:cNvPr id="28" name="Title 2">
            <a:extLst>
              <a:ext uri="{FF2B5EF4-FFF2-40B4-BE49-F238E27FC236}">
                <a16:creationId xmlns:a16="http://schemas.microsoft.com/office/drawing/2014/main" id="{80B7879C-46A4-C099-FAC5-9A5BB5785461}"/>
              </a:ext>
            </a:extLst>
          </p:cNvPr>
          <p:cNvSpPr txBox="1">
            <a:spLocks/>
          </p:cNvSpPr>
          <p:nvPr/>
        </p:nvSpPr>
        <p:spPr>
          <a:xfrm>
            <a:off x="74767" y="6707299"/>
            <a:ext cx="8947143" cy="1265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1100" dirty="0">
              <a:solidFill>
                <a:srgbClr val="67B346"/>
              </a:solidFill>
              <a:latin typeface="Inter" panose="02000503000000020004" pitchFamily="2" charset="0"/>
              <a:ea typeface="Inter" panose="02000503000000020004" pitchFamily="2" charset="0"/>
              <a:cs typeface="Inter" panose="02000503000000020004" pitchFamily="2" charset="0"/>
            </a:endParaRPr>
          </a:p>
        </p:txBody>
      </p:sp>
      <p:sp>
        <p:nvSpPr>
          <p:cNvPr id="31" name="Google Shape;959;p134">
            <a:extLst>
              <a:ext uri="{FF2B5EF4-FFF2-40B4-BE49-F238E27FC236}">
                <a16:creationId xmlns:a16="http://schemas.microsoft.com/office/drawing/2014/main" id="{A2BE298A-8860-851E-CF05-44AAE4EFD95C}"/>
              </a:ext>
            </a:extLst>
          </p:cNvPr>
          <p:cNvSpPr txBox="1">
            <a:spLocks/>
          </p:cNvSpPr>
          <p:nvPr/>
        </p:nvSpPr>
        <p:spPr>
          <a:xfrm>
            <a:off x="10319468" y="6690884"/>
            <a:ext cx="1807420" cy="1430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rgbClr val="67B346"/>
                </a:solidFill>
              </a:rPr>
              <a:t>Data as of </a:t>
            </a:r>
            <a:fld id="{0B7429AC-973F-EB4D-B4E4-4566B257D2A7}" type="datetime4">
              <a:rPr lang="en-US" sz="1100" smtClean="0">
                <a:solidFill>
                  <a:srgbClr val="67B346"/>
                </a:solidFill>
              </a:rPr>
              <a:t>April 6, 2025</a:t>
            </a:fld>
            <a:endParaRPr lang="en-US" sz="1100" dirty="0">
              <a:solidFill>
                <a:srgbClr val="67B346"/>
              </a:solidFill>
            </a:endParaRPr>
          </a:p>
          <a:p>
            <a:pPr algn="r">
              <a:buSzPct val="100000"/>
            </a:pPr>
            <a:endParaRPr lang="en-US" sz="1100" dirty="0">
              <a:solidFill>
                <a:srgbClr val="67B346"/>
              </a:solidFill>
            </a:endParaRPr>
          </a:p>
          <a:p>
            <a:pPr algn="r"/>
            <a:endParaRPr lang="en-US" sz="1400" dirty="0">
              <a:solidFill>
                <a:srgbClr val="67B346"/>
              </a:solidFill>
            </a:endParaRPr>
          </a:p>
          <a:p>
            <a:pPr algn="r"/>
            <a:endParaRPr lang="en-US" sz="1400" dirty="0">
              <a:solidFill>
                <a:srgbClr val="67B346"/>
              </a:solidFill>
            </a:endParaRPr>
          </a:p>
        </p:txBody>
      </p:sp>
      <p:sp>
        <p:nvSpPr>
          <p:cNvPr id="2" name="Google Shape;467;p61">
            <a:extLst>
              <a:ext uri="{FF2B5EF4-FFF2-40B4-BE49-F238E27FC236}">
                <a16:creationId xmlns:a16="http://schemas.microsoft.com/office/drawing/2014/main" id="{0703C075-6833-2640-864C-01659FA95D6C}"/>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EA7A9CDA-365E-CC53-D74C-53A36B79A027}"/>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588831516"/>
      </p:ext>
    </p:extLst>
  </p:cSld>
  <p:clrMapOvr>
    <a:masterClrMapping/>
  </p:clrMapOvr>
</p:sld>
</file>

<file path=ppt/theme/theme1.xml><?xml version="1.0" encoding="utf-8"?>
<a:theme xmlns:a="http://schemas.openxmlformats.org/drawingml/2006/main" name="Office Theme">
  <a:themeElements>
    <a:clrScheme name="Meraki colors3 aug2021">
      <a:dk1>
        <a:srgbClr val="000000"/>
      </a:dk1>
      <a:lt1>
        <a:srgbClr val="FFFFFF"/>
      </a:lt1>
      <a:dk2>
        <a:srgbClr val="44546A"/>
      </a:dk2>
      <a:lt2>
        <a:srgbClr val="E7E6E6"/>
      </a:lt2>
      <a:accent1>
        <a:srgbClr val="5BAA44"/>
      </a:accent1>
      <a:accent2>
        <a:srgbClr val="2F136C"/>
      </a:accent2>
      <a:accent3>
        <a:srgbClr val="E8652D"/>
      </a:accent3>
      <a:accent4>
        <a:srgbClr val="015645"/>
      </a:accent4>
      <a:accent5>
        <a:srgbClr val="FDCF3C"/>
      </a:accent5>
      <a:accent6>
        <a:srgbClr val="89C9C8"/>
      </a:accent6>
      <a:hlink>
        <a:srgbClr val="0039FA"/>
      </a:hlink>
      <a:folHlink>
        <a:srgbClr val="81456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HP">
      <a:dk1>
        <a:srgbClr val="000000"/>
      </a:dk1>
      <a:lt1>
        <a:srgbClr val="FFFFFF"/>
      </a:lt1>
      <a:dk2>
        <a:srgbClr val="535455"/>
      </a:dk2>
      <a:lt2>
        <a:srgbClr val="E5E8E8"/>
      </a:lt2>
      <a:accent1>
        <a:srgbClr val="0096D6"/>
      </a:accent1>
      <a:accent2>
        <a:srgbClr val="6B3A97"/>
      </a:accent2>
      <a:accent3>
        <a:srgbClr val="87898B"/>
      </a:accent3>
      <a:accent4>
        <a:srgbClr val="99D5EF"/>
      </a:accent4>
      <a:accent5>
        <a:srgbClr val="B49CCA"/>
      </a:accent5>
      <a:accent6>
        <a:srgbClr val="B9B8BB"/>
      </a:accent6>
      <a:hlink>
        <a:srgbClr val="0096D6"/>
      </a:hlink>
      <a:folHlink>
        <a:srgbClr val="8789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13936</TotalTime>
  <Words>653</Words>
  <Application>Microsoft Macintosh PowerPoint</Application>
  <PresentationFormat>Custom</PresentationFormat>
  <Paragraphs>98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Inter Light</vt:lpstr>
      <vt:lpstr>Inter SemiBold</vt:lpstr>
      <vt:lpstr>Calibri</vt:lpstr>
      <vt:lpstr>Inter</vt:lpstr>
      <vt:lpstr>Arial</vt:lpstr>
      <vt:lpstr>Office Theme</vt:lpstr>
      <vt:lpstr>Company - Meraki Bi-Weekly Life Cycle Report April 6, 2025</vt:lpstr>
      <vt:lpstr>Overview Stats</vt:lpstr>
      <vt:lpstr>MX Firmware Restrictions</vt:lpstr>
      <vt:lpstr>MS Firmware Restrictions</vt:lpstr>
      <vt:lpstr>MR Firmware Restrictions</vt:lpstr>
      <vt:lpstr>MV Firmware Restrictions</vt:lpstr>
      <vt:lpstr>MG Firmware Restrictions</vt:lpstr>
      <vt:lpstr>Firmware Compliance</vt:lpstr>
      <vt:lpstr>Firmware Compliance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2022-23 Cisco Meraki Review</dc:title>
  <dc:creator>Mina Bajraktarevic (mbajrakt)</dc:creator>
  <cp:lastModifiedBy>Alex Pavlock (apavlock)</cp:lastModifiedBy>
  <cp:revision>120</cp:revision>
  <cp:lastPrinted>2023-09-05T14:15:52Z</cp:lastPrinted>
  <dcterms:modified xsi:type="dcterms:W3CDTF">2025-04-07T03:13:14Z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2024-10-10T18:14:41Z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15f85e6c-86d0-4444-96e0-bbd0ef38e418</vt:lpwstr>
  </property>
  <property fmtid="{D5CDD505-2E9C-101B-9397-08002B2CF9AE}" pid="8" name="MSIP_Label_c8f49a32-fde3-48a5-9266-b5b0972a22dc_ContentBits">
    <vt:lpwstr>2</vt:lpwstr>
  </property>
  <property fmtid="{D5CDD505-2E9C-101B-9397-08002B2CF9AE}" pid="9" name="ClassificationContentMarkingFooterLocations">
    <vt:lpwstr>HP Standard 16x9 v4:3\Office Theme:3</vt:lpwstr>
  </property>
  <property fmtid="{D5CDD505-2E9C-101B-9397-08002B2CF9AE}" pid="10" name="ClassificationContentMarkingFooterText">
    <vt:lpwstr>Cisco Confidential</vt:lpwstr>
  </property>
</Properties>
</file>