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465"/>
    <a:srgbClr val="FF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0B77540-FFF7-4A24-8B77-6DBCA7B74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A6B3711-F9C9-4BBE-BBC6-34671CA99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BC7122E-F4FD-456E-A802-115CD957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378C-FB6F-4152-B82D-9EF9117E344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133F280-17C5-437F-94C6-7380011E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AB458D5-21DA-49AB-A4E7-F0C6D7F9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062-1CDB-4126-A6EA-73BD5054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E11072-7D19-4911-AA5C-08F40D78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71092503-9662-4E11-A393-EC38954E4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7C0F7AB-611F-4937-BC21-4ADF92AF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378C-FB6F-4152-B82D-9EF9117E344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797B3C5-31A1-4097-BF40-D02274E7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046D750-AD69-451A-82A0-03EC1E4F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062-1CDB-4126-A6EA-73BD5054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2AE2A646-B8AD-4B15-A2C7-0089B175C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7DF106AD-9ACF-4E38-8902-CEDBFE0CF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5B03569-E63D-450D-B609-6858726B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378C-FB6F-4152-B82D-9EF9117E344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AE53B7A-6D19-4980-9706-EF131CA5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03E264E-664E-4167-AC0F-C20231F8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062-1CDB-4126-A6EA-73BD5054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1BD54F-9FAA-4B1B-8BD9-43427E4E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C656827-1D15-4F2B-B047-46E0AEBF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C7150B04-9067-4314-863E-48275235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378C-FB6F-4152-B82D-9EF9117E344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35428724-7574-4491-A7C5-272509B6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8B919FA-3CB4-4D04-9A1C-A79E59C9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062-1CDB-4126-A6EA-73BD5054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8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CE4694C-5757-4D7E-B293-DADEA670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4126332-E62E-4116-AF5F-7B245E82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61371C71-EFD1-4365-A00A-8A6415CB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378C-FB6F-4152-B82D-9EF9117E344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EF6A377-00D6-477D-BEBE-54FE5AD5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CBA28CC-8B60-4760-9682-88E00BAA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062-1CDB-4126-A6EA-73BD5054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6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1DA370-3EFC-4B58-A63A-972F40F3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E9C69C8-1C1D-4AC9-9973-B1BD4D235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9D60848B-58CF-4672-BDDB-C33BFCD72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A971943-2263-44C1-A3F9-F44CC3A0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378C-FB6F-4152-B82D-9EF9117E344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62CB0C64-C8F6-4E09-A965-BB502296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11D65544-F200-46CD-8C18-813E43BB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062-1CDB-4126-A6EA-73BD5054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0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877238B-9461-4280-A8E2-8B33460F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C28CE4B-2518-4129-AE41-2589A8E6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D13F8422-95F9-4775-AECE-D8D7D23C3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9241CEB0-6FFC-486A-BE98-3F74BBAE2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F97D0741-D0C7-4C51-AC9D-B2025F46C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E90FE76B-22F1-4684-B5FA-7E63BAEC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378C-FB6F-4152-B82D-9EF9117E344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21246CB8-BA14-4228-935A-A861183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B4655787-69DC-4BB7-90AF-B99BD943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062-1CDB-4126-A6EA-73BD5054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2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0AFA963-3A5B-4D03-8BE1-80400752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CDB52C0A-D8F6-4791-9FBA-11B6FB92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378C-FB6F-4152-B82D-9EF9117E344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62F96982-C0FF-460A-9DBE-2D67F3B7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A1F3DAD-5C67-43E6-9DB6-CF5AAEC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062-1CDB-4126-A6EA-73BD5054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1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975B4D82-01F5-4E82-88D5-4507B0D0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378C-FB6F-4152-B82D-9EF9117E344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BD7228FA-4026-4F45-89F2-C4A429CE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7811012F-E96F-4A6D-802B-F58F2665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062-1CDB-4126-A6EA-73BD5054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7FC8A7-68CA-4E05-8A3D-5B829FAA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A62A9A-70C1-407B-BC24-F77E06F6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6881180-149C-4BAD-BCDF-FDC005F04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F82A9A2-1C0A-4197-99B7-E3742CBF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378C-FB6F-4152-B82D-9EF9117E344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7F96611B-E915-4263-93E1-2396D483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F8D845D-AACB-4B3F-A499-6FCA1731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062-1CDB-4126-A6EA-73BD5054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9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C17211-75B9-4C09-9548-C522C666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571643FF-E554-4BFB-858A-84FB7393D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D0C3B44A-8B8B-4DA0-9127-9584FA0AB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00CDFF69-84B8-4CE6-A420-CD1B1F92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378C-FB6F-4152-B82D-9EF9117E344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7317F681-B443-48C0-97EC-DB9CE2CC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4847975C-9C1B-4086-8A28-877DB8F3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062-1CDB-4126-A6EA-73BD5054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3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4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43E2207C-9D1F-431D-9DAF-F115AF5E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0B7C544-6304-4E53-ACBC-4DB5474CB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7D7B1DE-F90F-49F8-ADEF-DD66D9EDE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B378C-FB6F-4152-B82D-9EF9117E344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B2F3A0F-4690-471C-936A-54CC9B74B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C7B936E-31FF-40E6-8904-E29B35501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E062-1CDB-4126-A6EA-73BD5054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6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14EC541-CEF4-44C3-B52C-987B65249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68" y="0"/>
            <a:ext cx="8180863" cy="6858000"/>
          </a:xfrm>
          <a:prstGeom prst="rect">
            <a:avLst/>
          </a:prstGeom>
        </p:spPr>
      </p:pic>
      <p:sp>
        <p:nvSpPr>
          <p:cNvPr id="9" name="Заглавие 8">
            <a:extLst>
              <a:ext uri="{FF2B5EF4-FFF2-40B4-BE49-F238E27FC236}">
                <a16:creationId xmlns:a16="http://schemas.microsoft.com/office/drawing/2014/main" id="{796155A1-1880-4503-93BE-2A9B4B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608" y="3725966"/>
            <a:ext cx="3238144" cy="555478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https://desktop.github.com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54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B326CC5-05A8-4B52-9F77-86AA56FEE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68" y="0"/>
            <a:ext cx="8180863" cy="6858000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171D7FA8-9482-483A-8AB4-3A7A450F43CD}"/>
              </a:ext>
            </a:extLst>
          </p:cNvPr>
          <p:cNvSpPr txBox="1"/>
          <p:nvPr/>
        </p:nvSpPr>
        <p:spPr>
          <a:xfrm>
            <a:off x="7031052" y="2161155"/>
            <a:ext cx="2394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1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BFE1900-C36B-4DD3-B659-38B30FFA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68" y="0"/>
            <a:ext cx="8180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4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9C3937A-11CD-4BC9-A8E0-77361A4FF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68" y="0"/>
            <a:ext cx="8180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2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42D430C-67FA-4256-B418-D437B35D9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68" y="0"/>
            <a:ext cx="8180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9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9AD3472-E6F7-489B-AD26-791D99F04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68" y="0"/>
            <a:ext cx="8180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7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2C51C6A-C593-4EA0-9F7D-52270422A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68" y="0"/>
            <a:ext cx="8180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31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FE3FDD68311954BBC27C4DAA3B2A88F" ma:contentTypeVersion="11" ma:contentTypeDescription="Създаване на нов документ" ma:contentTypeScope="" ma:versionID="047d254e24433030042d7ce006cbd1fc">
  <xsd:schema xmlns:xsd="http://www.w3.org/2001/XMLSchema" xmlns:xs="http://www.w3.org/2001/XMLSchema" xmlns:p="http://schemas.microsoft.com/office/2006/metadata/properties" xmlns:ns3="283b79e4-d0e3-4872-9899-0d48395ade5c" xmlns:ns4="7f070c8a-2a98-4086-8d5a-fede760e3df2" targetNamespace="http://schemas.microsoft.com/office/2006/metadata/properties" ma:root="true" ma:fieldsID="c113828bc13655fd24832257a9a34462" ns3:_="" ns4:_="">
    <xsd:import namespace="283b79e4-d0e3-4872-9899-0d48395ade5c"/>
    <xsd:import namespace="7f070c8a-2a98-4086-8d5a-fede760e3d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b79e4-d0e3-4872-9899-0d48395ade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070c8a-2a98-4086-8d5a-fede760e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ADC25D-18F0-4394-9443-C408733CD7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3b79e4-d0e3-4872-9899-0d48395ade5c"/>
    <ds:schemaRef ds:uri="7f070c8a-2a98-4086-8d5a-fede760e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8D7DE2-D791-4ECC-B8DC-BCA0FAA713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9882B1-E5B3-4926-BAAA-53EE6F053620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7f070c8a-2a98-4086-8d5a-fede760e3df2"/>
    <ds:schemaRef ds:uri="http://schemas.microsoft.com/office/2006/metadata/properties"/>
    <ds:schemaRef ds:uri="283b79e4-d0e3-4872-9899-0d48395ade5c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Широк екран</PresentationFormat>
  <Paragraphs>2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на Office</vt:lpstr>
      <vt:lpstr>https://desktop.github.com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https://desktop.github.com</dc:title>
  <dc:creator>Aleksandar Peev</dc:creator>
  <cp:lastModifiedBy>Aleksandar Peev</cp:lastModifiedBy>
  <cp:revision>1</cp:revision>
  <dcterms:created xsi:type="dcterms:W3CDTF">2022-02-16T05:29:40Z</dcterms:created>
  <dcterms:modified xsi:type="dcterms:W3CDTF">2022-02-16T05:40:08Z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0x0101005FE3FDD68311954BBC27C4DAA3B2A88F</vt:lpwstr>
  </property>
</Properties>
</file>