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DC9"/>
    <a:srgbClr val="D7CBBB"/>
    <a:srgbClr val="C8B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1D330-59F3-4AAE-84A1-07B1071623B8}" v="11" dt="2024-03-26T21:45:04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19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enne" userId="f1c31ff3-fa29-46e8-b2cc-3433210a5b87" providerId="ADAL" clId="{E431D330-59F3-4AAE-84A1-07B1071623B8}"/>
    <pc:docChg chg="custSel addSld modSld">
      <pc:chgData name="Alex Penne" userId="f1c31ff3-fa29-46e8-b2cc-3433210a5b87" providerId="ADAL" clId="{E431D330-59F3-4AAE-84A1-07B1071623B8}" dt="2024-03-26T21:45:12.059" v="2652" actId="20577"/>
      <pc:docMkLst>
        <pc:docMk/>
      </pc:docMkLst>
      <pc:sldChg chg="modSp new mod setBg">
        <pc:chgData name="Alex Penne" userId="f1c31ff3-fa29-46e8-b2cc-3433210a5b87" providerId="ADAL" clId="{E431D330-59F3-4AAE-84A1-07B1071623B8}" dt="2024-03-26T21:45:04.748" v="2647"/>
        <pc:sldMkLst>
          <pc:docMk/>
          <pc:sldMk cId="4051495136" sldId="256"/>
        </pc:sldMkLst>
        <pc:spChg chg="mod">
          <ac:chgData name="Alex Penne" userId="f1c31ff3-fa29-46e8-b2cc-3433210a5b87" providerId="ADAL" clId="{E431D330-59F3-4AAE-84A1-07B1071623B8}" dt="2024-03-26T19:43:21.436" v="119" actId="255"/>
          <ac:spMkLst>
            <pc:docMk/>
            <pc:sldMk cId="4051495136" sldId="256"/>
            <ac:spMk id="2" creationId="{64550217-DC24-3AF7-2A48-5C8EE82C6EAE}"/>
          </ac:spMkLst>
        </pc:spChg>
        <pc:spChg chg="mod">
          <ac:chgData name="Alex Penne" userId="f1c31ff3-fa29-46e8-b2cc-3433210a5b87" providerId="ADAL" clId="{E431D330-59F3-4AAE-84A1-07B1071623B8}" dt="2024-03-26T19:43:32.269" v="122" actId="1076"/>
          <ac:spMkLst>
            <pc:docMk/>
            <pc:sldMk cId="4051495136" sldId="256"/>
            <ac:spMk id="3" creationId="{FE14F016-D30C-2721-53DC-6540F283EA31}"/>
          </ac:spMkLst>
        </pc:spChg>
      </pc:sldChg>
      <pc:sldChg chg="modSp new mod setBg">
        <pc:chgData name="Alex Penne" userId="f1c31ff3-fa29-46e8-b2cc-3433210a5b87" providerId="ADAL" clId="{E431D330-59F3-4AAE-84A1-07B1071623B8}" dt="2024-03-26T21:45:04.748" v="2647"/>
        <pc:sldMkLst>
          <pc:docMk/>
          <pc:sldMk cId="4097746898" sldId="257"/>
        </pc:sldMkLst>
        <pc:spChg chg="mod">
          <ac:chgData name="Alex Penne" userId="f1c31ff3-fa29-46e8-b2cc-3433210a5b87" providerId="ADAL" clId="{E431D330-59F3-4AAE-84A1-07B1071623B8}" dt="2024-03-26T19:45:09.762" v="131" actId="20577"/>
          <ac:spMkLst>
            <pc:docMk/>
            <pc:sldMk cId="4097746898" sldId="257"/>
            <ac:spMk id="2" creationId="{61995CC5-AA59-FB30-6A68-C0AF2E0750E3}"/>
          </ac:spMkLst>
        </pc:spChg>
        <pc:spChg chg="mod">
          <ac:chgData name="Alex Penne" userId="f1c31ff3-fa29-46e8-b2cc-3433210a5b87" providerId="ADAL" clId="{E431D330-59F3-4AAE-84A1-07B1071623B8}" dt="2024-03-26T20:04:52.296" v="1541" actId="20577"/>
          <ac:spMkLst>
            <pc:docMk/>
            <pc:sldMk cId="4097746898" sldId="257"/>
            <ac:spMk id="3" creationId="{1B07D3A5-3A4F-2627-1A5C-8831EA21E06A}"/>
          </ac:spMkLst>
        </pc:spChg>
      </pc:sldChg>
      <pc:sldChg chg="addSp delSp modSp new mod setBg">
        <pc:chgData name="Alex Penne" userId="f1c31ff3-fa29-46e8-b2cc-3433210a5b87" providerId="ADAL" clId="{E431D330-59F3-4AAE-84A1-07B1071623B8}" dt="2024-03-26T21:45:04.748" v="2647"/>
        <pc:sldMkLst>
          <pc:docMk/>
          <pc:sldMk cId="944533828" sldId="258"/>
        </pc:sldMkLst>
        <pc:spChg chg="mod">
          <ac:chgData name="Alex Penne" userId="f1c31ff3-fa29-46e8-b2cc-3433210a5b87" providerId="ADAL" clId="{E431D330-59F3-4AAE-84A1-07B1071623B8}" dt="2024-03-26T19:49:25.072" v="447" actId="20577"/>
          <ac:spMkLst>
            <pc:docMk/>
            <pc:sldMk cId="944533828" sldId="258"/>
            <ac:spMk id="2" creationId="{989992E2-6A23-1D26-2CB7-FF85A0D2E9FF}"/>
          </ac:spMkLst>
        </pc:spChg>
        <pc:spChg chg="mod">
          <ac:chgData name="Alex Penne" userId="f1c31ff3-fa29-46e8-b2cc-3433210a5b87" providerId="ADAL" clId="{E431D330-59F3-4AAE-84A1-07B1071623B8}" dt="2024-03-26T21:37:38.359" v="2360" actId="27636"/>
          <ac:spMkLst>
            <pc:docMk/>
            <pc:sldMk cId="944533828" sldId="258"/>
            <ac:spMk id="3" creationId="{1FADDA2C-E86A-FD15-23AC-67843B001E94}"/>
          </ac:spMkLst>
        </pc:spChg>
        <pc:graphicFrameChg chg="add mod modGraphic">
          <ac:chgData name="Alex Penne" userId="f1c31ff3-fa29-46e8-b2cc-3433210a5b87" providerId="ADAL" clId="{E431D330-59F3-4AAE-84A1-07B1071623B8}" dt="2024-03-26T21:40:36.382" v="2525" actId="1076"/>
          <ac:graphicFrameMkLst>
            <pc:docMk/>
            <pc:sldMk cId="944533828" sldId="258"/>
            <ac:graphicFrameMk id="6" creationId="{3F9D27CE-5061-163C-B8AA-5C7AC8DBE95C}"/>
          </ac:graphicFrameMkLst>
        </pc:graphicFrameChg>
        <pc:picChg chg="add del mod">
          <ac:chgData name="Alex Penne" userId="f1c31ff3-fa29-46e8-b2cc-3433210a5b87" providerId="ADAL" clId="{E431D330-59F3-4AAE-84A1-07B1071623B8}" dt="2024-03-26T20:50:18.644" v="2017" actId="478"/>
          <ac:picMkLst>
            <pc:docMk/>
            <pc:sldMk cId="944533828" sldId="258"/>
            <ac:picMk id="5" creationId="{8B0B7BC3-A149-4F17-DC05-7413C83D941C}"/>
          </ac:picMkLst>
        </pc:picChg>
      </pc:sldChg>
      <pc:sldChg chg="addSp delSp modSp new mod setBg">
        <pc:chgData name="Alex Penne" userId="f1c31ff3-fa29-46e8-b2cc-3433210a5b87" providerId="ADAL" clId="{E431D330-59F3-4AAE-84A1-07B1071623B8}" dt="2024-03-26T21:45:04.748" v="2647"/>
        <pc:sldMkLst>
          <pc:docMk/>
          <pc:sldMk cId="2955272268" sldId="259"/>
        </pc:sldMkLst>
        <pc:spChg chg="mod">
          <ac:chgData name="Alex Penne" userId="f1c31ff3-fa29-46e8-b2cc-3433210a5b87" providerId="ADAL" clId="{E431D330-59F3-4AAE-84A1-07B1071623B8}" dt="2024-03-26T19:53:17.211" v="707" actId="20577"/>
          <ac:spMkLst>
            <pc:docMk/>
            <pc:sldMk cId="2955272268" sldId="259"/>
            <ac:spMk id="2" creationId="{69D430A5-F2B3-5428-AC14-3828A97BCA5F}"/>
          </ac:spMkLst>
        </pc:spChg>
        <pc:spChg chg="mod">
          <ac:chgData name="Alex Penne" userId="f1c31ff3-fa29-46e8-b2cc-3433210a5b87" providerId="ADAL" clId="{E431D330-59F3-4AAE-84A1-07B1071623B8}" dt="2024-03-26T21:43:28.357" v="2562" actId="20577"/>
          <ac:spMkLst>
            <pc:docMk/>
            <pc:sldMk cId="2955272268" sldId="259"/>
            <ac:spMk id="3" creationId="{D6D48BEB-F402-7814-6FA8-7ADC9627E8A3}"/>
          </ac:spMkLst>
        </pc:spChg>
        <pc:picChg chg="add del mod modCrop">
          <ac:chgData name="Alex Penne" userId="f1c31ff3-fa29-46e8-b2cc-3433210a5b87" providerId="ADAL" clId="{E431D330-59F3-4AAE-84A1-07B1071623B8}" dt="2024-03-26T20:49:52.208" v="2009" actId="478"/>
          <ac:picMkLst>
            <pc:docMk/>
            <pc:sldMk cId="2955272268" sldId="259"/>
            <ac:picMk id="4" creationId="{FDE7DBEE-4D2F-6B4A-D495-6D743B5CAF10}"/>
          </ac:picMkLst>
        </pc:picChg>
        <pc:picChg chg="add mod modCrop">
          <ac:chgData name="Alex Penne" userId="f1c31ff3-fa29-46e8-b2cc-3433210a5b87" providerId="ADAL" clId="{E431D330-59F3-4AAE-84A1-07B1071623B8}" dt="2024-03-26T20:50:14.411" v="2016" actId="1076"/>
          <ac:picMkLst>
            <pc:docMk/>
            <pc:sldMk cId="2955272268" sldId="259"/>
            <ac:picMk id="6" creationId="{A0E92DBC-2979-2712-37AC-3F8EDC7522CF}"/>
          </ac:picMkLst>
        </pc:picChg>
      </pc:sldChg>
      <pc:sldChg chg="addSp modSp add mod setBg">
        <pc:chgData name="Alex Penne" userId="f1c31ff3-fa29-46e8-b2cc-3433210a5b87" providerId="ADAL" clId="{E431D330-59F3-4AAE-84A1-07B1071623B8}" dt="2024-03-26T21:45:04.748" v="2647"/>
        <pc:sldMkLst>
          <pc:docMk/>
          <pc:sldMk cId="24845088" sldId="260"/>
        </pc:sldMkLst>
        <pc:spChg chg="mod">
          <ac:chgData name="Alex Penne" userId="f1c31ff3-fa29-46e8-b2cc-3433210a5b87" providerId="ADAL" clId="{E431D330-59F3-4AAE-84A1-07B1071623B8}" dt="2024-03-26T19:58:28.414" v="1094" actId="20577"/>
          <ac:spMkLst>
            <pc:docMk/>
            <pc:sldMk cId="24845088" sldId="260"/>
            <ac:spMk id="2" creationId="{69D430A5-F2B3-5428-AC14-3828A97BCA5F}"/>
          </ac:spMkLst>
        </pc:spChg>
        <pc:spChg chg="mod">
          <ac:chgData name="Alex Penne" userId="f1c31ff3-fa29-46e8-b2cc-3433210a5b87" providerId="ADAL" clId="{E431D330-59F3-4AAE-84A1-07B1071623B8}" dt="2024-03-26T21:29:13.382" v="2022" actId="20577"/>
          <ac:spMkLst>
            <pc:docMk/>
            <pc:sldMk cId="24845088" sldId="260"/>
            <ac:spMk id="3" creationId="{D6D48BEB-F402-7814-6FA8-7ADC9627E8A3}"/>
          </ac:spMkLst>
        </pc:spChg>
        <pc:picChg chg="add mod modCrop">
          <ac:chgData name="Alex Penne" userId="f1c31ff3-fa29-46e8-b2cc-3433210a5b87" providerId="ADAL" clId="{E431D330-59F3-4AAE-84A1-07B1071623B8}" dt="2024-03-26T20:46:49.111" v="2004" actId="1076"/>
          <ac:picMkLst>
            <pc:docMk/>
            <pc:sldMk cId="24845088" sldId="260"/>
            <ac:picMk id="4" creationId="{45935DDA-C927-DFE0-A660-3F4843D12341}"/>
          </ac:picMkLst>
        </pc:picChg>
      </pc:sldChg>
      <pc:sldChg chg="addSp modSp add mod setBg">
        <pc:chgData name="Alex Penne" userId="f1c31ff3-fa29-46e8-b2cc-3433210a5b87" providerId="ADAL" clId="{E431D330-59F3-4AAE-84A1-07B1071623B8}" dt="2024-03-26T21:45:12.059" v="2652" actId="20577"/>
        <pc:sldMkLst>
          <pc:docMk/>
          <pc:sldMk cId="4139677823" sldId="261"/>
        </pc:sldMkLst>
        <pc:spChg chg="mod">
          <ac:chgData name="Alex Penne" userId="f1c31ff3-fa29-46e8-b2cc-3433210a5b87" providerId="ADAL" clId="{E431D330-59F3-4AAE-84A1-07B1071623B8}" dt="2024-03-26T20:04:37.788" v="1501" actId="20577"/>
          <ac:spMkLst>
            <pc:docMk/>
            <pc:sldMk cId="4139677823" sldId="261"/>
            <ac:spMk id="2" creationId="{69D430A5-F2B3-5428-AC14-3828A97BCA5F}"/>
          </ac:spMkLst>
        </pc:spChg>
        <pc:spChg chg="mod">
          <ac:chgData name="Alex Penne" userId="f1c31ff3-fa29-46e8-b2cc-3433210a5b87" providerId="ADAL" clId="{E431D330-59F3-4AAE-84A1-07B1071623B8}" dt="2024-03-26T21:45:12.059" v="2652" actId="20577"/>
          <ac:spMkLst>
            <pc:docMk/>
            <pc:sldMk cId="4139677823" sldId="261"/>
            <ac:spMk id="3" creationId="{D6D48BEB-F402-7814-6FA8-7ADC9627E8A3}"/>
          </ac:spMkLst>
        </pc:spChg>
        <pc:picChg chg="add mod modCrop">
          <ac:chgData name="Alex Penne" userId="f1c31ff3-fa29-46e8-b2cc-3433210a5b87" providerId="ADAL" clId="{E431D330-59F3-4AAE-84A1-07B1071623B8}" dt="2024-03-26T21:44:41.679" v="2623" actId="1038"/>
          <ac:picMkLst>
            <pc:docMk/>
            <pc:sldMk cId="4139677823" sldId="261"/>
            <ac:picMk id="5" creationId="{23E61ED5-6ED3-E49F-2E02-07719BF0B269}"/>
          </ac:picMkLst>
        </pc:picChg>
        <pc:picChg chg="add mod modCrop">
          <ac:chgData name="Alex Penne" userId="f1c31ff3-fa29-46e8-b2cc-3433210a5b87" providerId="ADAL" clId="{E431D330-59F3-4AAE-84A1-07B1071623B8}" dt="2024-03-26T21:44:41.679" v="2623" actId="1038"/>
          <ac:picMkLst>
            <pc:docMk/>
            <pc:sldMk cId="4139677823" sldId="261"/>
            <ac:picMk id="6" creationId="{045751AE-AD6E-634C-B2C7-4CA2D6B17A69}"/>
          </ac:picMkLst>
        </pc:picChg>
        <pc:picChg chg="add mod modCrop">
          <ac:chgData name="Alex Penne" userId="f1c31ff3-fa29-46e8-b2cc-3433210a5b87" providerId="ADAL" clId="{E431D330-59F3-4AAE-84A1-07B1071623B8}" dt="2024-03-26T21:44:46.604" v="2646" actId="1036"/>
          <ac:picMkLst>
            <pc:docMk/>
            <pc:sldMk cId="4139677823" sldId="261"/>
            <ac:picMk id="7" creationId="{491D769E-2323-6F0F-2D40-85D7FEEB2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E0ED-BE9B-516E-B097-F85AD810A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4CE0-D946-6A53-79DE-B597A521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6524-1118-AF62-66EF-B8A3D212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8805-6011-8E08-D4B1-48533494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B236-0858-8C41-D09E-CCD98DC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0AD8-EF75-14F9-23B7-208B8336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1B1D-D6EA-BE5D-3832-2E83ADA3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8FCB-9CA6-9FBF-7AAC-5305422E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4258-A858-AFAF-DAD6-D5925B2E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B260-DB3F-650F-868E-A3F4CE1C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558E8-99FE-23B1-B270-B513A9772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A11F-C85D-8B20-7FA2-AD4C0BA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1AA0-F2AF-11C1-D32F-E786A759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56F1-024F-B443-8396-D3E6C02C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0496-3EF3-1B5B-6405-CB2D46AB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7718-A1C1-3764-7C5B-D821D85B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ECE2-9739-B94F-0B3A-D7B07629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3BE0-04B2-20BB-B98F-2C755488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6D49-0FAC-C887-B16E-4DA9BCF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1235-C90B-F073-7585-CEDA10E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F2C6-53FE-FF13-D056-4A19101A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628D-0F21-A289-CB82-15BB0672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0A6E-5815-DE39-5AA0-B56DB771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73D6-98D0-FD14-9C38-9F61B31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770C-7A84-0C8E-887A-F4FE33AC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67B6-BD49-7A4A-EB0A-37583A92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74FC-C24E-ADEE-31A9-A7717570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CCB5C-1297-DBEF-4C66-BE698706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E9EC-D3A7-0B3D-23EB-641FDD4A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AB1E-2C9D-54EB-FB1D-349DCADA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C125-D7A9-A156-F258-A2C55319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C1B4-3C15-9027-6E64-D2CD5EEE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70AA-E5C5-8797-1348-ADBF4B18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2989-3550-D39F-9402-EB14BFB2D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C607C-CCD9-BE2E-F1A8-DDA3EFCAF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B5858-4571-6EE6-CCEA-1DD92C44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7B14A-2B15-B469-DCC0-3AA06A9B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4EABF-9B74-6AA8-C9EA-70D7979B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A1DC3-4804-88DF-C3C5-891FCD08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B242-B5A3-C157-6CC1-C7AA979F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D4A79-7247-7C04-EAF3-A8271B3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BE83-CF07-AFF4-8660-5DEEA7D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CB3F-DE49-0FBE-44FA-63B1659F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271ED-B618-8C27-5B2F-6410DF7C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37BDE-7964-6568-21A6-3ABB784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60DA4-680C-A8B6-A6C1-BCE9654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9CE4-B5C5-EC8B-5F40-0FA6501F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79E1-0E1A-E340-4455-01B1D5A1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5AAA-6152-3237-5659-B1BFFDFC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1EDEE-CF53-AD0D-45D8-1FEA4B17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31B1-EAAB-256F-8B29-871C5762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17465-A90D-CE78-DB50-CBE84B9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698B-0619-24C0-509D-E3131F45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6F815-2C6B-DB23-D130-4E224485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A865-D042-C367-AA25-72DFC8D8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A0CC0-3F5F-7462-CA8B-15B0E8C2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0AEE9-0AF4-F676-E48B-58561725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DED34-B80C-B3B9-7D62-A2C1B5FD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AA20-E28F-3CE9-171E-7CA82DEF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70D0-AB70-D77F-EAEA-1D08A80D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7B32-D963-0391-6B4C-BD91B4961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CA01F-4AEF-4079-966B-70EB2CFDFA5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7A45-DD69-6771-642C-D1CB6DC67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CE5C-EEAA-DAC2-9749-8DDAB45D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B9CD3-0020-442D-9FD0-9BEA47C7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0217-DC24-3AF7-2A48-5C8EE82C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35" y="739833"/>
            <a:ext cx="9633065" cy="2770130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Processor</a:t>
            </a:r>
            <a:br>
              <a:rPr lang="en-US" sz="8800" dirty="0"/>
            </a:br>
            <a:r>
              <a:rPr lang="en-US" sz="8800" dirty="0"/>
              <a:t>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4F016-D30C-2721-53DC-6540F283E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308" y="410257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Alex Penne</a:t>
            </a:r>
          </a:p>
          <a:p>
            <a:pPr algn="l"/>
            <a:r>
              <a:rPr lang="en-US" dirty="0"/>
              <a:t>ECE350, Spring 2024</a:t>
            </a:r>
          </a:p>
          <a:p>
            <a:pPr algn="l"/>
            <a:r>
              <a:rPr lang="en-US" dirty="0"/>
              <a:t>March 29, 2024</a:t>
            </a:r>
          </a:p>
        </p:txBody>
      </p:sp>
    </p:spTree>
    <p:extLst>
      <p:ext uri="{BB962C8B-B14F-4D97-AF65-F5344CB8AC3E}">
        <p14:creationId xmlns:p14="http://schemas.microsoft.com/office/powerpoint/2010/main" val="405149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5CC5-AA59-FB30-6A68-C0AF2E07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D3A5-3A4F-2627-1A5C-8831EA21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Baby CPU</a:t>
            </a:r>
          </a:p>
          <a:p>
            <a:pPr lvl="1"/>
            <a:r>
              <a:rPr lang="en-US" dirty="0"/>
              <a:t>pipelining structure, </a:t>
            </a:r>
            <a:r>
              <a:rPr lang="en-US" dirty="0" err="1"/>
              <a:t>mult</a:t>
            </a:r>
            <a:r>
              <a:rPr lang="en-US" dirty="0"/>
              <a:t>/div preparation</a:t>
            </a:r>
          </a:p>
          <a:p>
            <a:pPr lvl="1"/>
            <a:endParaRPr lang="en-US" dirty="0"/>
          </a:p>
          <a:p>
            <a:r>
              <a:rPr lang="en-US" dirty="0"/>
              <a:t>Hazardous CPU</a:t>
            </a:r>
          </a:p>
          <a:p>
            <a:pPr lvl="1"/>
            <a:r>
              <a:rPr lang="en-US" dirty="0"/>
              <a:t>the terrible </a:t>
            </a:r>
            <a:r>
              <a:rPr lang="en-US" dirty="0" err="1"/>
              <a:t>mult</a:t>
            </a:r>
            <a:r>
              <a:rPr lang="en-US" dirty="0"/>
              <a:t>/div, early branching</a:t>
            </a:r>
          </a:p>
          <a:p>
            <a:pPr lvl="1"/>
            <a:endParaRPr lang="en-US" dirty="0"/>
          </a:p>
          <a:p>
            <a:r>
              <a:rPr lang="en-US" dirty="0"/>
              <a:t>Complete CPU</a:t>
            </a:r>
          </a:p>
          <a:p>
            <a:pPr lvl="1"/>
            <a:r>
              <a:rPr lang="en-US" dirty="0"/>
              <a:t>easy bypassing, hard stalling</a:t>
            </a:r>
          </a:p>
          <a:p>
            <a:pPr lvl="1"/>
            <a:endParaRPr lang="en-US" dirty="0"/>
          </a:p>
          <a:p>
            <a:r>
              <a:rPr lang="en-US" dirty="0"/>
              <a:t>Testing and Bugs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2E2-6A23-1D26-2CB7-FF85A0D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DA2C-E86A-FD15-23AC-67843B00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327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making latches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(DFFs)</a:t>
            </a:r>
          </a:p>
          <a:p>
            <a:pPr lvl="1"/>
            <a:r>
              <a:rPr lang="en-US" dirty="0"/>
              <a:t>running numbers testbench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 through table (prevent extra decoding)</a:t>
            </a:r>
          </a:p>
          <a:p>
            <a:pPr lvl="1"/>
            <a:endParaRPr lang="en-US" dirty="0"/>
          </a:p>
          <a:p>
            <a:r>
              <a:rPr lang="en-US" dirty="0"/>
              <a:t>prepping for a </a:t>
            </a:r>
            <a:r>
              <a:rPr lang="en-US" dirty="0" err="1"/>
              <a:t>mult</a:t>
            </a:r>
            <a:r>
              <a:rPr lang="en-US" dirty="0"/>
              <a:t>/div stall</a:t>
            </a:r>
          </a:p>
          <a:p>
            <a:pPr lvl="1"/>
            <a:r>
              <a:rPr lang="en-US" dirty="0"/>
              <a:t>add stalling to running numbers testbench</a:t>
            </a:r>
          </a:p>
          <a:p>
            <a:pPr lvl="1"/>
            <a:endParaRPr lang="en-US" dirty="0"/>
          </a:p>
          <a:p>
            <a:r>
              <a:rPr lang="en-US" dirty="0"/>
              <a:t>adding my alu</a:t>
            </a:r>
          </a:p>
          <a:p>
            <a:pPr lvl="1"/>
            <a:r>
              <a:rPr lang="en-US" dirty="0"/>
              <a:t>running smoothly, minimal debugging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D27CE-5061-163C-B8AA-5C7AC8DB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55181"/>
              </p:ext>
            </p:extLst>
          </p:nvPr>
        </p:nvGraphicFramePr>
        <p:xfrm>
          <a:off x="6375679" y="810100"/>
          <a:ext cx="5466304" cy="439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352">
                  <a:extLst>
                    <a:ext uri="{9D8B030D-6E8A-4147-A177-3AD203B41FA5}">
                      <a16:colId xmlns:a16="http://schemas.microsoft.com/office/drawing/2014/main" val="143087186"/>
                    </a:ext>
                  </a:extLst>
                </a:gridCol>
                <a:gridCol w="4561952">
                  <a:extLst>
                    <a:ext uri="{9D8B030D-6E8A-4147-A177-3AD203B41FA5}">
                      <a16:colId xmlns:a16="http://schemas.microsoft.com/office/drawing/2014/main" val="1492021829"/>
                    </a:ext>
                  </a:extLst>
                </a:gridCol>
              </a:tblGrid>
              <a:tr h="612273">
                <a:tc>
                  <a:txBody>
                    <a:bodyPr/>
                    <a:lstStyle/>
                    <a:p>
                      <a:r>
                        <a:rPr lang="en-US" dirty="0"/>
                        <a:t>Latch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Through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0125"/>
                  </a:ext>
                </a:extLst>
              </a:tr>
              <a:tr h="612273">
                <a:tc>
                  <a:txBody>
                    <a:bodyPr/>
                    <a:lstStyle/>
                    <a:p>
                      <a:r>
                        <a:rPr lang="en-US" dirty="0"/>
                        <a:t>F/D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</a:t>
                      </a:r>
                      <a:r>
                        <a:rPr lang="en-US" dirty="0" err="1"/>
                        <a:t>Insn</a:t>
                      </a:r>
                      <a:r>
                        <a:rPr lang="en-US" dirty="0"/>
                        <a:t>,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26527"/>
                  </a:ext>
                </a:extLst>
              </a:tr>
              <a:tr h="1056800">
                <a:tc>
                  <a:txBody>
                    <a:bodyPr/>
                    <a:lstStyle/>
                    <a:p>
                      <a:r>
                        <a:rPr lang="en-US" dirty="0"/>
                        <a:t>D/X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</a:t>
                      </a:r>
                      <a:r>
                        <a:rPr lang="en-US" dirty="0" err="1"/>
                        <a:t>Insn</a:t>
                      </a:r>
                      <a:r>
                        <a:rPr lang="en-US" dirty="0"/>
                        <a:t>, PC, into ALU A, into ALU B, </a:t>
                      </a:r>
                      <a:r>
                        <a:rPr lang="en-US" dirty="0" err="1"/>
                        <a:t>isMult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isDiv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66186"/>
                  </a:ext>
                </a:extLst>
              </a:tr>
              <a:tr h="1056800">
                <a:tc>
                  <a:txBody>
                    <a:bodyPr/>
                    <a:lstStyle/>
                    <a:p>
                      <a:r>
                        <a:rPr lang="en-US" dirty="0"/>
                        <a:t>X/M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</a:t>
                      </a:r>
                      <a:r>
                        <a:rPr lang="en-US" dirty="0" err="1"/>
                        <a:t>Insn</a:t>
                      </a:r>
                      <a:r>
                        <a:rPr lang="en-US" dirty="0"/>
                        <a:t>, PC, ALU Output, ALU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50489"/>
                  </a:ext>
                </a:extLst>
              </a:tr>
              <a:tr h="1056800">
                <a:tc>
                  <a:txBody>
                    <a:bodyPr/>
                    <a:lstStyle/>
                    <a:p>
                      <a:r>
                        <a:rPr lang="en-US" dirty="0"/>
                        <a:t>M/W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by Wrapper (</a:t>
                      </a:r>
                      <a:r>
                        <a:rPr lang="en-US" dirty="0" err="1"/>
                        <a:t>data_writeReg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ctrl_writeReg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ctrl_writeEnable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5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3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0A5-F2B3-5428-AC14-3828A97B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Hazardous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8BEB-F402-7814-6FA8-7ADC9627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spent most time fixing </a:t>
            </a:r>
            <a:r>
              <a:rPr lang="en-US" dirty="0" err="1"/>
              <a:t>mult</a:t>
            </a:r>
            <a:r>
              <a:rPr lang="en-US" dirty="0"/>
              <a:t>/div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mult</a:t>
            </a:r>
            <a:r>
              <a:rPr lang="en-US" dirty="0"/>
              <a:t>/</a:t>
            </a:r>
            <a:r>
              <a:rPr lang="en-US" dirty="0" err="1"/>
              <a:t>div_on</a:t>
            </a:r>
            <a:r>
              <a:rPr lang="en-US" dirty="0"/>
              <a:t> signal latch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latching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mult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div_on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wire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enable DFF logic</a:t>
            </a:r>
          </a:p>
          <a:p>
            <a:pPr lvl="1"/>
            <a:r>
              <a:rPr lang="en-US" dirty="0"/>
              <a:t>don’t skip an </a:t>
            </a:r>
            <a:r>
              <a:rPr lang="en-US" dirty="0" err="1"/>
              <a:t>insn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halt entire processor (will suck later)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early branching</a:t>
            </a:r>
          </a:p>
          <a:p>
            <a:pPr lvl="1"/>
            <a:r>
              <a:rPr lang="en-US" dirty="0"/>
              <a:t>determine if branching in decode (more alus)</a:t>
            </a:r>
          </a:p>
          <a:p>
            <a:pPr lvl="1"/>
            <a:r>
              <a:rPr lang="en-US" dirty="0"/>
              <a:t>if branch, insert only one </a:t>
            </a:r>
            <a:r>
              <a:rPr lang="en-US" dirty="0" err="1"/>
              <a:t>nop</a:t>
            </a:r>
            <a:endParaRPr lang="en-US" dirty="0"/>
          </a:p>
          <a:p>
            <a:pPr lvl="1"/>
            <a:r>
              <a:rPr lang="en-US" dirty="0"/>
              <a:t>more efficient </a:t>
            </a:r>
            <a:r>
              <a:rPr lang="en-US" dirty="0" err="1"/>
              <a:t>cpu</a:t>
            </a:r>
            <a:r>
              <a:rPr lang="en-US" dirty="0"/>
              <a:t>, more hardware needed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E92DBC-2979-2712-37AC-3F8EDC752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9"/>
          <a:stretch/>
        </p:blipFill>
        <p:spPr>
          <a:xfrm>
            <a:off x="6032674" y="637740"/>
            <a:ext cx="6110435" cy="27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0A5-F2B3-5428-AC14-3828A97B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8BEB-F402-7814-6FA8-7ADC9627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055" cy="4351338"/>
          </a:xfrm>
        </p:spPr>
        <p:txBody>
          <a:bodyPr/>
          <a:lstStyle/>
          <a:p>
            <a:r>
              <a:rPr lang="en-US" dirty="0"/>
              <a:t>bypassing multiplexers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“one-hot” multiplexers</a:t>
            </a:r>
          </a:p>
          <a:p>
            <a:pPr lvl="1"/>
            <a:r>
              <a:rPr lang="en-US" dirty="0"/>
              <a:t>got lucky with only needing 32-bit multiplexers (5-inputs)</a:t>
            </a:r>
          </a:p>
          <a:p>
            <a:pPr lvl="1"/>
            <a:r>
              <a:rPr lang="en-US" dirty="0"/>
              <a:t>would change if more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stalling changes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needed stall that only stopped F/D, D/X (unlike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mult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/div)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5DDA-C927-DFE0-A660-3F4843D1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6"/>
          <a:stretch/>
        </p:blipFill>
        <p:spPr>
          <a:xfrm>
            <a:off x="6325438" y="157284"/>
            <a:ext cx="5777488" cy="43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0A5-F2B3-5428-AC14-3828A97B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8BEB-F402-7814-6FA8-7ADC9627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testbenches for every instruction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gradescope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test cases to finalize (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no long uploading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/>
              <a:t>passing all tests except for sort (0/10)</a:t>
            </a:r>
          </a:p>
          <a:p>
            <a:pPr lvl="1"/>
            <a:r>
              <a:rPr lang="en-US" dirty="0"/>
              <a:t>stuck in a never-ending loop in malloc</a:t>
            </a:r>
          </a:p>
          <a:p>
            <a:pPr lvl="1"/>
            <a:r>
              <a:rPr lang="en-US" dirty="0"/>
              <a:t>branch won’t bypass without skipping next instruction</a:t>
            </a:r>
          </a:p>
          <a:p>
            <a:pPr lvl="1"/>
            <a:r>
              <a:rPr lang="en-US" dirty="0"/>
              <a:t>works for sort debug tests and branch bypassing tests</a:t>
            </a:r>
          </a:p>
          <a:p>
            <a:pPr lvl="1"/>
            <a:r>
              <a:rPr lang="en-US" dirty="0"/>
              <a:t>if more time, would try and fix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solution: add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when branching for final project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61ED5-6ED3-E49F-2E02-07719BF0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4" t="11648" r="6380" b="80513"/>
          <a:stretch/>
        </p:blipFill>
        <p:spPr>
          <a:xfrm>
            <a:off x="4828231" y="491450"/>
            <a:ext cx="7219741" cy="53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751AE-AD6E-634C-B2C7-4CA2D6B1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4" t="13615" r="6380" b="80513"/>
          <a:stretch/>
        </p:blipFill>
        <p:spPr>
          <a:xfrm>
            <a:off x="4828230" y="792182"/>
            <a:ext cx="7219741" cy="40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D769E-2323-6F0F-2D40-85D7FEEB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4" t="13615" r="6380" b="80513"/>
          <a:stretch/>
        </p:blipFill>
        <p:spPr>
          <a:xfrm>
            <a:off x="4828229" y="942599"/>
            <a:ext cx="7219741" cy="4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321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Processor Defense</vt:lpstr>
      <vt:lpstr>Contents</vt:lpstr>
      <vt:lpstr>Baby CPU</vt:lpstr>
      <vt:lpstr>Hazardous CPU</vt:lpstr>
      <vt:lpstr>Complete CPU</vt:lpstr>
      <vt:lpstr>Testing and 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Defense</dc:title>
  <dc:creator>Alex Penne</dc:creator>
  <cp:lastModifiedBy>Alex Penne</cp:lastModifiedBy>
  <cp:revision>1</cp:revision>
  <dcterms:created xsi:type="dcterms:W3CDTF">2024-03-26T19:41:30Z</dcterms:created>
  <dcterms:modified xsi:type="dcterms:W3CDTF">2024-03-26T21:45:12Z</dcterms:modified>
</cp:coreProperties>
</file>