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D6B0-4872-452B-960D-74B55D940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55576-C2DF-4D54-A3F4-0A20FA3F9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49C7-9B1C-4E75-924C-E1909B1D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5AA-46C1-4638-9367-04ED7AE81889}" type="datetimeFigureOut">
              <a:rPr lang="it-IT" smtClean="0"/>
              <a:t>16/02/2020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7854-72CD-474F-9FE6-4AB58039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B8466-91DA-4BED-BFB0-E26FE0E2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4946-7A48-4373-AC2B-079DDA218E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32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5AC8-E0A9-40ED-A702-74E9613D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BCADA-A6FE-4961-A9C0-9AA2DA100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5C71E-7E05-4C95-A2DD-ADD60A45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5AA-46C1-4638-9367-04ED7AE81889}" type="datetimeFigureOut">
              <a:rPr lang="it-IT" smtClean="0"/>
              <a:t>16/02/2020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E976-66DA-4DFA-8683-8A0EC8A1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548D-3D76-44B2-ABB2-9A0BDCC2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4946-7A48-4373-AC2B-079DDA218E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79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E0C77-2B63-433A-A805-4A9C5A842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2B263-5C28-4B52-B21A-EFB19881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6309-90AF-4076-BC81-CEEAD200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5AA-46C1-4638-9367-04ED7AE81889}" type="datetimeFigureOut">
              <a:rPr lang="it-IT" smtClean="0"/>
              <a:t>16/02/2020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669F-CABC-4C72-965F-C4EF2957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FD5E-7608-465F-BDAD-2C73B321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4946-7A48-4373-AC2B-079DDA218E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58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1DC7-9A74-4CD4-AF0D-1DA94FA4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EE6D-174F-43EB-AFEB-4C07F995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686A-4834-449A-8CF7-A3A7BE0F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5AA-46C1-4638-9367-04ED7AE81889}" type="datetimeFigureOut">
              <a:rPr lang="it-IT" smtClean="0"/>
              <a:t>16/02/2020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E042-E6B3-4E49-8CFE-649A9038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CB98-0FC1-40EB-A3DA-6F5259E9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4946-7A48-4373-AC2B-079DDA218E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42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3868-F26A-440C-A8C4-0B35E040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F634A-00C2-4B36-9277-61E46FAC0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91FB-FF33-48B0-ADEB-BD2AEE6F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5AA-46C1-4638-9367-04ED7AE81889}" type="datetimeFigureOut">
              <a:rPr lang="it-IT" smtClean="0"/>
              <a:t>16/02/2020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128A-23E2-4128-9212-180D69BA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6ADB-5A1F-483D-94E3-BC0CE26D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4946-7A48-4373-AC2B-079DDA218E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18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A20C-1A6E-480A-B9BE-C7FF6702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1AF6-29EC-4E5C-87BC-89AE095DF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5338A-A5FA-4244-B120-119917C0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6CD15-9257-4B44-B458-A18D33A1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5AA-46C1-4638-9367-04ED7AE81889}" type="datetimeFigureOut">
              <a:rPr lang="it-IT" smtClean="0"/>
              <a:t>16/02/2020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ED2C5-D05B-419A-B9AA-0DAFD3E7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A2010-E216-4AE8-BA6A-B9518FE7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4946-7A48-4373-AC2B-079DDA218E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45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7516-1291-4911-BE6F-BA8D93AA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D35A5-0602-4EB9-B070-4EEB9B313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9B5E7-7235-437D-9DC3-D766A2812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E3CEF-8408-4F9F-92C2-9725A542F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1075A-3805-4913-9E3E-F15DBD9AF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A1954-33DD-407F-8C41-FF6C5596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5AA-46C1-4638-9367-04ED7AE81889}" type="datetimeFigureOut">
              <a:rPr lang="it-IT" smtClean="0"/>
              <a:t>16/02/2020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BEB14-89BB-48C8-B14B-0BBC9749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C77EC-953F-4136-A91A-BD0524DC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4946-7A48-4373-AC2B-079DDA218E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061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9E83-603E-4FB9-98C7-59F0AD5C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DC780-899C-4083-88D4-EE83CF8B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5AA-46C1-4638-9367-04ED7AE81889}" type="datetimeFigureOut">
              <a:rPr lang="it-IT" smtClean="0"/>
              <a:t>16/02/2020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B1A7F-EE1E-4F09-A43A-8B46D78E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A9B3E-1D59-4BA5-912A-44939048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4946-7A48-4373-AC2B-079DDA218E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68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221F8-A448-49F5-905B-AA3EF8E8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5AA-46C1-4638-9367-04ED7AE81889}" type="datetimeFigureOut">
              <a:rPr lang="it-IT" smtClean="0"/>
              <a:t>16/02/2020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4E400-9E47-4553-9ADB-4C412D6A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53D69-73AF-4C0F-9CFA-11E2E6AB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4946-7A48-4373-AC2B-079DDA218E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669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22AC-0C72-483D-AF9C-F84F43F7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A96E-9B54-4934-924A-3645E812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38156-5ACF-44B4-911B-ED3C7697F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D749E-6AF7-4BB2-827D-C6493D63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5AA-46C1-4638-9367-04ED7AE81889}" type="datetimeFigureOut">
              <a:rPr lang="it-IT" smtClean="0"/>
              <a:t>16/02/2020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3BE7A-9A75-4B96-A0A9-D2247C91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E99E3-6999-41BD-BCDF-9C24F03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4946-7A48-4373-AC2B-079DDA218E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40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7524-5128-4109-9793-3D86355D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457C5-D27F-482E-B274-05AA2AA15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2B0F0-7643-4CBD-9DA9-FEEE24553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264AC-2EF3-4B59-AB14-CE73D22F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5AA-46C1-4638-9367-04ED7AE81889}" type="datetimeFigureOut">
              <a:rPr lang="it-IT" smtClean="0"/>
              <a:t>16/02/2020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749BE-6599-45FA-AA46-B0FBFF9F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41F68-F137-4867-8C96-12736D31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4946-7A48-4373-AC2B-079DDA218E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26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9F28A-86E1-443C-B2CD-5CA0EE17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64FF-E699-4B7E-AFAB-4B9EAEF4F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1E189-46D9-4475-A96E-E724A699A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D5AA-46C1-4638-9367-04ED7AE81889}" type="datetimeFigureOut">
              <a:rPr lang="it-IT" smtClean="0"/>
              <a:t>16/02/2020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AB1FD-02D3-4F84-B2F6-686599EB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846EF-682F-4167-9E2D-DC4B5A62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4946-7A48-4373-AC2B-079DDA218E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96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4F96A0-0D7D-46CD-B07D-C1E508CD8E30}"/>
              </a:ext>
            </a:extLst>
          </p:cNvPr>
          <p:cNvSpPr/>
          <p:nvPr/>
        </p:nvSpPr>
        <p:spPr>
          <a:xfrm>
            <a:off x="4502331" y="3065417"/>
            <a:ext cx="2360023" cy="7402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ESP32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9986C5-C299-4EAF-AADC-C9D184A9A66C}"/>
              </a:ext>
            </a:extLst>
          </p:cNvPr>
          <p:cNvSpPr/>
          <p:nvPr/>
        </p:nvSpPr>
        <p:spPr>
          <a:xfrm>
            <a:off x="6096000" y="3228703"/>
            <a:ext cx="470263" cy="4005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187C4D-6E63-4C40-AB0D-7895C1B77404}"/>
              </a:ext>
            </a:extLst>
          </p:cNvPr>
          <p:cNvGrpSpPr/>
          <p:nvPr/>
        </p:nvGrpSpPr>
        <p:grpSpPr>
          <a:xfrm>
            <a:off x="573366" y="3880012"/>
            <a:ext cx="1255435" cy="587060"/>
            <a:chOff x="705395" y="2764958"/>
            <a:chExt cx="1255435" cy="5870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52E0EF6-5E51-4103-8E1D-E0AC09AE9594}"/>
                </a:ext>
              </a:extLst>
            </p:cNvPr>
            <p:cNvSpPr/>
            <p:nvPr/>
          </p:nvSpPr>
          <p:spPr>
            <a:xfrm>
              <a:off x="1114697" y="2873829"/>
              <a:ext cx="696686" cy="35487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MICRO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89489-8318-4DFF-8DF7-878BC5E21314}"/>
                </a:ext>
              </a:extLst>
            </p:cNvPr>
            <p:cNvSpPr/>
            <p:nvPr/>
          </p:nvSpPr>
          <p:spPr>
            <a:xfrm rot="534896">
              <a:off x="705395" y="2764958"/>
              <a:ext cx="818606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34F03B-3FCA-45A1-BB74-8FC85C93F7AE}"/>
                </a:ext>
              </a:extLst>
            </p:cNvPr>
            <p:cNvSpPr/>
            <p:nvPr/>
          </p:nvSpPr>
          <p:spPr>
            <a:xfrm>
              <a:off x="1219200" y="2850968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EF8BA0-1947-4814-A224-46E5A0B863D6}"/>
                </a:ext>
              </a:extLst>
            </p:cNvPr>
            <p:cNvSpPr/>
            <p:nvPr/>
          </p:nvSpPr>
          <p:spPr>
            <a:xfrm>
              <a:off x="1750422" y="2963077"/>
              <a:ext cx="210408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A27C98-64DE-4B60-8583-2DD0EA375C9F}"/>
                </a:ext>
              </a:extLst>
            </p:cNvPr>
            <p:cNvSpPr/>
            <p:nvPr/>
          </p:nvSpPr>
          <p:spPr>
            <a:xfrm>
              <a:off x="1746768" y="3095890"/>
              <a:ext cx="210408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7FEAFB-CD9B-4703-B3AE-1BC5AC270023}"/>
                </a:ext>
              </a:extLst>
            </p:cNvPr>
            <p:cNvSpPr/>
            <p:nvPr/>
          </p:nvSpPr>
          <p:spPr>
            <a:xfrm rot="5400000">
              <a:off x="1281598" y="3223954"/>
              <a:ext cx="210408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63F1D2-F21C-4A5E-A0C3-AEC422026DE5}"/>
              </a:ext>
            </a:extLst>
          </p:cNvPr>
          <p:cNvGrpSpPr/>
          <p:nvPr/>
        </p:nvGrpSpPr>
        <p:grpSpPr>
          <a:xfrm>
            <a:off x="7802880" y="627017"/>
            <a:ext cx="3304902" cy="1854925"/>
            <a:chOff x="7802880" y="627017"/>
            <a:chExt cx="3304902" cy="18549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467488-8D88-4FED-AADD-C8C1A73FB3C9}"/>
                </a:ext>
              </a:extLst>
            </p:cNvPr>
            <p:cNvSpPr/>
            <p:nvPr/>
          </p:nvSpPr>
          <p:spPr>
            <a:xfrm>
              <a:off x="10384971" y="875211"/>
              <a:ext cx="722811" cy="8708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719DC6-E2C4-4E32-9308-AFB95BAA3BD9}"/>
                </a:ext>
              </a:extLst>
            </p:cNvPr>
            <p:cNvSpPr/>
            <p:nvPr/>
          </p:nvSpPr>
          <p:spPr>
            <a:xfrm>
              <a:off x="10384970" y="2098766"/>
              <a:ext cx="722811" cy="20900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56B3B20-9EEA-4C09-A817-879F5C05E103}"/>
                </a:ext>
              </a:extLst>
            </p:cNvPr>
            <p:cNvSpPr/>
            <p:nvPr/>
          </p:nvSpPr>
          <p:spPr>
            <a:xfrm>
              <a:off x="7802880" y="627017"/>
              <a:ext cx="2943497" cy="185492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         SERRATURA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D9EB20-9815-4A6F-8299-A65738FFE37C}"/>
                </a:ext>
              </a:extLst>
            </p:cNvPr>
            <p:cNvSpPr/>
            <p:nvPr/>
          </p:nvSpPr>
          <p:spPr>
            <a:xfrm>
              <a:off x="8003177" y="875211"/>
              <a:ext cx="722811" cy="10232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B1A4F62-BA95-4820-A720-27DA787ABEBF}"/>
                </a:ext>
              </a:extLst>
            </p:cNvPr>
            <p:cNvSpPr/>
            <p:nvPr/>
          </p:nvSpPr>
          <p:spPr>
            <a:xfrm>
              <a:off x="8116389" y="1515291"/>
              <a:ext cx="496389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9FC2CA-F316-4027-A88D-3E41D346682D}"/>
                </a:ext>
              </a:extLst>
            </p:cNvPr>
            <p:cNvSpPr/>
            <p:nvPr/>
          </p:nvSpPr>
          <p:spPr>
            <a:xfrm>
              <a:off x="8116391" y="963135"/>
              <a:ext cx="167640" cy="1547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2B7FF-6340-4A78-B57F-57077A12AACF}"/>
                </a:ext>
              </a:extLst>
            </p:cNvPr>
            <p:cNvSpPr/>
            <p:nvPr/>
          </p:nvSpPr>
          <p:spPr>
            <a:xfrm>
              <a:off x="8434253" y="963135"/>
              <a:ext cx="167640" cy="1547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9B279A7-9915-4B5B-B353-C8EFC759E292}"/>
              </a:ext>
            </a:extLst>
          </p:cNvPr>
          <p:cNvSpPr/>
          <p:nvPr/>
        </p:nvSpPr>
        <p:spPr>
          <a:xfrm>
            <a:off x="2110662" y="5584315"/>
            <a:ext cx="4692766" cy="6889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179473-4EA9-4635-8028-302A9E07FE92}"/>
              </a:ext>
            </a:extLst>
          </p:cNvPr>
          <p:cNvGrpSpPr/>
          <p:nvPr/>
        </p:nvGrpSpPr>
        <p:grpSpPr>
          <a:xfrm>
            <a:off x="573366" y="4624981"/>
            <a:ext cx="1255435" cy="587060"/>
            <a:chOff x="705395" y="2764958"/>
            <a:chExt cx="1255435" cy="58706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A6A9CE6-366C-4663-A2DB-062BB12017E0}"/>
                </a:ext>
              </a:extLst>
            </p:cNvPr>
            <p:cNvSpPr/>
            <p:nvPr/>
          </p:nvSpPr>
          <p:spPr>
            <a:xfrm>
              <a:off x="1114697" y="2873829"/>
              <a:ext cx="696686" cy="35487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MICRO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4FE0F2-DEC2-41D1-949E-E3DA188F6BFF}"/>
                </a:ext>
              </a:extLst>
            </p:cNvPr>
            <p:cNvSpPr/>
            <p:nvPr/>
          </p:nvSpPr>
          <p:spPr>
            <a:xfrm rot="534896">
              <a:off x="705395" y="2764958"/>
              <a:ext cx="818606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B9A4E9-20C9-4C19-9DD2-F5C39318C448}"/>
                </a:ext>
              </a:extLst>
            </p:cNvPr>
            <p:cNvSpPr/>
            <p:nvPr/>
          </p:nvSpPr>
          <p:spPr>
            <a:xfrm>
              <a:off x="1219200" y="2850968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AF414F-79D2-4150-8D7D-ADD0648D65BB}"/>
                </a:ext>
              </a:extLst>
            </p:cNvPr>
            <p:cNvSpPr/>
            <p:nvPr/>
          </p:nvSpPr>
          <p:spPr>
            <a:xfrm>
              <a:off x="1750422" y="2963077"/>
              <a:ext cx="210408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731667-23F1-47E3-B848-3414766AFE97}"/>
                </a:ext>
              </a:extLst>
            </p:cNvPr>
            <p:cNvSpPr/>
            <p:nvPr/>
          </p:nvSpPr>
          <p:spPr>
            <a:xfrm>
              <a:off x="1746768" y="3095890"/>
              <a:ext cx="210408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9A71F5-D3B7-461B-868F-269585C4FADC}"/>
                </a:ext>
              </a:extLst>
            </p:cNvPr>
            <p:cNvSpPr/>
            <p:nvPr/>
          </p:nvSpPr>
          <p:spPr>
            <a:xfrm rot="5400000">
              <a:off x="1281598" y="3223954"/>
              <a:ext cx="210408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CF90021-F465-4F3E-AE8C-A5FA972ADE58}"/>
              </a:ext>
            </a:extLst>
          </p:cNvPr>
          <p:cNvGrpSpPr/>
          <p:nvPr/>
        </p:nvGrpSpPr>
        <p:grpSpPr>
          <a:xfrm>
            <a:off x="573366" y="3140142"/>
            <a:ext cx="1255435" cy="587060"/>
            <a:chOff x="705395" y="2764958"/>
            <a:chExt cx="1255435" cy="58706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F3A786D-1E6B-48AC-A69C-A5FAEF5CF7CC}"/>
                </a:ext>
              </a:extLst>
            </p:cNvPr>
            <p:cNvSpPr/>
            <p:nvPr/>
          </p:nvSpPr>
          <p:spPr>
            <a:xfrm>
              <a:off x="1114697" y="2873829"/>
              <a:ext cx="696686" cy="35487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MICRO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776FAB-99E4-4A5F-98D5-E4B824818E0A}"/>
                </a:ext>
              </a:extLst>
            </p:cNvPr>
            <p:cNvSpPr/>
            <p:nvPr/>
          </p:nvSpPr>
          <p:spPr>
            <a:xfrm rot="534896">
              <a:off x="705395" y="2764958"/>
              <a:ext cx="818606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2ACC26-ECD7-4E49-AD5E-B5B0C342CE7A}"/>
                </a:ext>
              </a:extLst>
            </p:cNvPr>
            <p:cNvSpPr/>
            <p:nvPr/>
          </p:nvSpPr>
          <p:spPr>
            <a:xfrm>
              <a:off x="1219200" y="2850968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8DDE38-B269-484A-8DFF-8E17324E751C}"/>
                </a:ext>
              </a:extLst>
            </p:cNvPr>
            <p:cNvSpPr/>
            <p:nvPr/>
          </p:nvSpPr>
          <p:spPr>
            <a:xfrm>
              <a:off x="1750422" y="2963077"/>
              <a:ext cx="210408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E10644-EDE5-45C3-B950-3FAEE5A39427}"/>
                </a:ext>
              </a:extLst>
            </p:cNvPr>
            <p:cNvSpPr/>
            <p:nvPr/>
          </p:nvSpPr>
          <p:spPr>
            <a:xfrm>
              <a:off x="1746768" y="3095890"/>
              <a:ext cx="210408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882D54-F45B-47BB-9B11-54076C287867}"/>
                </a:ext>
              </a:extLst>
            </p:cNvPr>
            <p:cNvSpPr/>
            <p:nvPr/>
          </p:nvSpPr>
          <p:spPr>
            <a:xfrm rot="5400000">
              <a:off x="1281598" y="3223954"/>
              <a:ext cx="210408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A454D3-46FC-49B9-B0F5-A7ECC5C2189F}"/>
              </a:ext>
            </a:extLst>
          </p:cNvPr>
          <p:cNvGrpSpPr/>
          <p:nvPr/>
        </p:nvGrpSpPr>
        <p:grpSpPr>
          <a:xfrm>
            <a:off x="571964" y="2463834"/>
            <a:ext cx="1255435" cy="587060"/>
            <a:chOff x="705395" y="2764958"/>
            <a:chExt cx="1255435" cy="58706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5AF7D24-CA65-4B7B-BFF2-826ACFCD6F1D}"/>
                </a:ext>
              </a:extLst>
            </p:cNvPr>
            <p:cNvSpPr/>
            <p:nvPr/>
          </p:nvSpPr>
          <p:spPr>
            <a:xfrm>
              <a:off x="1114697" y="2873829"/>
              <a:ext cx="696686" cy="35487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MICRO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6631B-F72E-4F21-AD3E-3BFB7592CD48}"/>
                </a:ext>
              </a:extLst>
            </p:cNvPr>
            <p:cNvSpPr/>
            <p:nvPr/>
          </p:nvSpPr>
          <p:spPr>
            <a:xfrm rot="534896">
              <a:off x="705395" y="2764958"/>
              <a:ext cx="818606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60EC39-1DA0-4B09-A538-AFBC6990D2A9}"/>
                </a:ext>
              </a:extLst>
            </p:cNvPr>
            <p:cNvSpPr/>
            <p:nvPr/>
          </p:nvSpPr>
          <p:spPr>
            <a:xfrm>
              <a:off x="1219200" y="2850968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DE9805-2A4F-41BD-855A-E65DA1352180}"/>
                </a:ext>
              </a:extLst>
            </p:cNvPr>
            <p:cNvSpPr/>
            <p:nvPr/>
          </p:nvSpPr>
          <p:spPr>
            <a:xfrm>
              <a:off x="1750422" y="2963077"/>
              <a:ext cx="210408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F05E89-A580-49A1-AA86-61C402A62911}"/>
                </a:ext>
              </a:extLst>
            </p:cNvPr>
            <p:cNvSpPr/>
            <p:nvPr/>
          </p:nvSpPr>
          <p:spPr>
            <a:xfrm>
              <a:off x="1746768" y="3095890"/>
              <a:ext cx="210408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A48E73-5A75-4E39-BB0B-6335713C6BAF}"/>
                </a:ext>
              </a:extLst>
            </p:cNvPr>
            <p:cNvSpPr/>
            <p:nvPr/>
          </p:nvSpPr>
          <p:spPr>
            <a:xfrm rot="5400000">
              <a:off x="1281598" y="3223954"/>
              <a:ext cx="210408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0824167-B5ED-4276-9FAC-3A52A3E8811E}"/>
              </a:ext>
            </a:extLst>
          </p:cNvPr>
          <p:cNvSpPr/>
          <p:nvPr/>
        </p:nvSpPr>
        <p:spPr>
          <a:xfrm flipV="1">
            <a:off x="4595873" y="3816175"/>
            <a:ext cx="104502" cy="10450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D2782C-CB53-4C62-ADB3-7E7A321F2512}"/>
              </a:ext>
            </a:extLst>
          </p:cNvPr>
          <p:cNvSpPr txBox="1"/>
          <p:nvPr/>
        </p:nvSpPr>
        <p:spPr>
          <a:xfrm>
            <a:off x="6803428" y="3779071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3.3V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C6C2-2C6B-4285-BBBB-830D3712ADD6}"/>
              </a:ext>
            </a:extLst>
          </p:cNvPr>
          <p:cNvSpPr/>
          <p:nvPr/>
        </p:nvSpPr>
        <p:spPr>
          <a:xfrm flipH="1">
            <a:off x="6757709" y="3885841"/>
            <a:ext cx="45719" cy="17390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E3E5DD-C123-49D5-8E16-8F636583FC2F}"/>
              </a:ext>
            </a:extLst>
          </p:cNvPr>
          <p:cNvSpPr/>
          <p:nvPr/>
        </p:nvSpPr>
        <p:spPr>
          <a:xfrm>
            <a:off x="2114653" y="2661953"/>
            <a:ext cx="45719" cy="2962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F58826-971B-4D6A-8B77-10A6B525A12B}"/>
              </a:ext>
            </a:extLst>
          </p:cNvPr>
          <p:cNvSpPr/>
          <p:nvPr/>
        </p:nvSpPr>
        <p:spPr>
          <a:xfrm rot="5400000">
            <a:off x="1969198" y="4678785"/>
            <a:ext cx="45719" cy="3366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2CD1EE-4CAF-4B4B-BCF1-E5CE7D440B71}"/>
              </a:ext>
            </a:extLst>
          </p:cNvPr>
          <p:cNvSpPr/>
          <p:nvPr/>
        </p:nvSpPr>
        <p:spPr>
          <a:xfrm rot="5400000">
            <a:off x="1969197" y="3937776"/>
            <a:ext cx="45719" cy="3366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EA7F0A-9596-4818-9EED-6C1500F7B95A}"/>
              </a:ext>
            </a:extLst>
          </p:cNvPr>
          <p:cNvSpPr/>
          <p:nvPr/>
        </p:nvSpPr>
        <p:spPr>
          <a:xfrm rot="5400000">
            <a:off x="1969197" y="3192807"/>
            <a:ext cx="45719" cy="3366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0FA19F-6613-41C7-A4AF-B26C4FB9FB90}"/>
              </a:ext>
            </a:extLst>
          </p:cNvPr>
          <p:cNvSpPr/>
          <p:nvPr/>
        </p:nvSpPr>
        <p:spPr>
          <a:xfrm rot="5400000">
            <a:off x="1969197" y="2519059"/>
            <a:ext cx="45719" cy="3366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7BAB2E5-E717-4278-82B7-3D38CD265D98}"/>
              </a:ext>
            </a:extLst>
          </p:cNvPr>
          <p:cNvSpPr/>
          <p:nvPr/>
        </p:nvSpPr>
        <p:spPr>
          <a:xfrm>
            <a:off x="789245" y="619618"/>
            <a:ext cx="812778" cy="470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220V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D3B7757-554B-4EDC-BFCA-089C8FA01964}"/>
              </a:ext>
            </a:extLst>
          </p:cNvPr>
          <p:cNvGrpSpPr/>
          <p:nvPr/>
        </p:nvGrpSpPr>
        <p:grpSpPr>
          <a:xfrm>
            <a:off x="2517422" y="1386840"/>
            <a:ext cx="696686" cy="1144555"/>
            <a:chOff x="3257004" y="2176376"/>
            <a:chExt cx="696686" cy="114455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582FB33-4F8E-4F63-8CF5-2BB73802F83A}"/>
                </a:ext>
              </a:extLst>
            </p:cNvPr>
            <p:cNvSpPr/>
            <p:nvPr/>
          </p:nvSpPr>
          <p:spPr>
            <a:xfrm>
              <a:off x="3257004" y="2176376"/>
              <a:ext cx="696686" cy="10726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013A54-9962-4F94-8CF8-8BFDD8BF6D1D}"/>
                </a:ext>
              </a:extLst>
            </p:cNvPr>
            <p:cNvSpPr/>
            <p:nvPr/>
          </p:nvSpPr>
          <p:spPr>
            <a:xfrm>
              <a:off x="3317966" y="2572704"/>
              <a:ext cx="574765" cy="40546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RELE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087A9A4-D06E-4008-B18D-4FD66A426060}"/>
                </a:ext>
              </a:extLst>
            </p:cNvPr>
            <p:cNvSpPr/>
            <p:nvPr/>
          </p:nvSpPr>
          <p:spPr>
            <a:xfrm>
              <a:off x="3317965" y="2307771"/>
              <a:ext cx="574765" cy="17634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17D6CE-30C1-45F0-A7EF-5942C328384B}"/>
                </a:ext>
              </a:extLst>
            </p:cNvPr>
            <p:cNvSpPr/>
            <p:nvPr/>
          </p:nvSpPr>
          <p:spPr>
            <a:xfrm>
              <a:off x="3376834" y="2352851"/>
              <a:ext cx="97885" cy="956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E783EBA-BA45-419E-B558-7394D65A975F}"/>
                </a:ext>
              </a:extLst>
            </p:cNvPr>
            <p:cNvSpPr/>
            <p:nvPr/>
          </p:nvSpPr>
          <p:spPr>
            <a:xfrm>
              <a:off x="3559715" y="2348115"/>
              <a:ext cx="97885" cy="956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58B31ED-A701-4A5A-928E-6DE9E72215AD}"/>
                </a:ext>
              </a:extLst>
            </p:cNvPr>
            <p:cNvSpPr/>
            <p:nvPr/>
          </p:nvSpPr>
          <p:spPr>
            <a:xfrm>
              <a:off x="3740416" y="2348115"/>
              <a:ext cx="97885" cy="956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917A5BB-61DC-42A0-92A0-B5948DEAA969}"/>
                </a:ext>
              </a:extLst>
            </p:cNvPr>
            <p:cNvSpPr/>
            <p:nvPr/>
          </p:nvSpPr>
          <p:spPr>
            <a:xfrm>
              <a:off x="3659039" y="3224041"/>
              <a:ext cx="97885" cy="95660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F60AFB-F2CB-4897-97DD-4E254BEDF92D}"/>
                </a:ext>
              </a:extLst>
            </p:cNvPr>
            <p:cNvSpPr/>
            <p:nvPr/>
          </p:nvSpPr>
          <p:spPr>
            <a:xfrm>
              <a:off x="3794845" y="3221353"/>
              <a:ext cx="97885" cy="9566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5BA43B-34DC-4697-B0F9-1E9E805BD31C}"/>
                </a:ext>
              </a:extLst>
            </p:cNvPr>
            <p:cNvSpPr/>
            <p:nvPr/>
          </p:nvSpPr>
          <p:spPr>
            <a:xfrm>
              <a:off x="3506063" y="3225271"/>
              <a:ext cx="97885" cy="95660"/>
            </a:xfrm>
            <a:prstGeom prst="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B0D31C2-4EDF-4CA3-ADD6-F4A9124EDE3A}"/>
              </a:ext>
            </a:extLst>
          </p:cNvPr>
          <p:cNvGrpSpPr/>
          <p:nvPr/>
        </p:nvGrpSpPr>
        <p:grpSpPr>
          <a:xfrm>
            <a:off x="3807468" y="551049"/>
            <a:ext cx="2951838" cy="661158"/>
            <a:chOff x="3815809" y="731520"/>
            <a:chExt cx="2951838" cy="6611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FF2B23-46B4-4B70-A3B5-4CE779CC7D02}"/>
                </a:ext>
              </a:extLst>
            </p:cNvPr>
            <p:cNvSpPr/>
            <p:nvPr/>
          </p:nvSpPr>
          <p:spPr>
            <a:xfrm>
              <a:off x="3892731" y="731520"/>
              <a:ext cx="2812869" cy="6611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INVERTER 12v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46E68B1-3B38-44A1-A18A-2F1590A1D0B4}"/>
                </a:ext>
              </a:extLst>
            </p:cNvPr>
            <p:cNvSpPr/>
            <p:nvPr/>
          </p:nvSpPr>
          <p:spPr>
            <a:xfrm>
              <a:off x="3815809" y="1117879"/>
              <a:ext cx="137881" cy="13474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1AC898-819D-40DE-9318-1B07574F6701}"/>
                </a:ext>
              </a:extLst>
            </p:cNvPr>
            <p:cNvSpPr/>
            <p:nvPr/>
          </p:nvSpPr>
          <p:spPr>
            <a:xfrm>
              <a:off x="3823789" y="852342"/>
              <a:ext cx="137881" cy="134747"/>
            </a:xfrm>
            <a:prstGeom prst="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98418B3-ABF9-4515-B7D0-D2BB3CD381F5}"/>
                </a:ext>
              </a:extLst>
            </p:cNvPr>
            <p:cNvSpPr/>
            <p:nvPr/>
          </p:nvSpPr>
          <p:spPr>
            <a:xfrm>
              <a:off x="6629766" y="1117878"/>
              <a:ext cx="137881" cy="134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05D6BAA-FB2E-4537-8DD8-770817AC3C33}"/>
                </a:ext>
              </a:extLst>
            </p:cNvPr>
            <p:cNvSpPr/>
            <p:nvPr/>
          </p:nvSpPr>
          <p:spPr>
            <a:xfrm>
              <a:off x="6629765" y="852341"/>
              <a:ext cx="137881" cy="134747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A6E9874-B82A-4FB1-B6FC-E6D73EDA5DE7}"/>
                </a:ext>
              </a:extLst>
            </p:cNvPr>
            <p:cNvSpPr txBox="1"/>
            <p:nvPr/>
          </p:nvSpPr>
          <p:spPr>
            <a:xfrm>
              <a:off x="6363346" y="78579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9BE6441-6BD5-4EA1-86D9-B2EA72ED4E2B}"/>
                </a:ext>
              </a:extLst>
            </p:cNvPr>
            <p:cNvSpPr txBox="1"/>
            <p:nvPr/>
          </p:nvSpPr>
          <p:spPr>
            <a:xfrm>
              <a:off x="6380979" y="1040507"/>
              <a:ext cx="23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736544-C10D-458A-B81D-8A27BAFBF33C}"/>
                </a:ext>
              </a:extLst>
            </p:cNvPr>
            <p:cNvSpPr txBox="1"/>
            <p:nvPr/>
          </p:nvSpPr>
          <p:spPr>
            <a:xfrm>
              <a:off x="3961886" y="785796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5FCB971-CBB6-4456-98C8-73FAE6369F5A}"/>
                </a:ext>
              </a:extLst>
            </p:cNvPr>
            <p:cNvSpPr txBox="1"/>
            <p:nvPr/>
          </p:nvSpPr>
          <p:spPr>
            <a:xfrm>
              <a:off x="3979519" y="1040507"/>
              <a:ext cx="2487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chemeClr val="bg1"/>
                  </a:solidFill>
                </a:rPr>
                <a:t>L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37CD2D4-8AEC-4733-A390-9E622C942F0B}"/>
              </a:ext>
            </a:extLst>
          </p:cNvPr>
          <p:cNvSpPr/>
          <p:nvPr/>
        </p:nvSpPr>
        <p:spPr>
          <a:xfrm rot="5400000">
            <a:off x="7612590" y="-174394"/>
            <a:ext cx="45719" cy="1810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8CBE7C-7FE9-44BF-9933-4E86BF728BAC}"/>
              </a:ext>
            </a:extLst>
          </p:cNvPr>
          <p:cNvSpPr/>
          <p:nvPr/>
        </p:nvSpPr>
        <p:spPr>
          <a:xfrm>
            <a:off x="8495213" y="731090"/>
            <a:ext cx="45719" cy="3366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36004E2-6F0C-482D-8301-2F08C0FEF14F}"/>
              </a:ext>
            </a:extLst>
          </p:cNvPr>
          <p:cNvSpPr/>
          <p:nvPr/>
        </p:nvSpPr>
        <p:spPr>
          <a:xfrm rot="5400000">
            <a:off x="7417787" y="284937"/>
            <a:ext cx="45719" cy="14559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9B4D54-9817-4282-A39C-E3A840323B2D}"/>
              </a:ext>
            </a:extLst>
          </p:cNvPr>
          <p:cNvSpPr/>
          <p:nvPr/>
        </p:nvSpPr>
        <p:spPr>
          <a:xfrm>
            <a:off x="1539494" y="898624"/>
            <a:ext cx="137881" cy="13474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5D106E-2732-4810-A94D-88A5D63FBBF1}"/>
              </a:ext>
            </a:extLst>
          </p:cNvPr>
          <p:cNvSpPr/>
          <p:nvPr/>
        </p:nvSpPr>
        <p:spPr>
          <a:xfrm>
            <a:off x="1539493" y="698552"/>
            <a:ext cx="137881" cy="134747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533F13-EEE0-46D3-AF73-DCD63818C3E7}"/>
              </a:ext>
            </a:extLst>
          </p:cNvPr>
          <p:cNvSpPr/>
          <p:nvPr/>
        </p:nvSpPr>
        <p:spPr>
          <a:xfrm rot="5400000">
            <a:off x="2204753" y="326383"/>
            <a:ext cx="50707" cy="12685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D9DD38-9857-4BCD-9865-7E3565B0428C}"/>
              </a:ext>
            </a:extLst>
          </p:cNvPr>
          <p:cNvSpPr/>
          <p:nvPr/>
        </p:nvSpPr>
        <p:spPr>
          <a:xfrm>
            <a:off x="2841905" y="935287"/>
            <a:ext cx="45719" cy="6821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6995E7-45C2-4945-ADFB-129711EC57F5}"/>
              </a:ext>
            </a:extLst>
          </p:cNvPr>
          <p:cNvSpPr/>
          <p:nvPr/>
        </p:nvSpPr>
        <p:spPr>
          <a:xfrm>
            <a:off x="3018944" y="971498"/>
            <a:ext cx="45719" cy="6459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761994-E92D-4709-A8F6-801765099C02}"/>
              </a:ext>
            </a:extLst>
          </p:cNvPr>
          <p:cNvSpPr/>
          <p:nvPr/>
        </p:nvSpPr>
        <p:spPr>
          <a:xfrm rot="5400000">
            <a:off x="3449888" y="559457"/>
            <a:ext cx="45719" cy="8698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B9AB289-08D3-4D3F-8AB0-3A31250093D2}"/>
              </a:ext>
            </a:extLst>
          </p:cNvPr>
          <p:cNvSpPr/>
          <p:nvPr/>
        </p:nvSpPr>
        <p:spPr>
          <a:xfrm rot="5400000">
            <a:off x="2705490" y="-373106"/>
            <a:ext cx="50707" cy="22416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9CFF00D-145C-44CA-B191-617ECBF2B2E2}"/>
              </a:ext>
            </a:extLst>
          </p:cNvPr>
          <p:cNvSpPr/>
          <p:nvPr/>
        </p:nvSpPr>
        <p:spPr>
          <a:xfrm>
            <a:off x="9014491" y="3191318"/>
            <a:ext cx="812778" cy="470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5V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EB80363-C4D9-4491-A2F4-5A1A398C7A00}"/>
              </a:ext>
            </a:extLst>
          </p:cNvPr>
          <p:cNvSpPr/>
          <p:nvPr/>
        </p:nvSpPr>
        <p:spPr>
          <a:xfrm>
            <a:off x="6803578" y="3331437"/>
            <a:ext cx="137881" cy="190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4316D2-6330-4047-88C5-A8523A94C2FA}"/>
              </a:ext>
            </a:extLst>
          </p:cNvPr>
          <p:cNvSpPr/>
          <p:nvPr/>
        </p:nvSpPr>
        <p:spPr>
          <a:xfrm rot="5400000">
            <a:off x="7950748" y="2306461"/>
            <a:ext cx="65327" cy="2220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7B6C2A-8939-4945-85D2-AEAFE21A2117}"/>
              </a:ext>
            </a:extLst>
          </p:cNvPr>
          <p:cNvSpPr/>
          <p:nvPr/>
        </p:nvSpPr>
        <p:spPr>
          <a:xfrm rot="5400000">
            <a:off x="2488985" y="1764004"/>
            <a:ext cx="45719" cy="255711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C479E56-195C-4517-93AB-B43DA994077C}"/>
              </a:ext>
            </a:extLst>
          </p:cNvPr>
          <p:cNvSpPr/>
          <p:nvPr/>
        </p:nvSpPr>
        <p:spPr>
          <a:xfrm rot="5400000">
            <a:off x="2334217" y="2591751"/>
            <a:ext cx="46425" cy="224828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0A4BA8-9046-4896-80B0-B55A722E5976}"/>
              </a:ext>
            </a:extLst>
          </p:cNvPr>
          <p:cNvSpPr/>
          <p:nvPr/>
        </p:nvSpPr>
        <p:spPr>
          <a:xfrm rot="5400000">
            <a:off x="3476268" y="2212746"/>
            <a:ext cx="45719" cy="453168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BB042A4-3295-4636-B69D-0DF6B319F7FD}"/>
              </a:ext>
            </a:extLst>
          </p:cNvPr>
          <p:cNvSpPr/>
          <p:nvPr/>
        </p:nvSpPr>
        <p:spPr>
          <a:xfrm rot="5400000">
            <a:off x="3750463" y="2687102"/>
            <a:ext cx="45719" cy="50800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824C59-44C8-4D6A-8E6A-8EF8120610E9}"/>
              </a:ext>
            </a:extLst>
          </p:cNvPr>
          <p:cNvSpPr/>
          <p:nvPr/>
        </p:nvSpPr>
        <p:spPr>
          <a:xfrm>
            <a:off x="2792563" y="2480030"/>
            <a:ext cx="45719" cy="4919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DBA46D-1BB8-4911-A9CB-7DE53F2BA001}"/>
              </a:ext>
            </a:extLst>
          </p:cNvPr>
          <p:cNvSpPr/>
          <p:nvPr/>
        </p:nvSpPr>
        <p:spPr>
          <a:xfrm flipV="1">
            <a:off x="6699076" y="2958919"/>
            <a:ext cx="104502" cy="10450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DA2768-B8F4-47A1-8FB8-E54C378073F7}"/>
              </a:ext>
            </a:extLst>
          </p:cNvPr>
          <p:cNvSpPr txBox="1"/>
          <p:nvPr/>
        </p:nvSpPr>
        <p:spPr>
          <a:xfrm>
            <a:off x="6725200" y="2810706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5V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BB57946-1042-45C9-8F6C-E2C2E2BA1254}"/>
              </a:ext>
            </a:extLst>
          </p:cNvPr>
          <p:cNvSpPr/>
          <p:nvPr/>
        </p:nvSpPr>
        <p:spPr>
          <a:xfrm>
            <a:off x="2944440" y="2475339"/>
            <a:ext cx="45719" cy="357834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123C9AC-E2AA-499B-B3FF-4BE158EDD58B}"/>
              </a:ext>
            </a:extLst>
          </p:cNvPr>
          <p:cNvSpPr/>
          <p:nvPr/>
        </p:nvSpPr>
        <p:spPr>
          <a:xfrm flipV="1">
            <a:off x="6198129" y="2971215"/>
            <a:ext cx="104502" cy="1045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7DCA86-9015-4F98-995D-818BC867B9AE}"/>
              </a:ext>
            </a:extLst>
          </p:cNvPr>
          <p:cNvSpPr txBox="1"/>
          <p:nvPr/>
        </p:nvSpPr>
        <p:spPr>
          <a:xfrm>
            <a:off x="6224925" y="2815888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GND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462A4D-1BEB-4266-B1A2-2D60B52748FF}"/>
              </a:ext>
            </a:extLst>
          </p:cNvPr>
          <p:cNvSpPr/>
          <p:nvPr/>
        </p:nvSpPr>
        <p:spPr>
          <a:xfrm>
            <a:off x="3080496" y="2471227"/>
            <a:ext cx="45719" cy="269970"/>
          </a:xfrm>
          <a:prstGeom prst="rect">
            <a:avLst/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81D3E9-07E6-45E7-9840-08184A2D5FE6}"/>
              </a:ext>
            </a:extLst>
          </p:cNvPr>
          <p:cNvSpPr/>
          <p:nvPr/>
        </p:nvSpPr>
        <p:spPr>
          <a:xfrm rot="5400000">
            <a:off x="4647202" y="1161716"/>
            <a:ext cx="50387" cy="3138085"/>
          </a:xfrm>
          <a:prstGeom prst="rect">
            <a:avLst/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8360878-EA3F-42F4-A968-B3C1DD05D0FB}"/>
              </a:ext>
            </a:extLst>
          </p:cNvPr>
          <p:cNvSpPr/>
          <p:nvPr/>
        </p:nvSpPr>
        <p:spPr>
          <a:xfrm rot="5400000">
            <a:off x="4837407" y="933973"/>
            <a:ext cx="45719" cy="3798075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114A3AB-B728-43A3-8851-1168C1B463A1}"/>
              </a:ext>
            </a:extLst>
          </p:cNvPr>
          <p:cNvSpPr/>
          <p:nvPr/>
        </p:nvSpPr>
        <p:spPr>
          <a:xfrm>
            <a:off x="6227521" y="2707672"/>
            <a:ext cx="45719" cy="299038"/>
          </a:xfrm>
          <a:prstGeom prst="rect">
            <a:avLst/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AC6262D-283F-4E7F-BABB-F6417A6159A7}"/>
              </a:ext>
            </a:extLst>
          </p:cNvPr>
          <p:cNvSpPr/>
          <p:nvPr/>
        </p:nvSpPr>
        <p:spPr>
          <a:xfrm>
            <a:off x="6726784" y="2804160"/>
            <a:ext cx="45719" cy="215537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6A35E4-BB2E-4756-951C-163B8B14A343}"/>
              </a:ext>
            </a:extLst>
          </p:cNvPr>
          <p:cNvSpPr/>
          <p:nvPr/>
        </p:nvSpPr>
        <p:spPr>
          <a:xfrm>
            <a:off x="3727091" y="3028357"/>
            <a:ext cx="45719" cy="10190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A2F708-5197-4F05-B6F3-C84D0F4A3431}"/>
              </a:ext>
            </a:extLst>
          </p:cNvPr>
          <p:cNvSpPr/>
          <p:nvPr/>
        </p:nvSpPr>
        <p:spPr>
          <a:xfrm>
            <a:off x="3444185" y="3701443"/>
            <a:ext cx="45719" cy="5727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A967E88-9630-4D2B-803A-7BE70B5E5909}"/>
              </a:ext>
            </a:extLst>
          </p:cNvPr>
          <p:cNvSpPr/>
          <p:nvPr/>
        </p:nvSpPr>
        <p:spPr>
          <a:xfrm rot="5400000">
            <a:off x="4368613" y="3303840"/>
            <a:ext cx="45719" cy="18961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7837A5-38B5-471A-B575-3F6A2EB6FD04}"/>
              </a:ext>
            </a:extLst>
          </p:cNvPr>
          <p:cNvSpPr/>
          <p:nvPr/>
        </p:nvSpPr>
        <p:spPr>
          <a:xfrm rot="5400000">
            <a:off x="4172812" y="3597212"/>
            <a:ext cx="45719" cy="9371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CA1C8EF-8A76-4565-B2A0-79AF3F7E2FFC}"/>
              </a:ext>
            </a:extLst>
          </p:cNvPr>
          <p:cNvSpPr/>
          <p:nvPr/>
        </p:nvSpPr>
        <p:spPr>
          <a:xfrm rot="5400000">
            <a:off x="4210423" y="1536837"/>
            <a:ext cx="45719" cy="283572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3AB169E-7103-404B-BE86-66B73C4011AA}"/>
              </a:ext>
            </a:extLst>
          </p:cNvPr>
          <p:cNvSpPr/>
          <p:nvPr/>
        </p:nvSpPr>
        <p:spPr>
          <a:xfrm flipV="1">
            <a:off x="5602194" y="2967814"/>
            <a:ext cx="104502" cy="10450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3F46170-3A30-4172-BB43-F1EFDAE8E0D7}"/>
              </a:ext>
            </a:extLst>
          </p:cNvPr>
          <p:cNvSpPr txBox="1"/>
          <p:nvPr/>
        </p:nvSpPr>
        <p:spPr>
          <a:xfrm>
            <a:off x="5656365" y="2836509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G27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B6F68AF-7625-4FC5-8D11-F9A92E263A83}"/>
              </a:ext>
            </a:extLst>
          </p:cNvPr>
          <p:cNvSpPr/>
          <p:nvPr/>
        </p:nvSpPr>
        <p:spPr>
          <a:xfrm flipV="1">
            <a:off x="5259472" y="3813037"/>
            <a:ext cx="104502" cy="10450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0489435-3A10-4B92-8C41-CA99B5A1BF0B}"/>
              </a:ext>
            </a:extLst>
          </p:cNvPr>
          <p:cNvSpPr/>
          <p:nvPr/>
        </p:nvSpPr>
        <p:spPr>
          <a:xfrm flipV="1">
            <a:off x="5715906" y="3814741"/>
            <a:ext cx="104502" cy="10450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DA6AA2-F81C-4198-879D-8DFF807D4B0C}"/>
              </a:ext>
            </a:extLst>
          </p:cNvPr>
          <p:cNvSpPr/>
          <p:nvPr/>
        </p:nvSpPr>
        <p:spPr>
          <a:xfrm flipV="1">
            <a:off x="6241439" y="3812102"/>
            <a:ext cx="104502" cy="10450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36377E8-32AF-4018-9964-8BD1B2BD6C45}"/>
              </a:ext>
            </a:extLst>
          </p:cNvPr>
          <p:cNvSpPr/>
          <p:nvPr/>
        </p:nvSpPr>
        <p:spPr>
          <a:xfrm flipV="1">
            <a:off x="6733877" y="3819787"/>
            <a:ext cx="104502" cy="10450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F18B34B-5A20-45EE-A455-F793D855457A}"/>
              </a:ext>
            </a:extLst>
          </p:cNvPr>
          <p:cNvSpPr/>
          <p:nvPr/>
        </p:nvSpPr>
        <p:spPr>
          <a:xfrm>
            <a:off x="4625537" y="3885841"/>
            <a:ext cx="45719" cy="174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A273830-B8FA-4FEB-823D-F426AA17BC87}"/>
              </a:ext>
            </a:extLst>
          </p:cNvPr>
          <p:cNvSpPr/>
          <p:nvPr/>
        </p:nvSpPr>
        <p:spPr>
          <a:xfrm>
            <a:off x="5282852" y="3885841"/>
            <a:ext cx="45719" cy="3584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FBE481F-3C40-4278-9AF5-986E9FD8AAED}"/>
              </a:ext>
            </a:extLst>
          </p:cNvPr>
          <p:cNvSpPr/>
          <p:nvPr/>
        </p:nvSpPr>
        <p:spPr>
          <a:xfrm>
            <a:off x="5741594" y="3885841"/>
            <a:ext cx="49407" cy="6038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2BBFFF2-A334-41B2-A8D1-8ED084BC5994}"/>
              </a:ext>
            </a:extLst>
          </p:cNvPr>
          <p:cNvSpPr/>
          <p:nvPr/>
        </p:nvSpPr>
        <p:spPr>
          <a:xfrm>
            <a:off x="6276571" y="3872038"/>
            <a:ext cx="45719" cy="13400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8BDC79D-8733-4D05-8955-CC985285B64B}"/>
              </a:ext>
            </a:extLst>
          </p:cNvPr>
          <p:cNvSpPr txBox="1"/>
          <p:nvPr/>
        </p:nvSpPr>
        <p:spPr>
          <a:xfrm>
            <a:off x="3033939" y="1139923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NO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E40F0F-F45D-40A2-96B2-38CED28952D0}"/>
              </a:ext>
            </a:extLst>
          </p:cNvPr>
          <p:cNvSpPr txBox="1"/>
          <p:nvPr/>
        </p:nvSpPr>
        <p:spPr>
          <a:xfrm>
            <a:off x="2425679" y="1137462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COM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6B0148A-3A2C-435A-A164-0C73831E8EC3}"/>
              </a:ext>
            </a:extLst>
          </p:cNvPr>
          <p:cNvSpPr txBox="1"/>
          <p:nvPr/>
        </p:nvSpPr>
        <p:spPr>
          <a:xfrm>
            <a:off x="4659088" y="3800268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G25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FAB951-5CCE-48AA-B08A-31909F200A36}"/>
              </a:ext>
            </a:extLst>
          </p:cNvPr>
          <p:cNvSpPr txBox="1"/>
          <p:nvPr/>
        </p:nvSpPr>
        <p:spPr>
          <a:xfrm>
            <a:off x="5338274" y="3798617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G26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E58574-9F4A-45B2-8267-DE5F9AB72342}"/>
              </a:ext>
            </a:extLst>
          </p:cNvPr>
          <p:cNvSpPr txBox="1"/>
          <p:nvPr/>
        </p:nvSpPr>
        <p:spPr>
          <a:xfrm>
            <a:off x="5783648" y="3798617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G32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AC7347-3A57-43C1-8EFF-2C8FFF347BF2}"/>
              </a:ext>
            </a:extLst>
          </p:cNvPr>
          <p:cNvSpPr txBox="1"/>
          <p:nvPr/>
        </p:nvSpPr>
        <p:spPr>
          <a:xfrm>
            <a:off x="6305186" y="3789133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G33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A302FE2-A5EC-4BE1-9BE4-FA1C46FF8F9A}"/>
              </a:ext>
            </a:extLst>
          </p:cNvPr>
          <p:cNvSpPr txBox="1"/>
          <p:nvPr/>
        </p:nvSpPr>
        <p:spPr>
          <a:xfrm>
            <a:off x="1741106" y="2441179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NC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7135F9-750A-473A-B20A-1ECFEC8E14C5}"/>
              </a:ext>
            </a:extLst>
          </p:cNvPr>
          <p:cNvSpPr txBox="1"/>
          <p:nvPr/>
        </p:nvSpPr>
        <p:spPr>
          <a:xfrm>
            <a:off x="1746676" y="3105180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NC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BCE105-B67A-415C-B0F8-13EE0EE5E5AC}"/>
              </a:ext>
            </a:extLst>
          </p:cNvPr>
          <p:cNvSpPr txBox="1"/>
          <p:nvPr/>
        </p:nvSpPr>
        <p:spPr>
          <a:xfrm>
            <a:off x="1751389" y="3841208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NC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3C43DF-443B-4CD1-B49F-4D38E33A152A}"/>
              </a:ext>
            </a:extLst>
          </p:cNvPr>
          <p:cNvSpPr txBox="1"/>
          <p:nvPr/>
        </p:nvSpPr>
        <p:spPr>
          <a:xfrm>
            <a:off x="1747320" y="4576848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NC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1C56CE1-755E-4BBB-8908-5AA9EEEC1F47}"/>
              </a:ext>
            </a:extLst>
          </p:cNvPr>
          <p:cNvSpPr txBox="1"/>
          <p:nvPr/>
        </p:nvSpPr>
        <p:spPr>
          <a:xfrm>
            <a:off x="1043195" y="5268689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COM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9DB587-417B-4A6E-B328-0CB79577459C}"/>
              </a:ext>
            </a:extLst>
          </p:cNvPr>
          <p:cNvSpPr txBox="1"/>
          <p:nvPr/>
        </p:nvSpPr>
        <p:spPr>
          <a:xfrm>
            <a:off x="1033184" y="4446043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COM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E453406-F582-4733-92ED-AE3B3CE58C72}"/>
              </a:ext>
            </a:extLst>
          </p:cNvPr>
          <p:cNvSpPr txBox="1"/>
          <p:nvPr/>
        </p:nvSpPr>
        <p:spPr>
          <a:xfrm>
            <a:off x="1043853" y="3702743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COM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870283B-A70C-4C44-A75A-C576ED1977ED}"/>
              </a:ext>
            </a:extLst>
          </p:cNvPr>
          <p:cNvSpPr txBox="1"/>
          <p:nvPr/>
        </p:nvSpPr>
        <p:spPr>
          <a:xfrm>
            <a:off x="1029610" y="2993061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COM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68178F6-A4E6-4906-B81E-64139B889DE1}"/>
              </a:ext>
            </a:extLst>
          </p:cNvPr>
          <p:cNvSpPr txBox="1"/>
          <p:nvPr/>
        </p:nvSpPr>
        <p:spPr>
          <a:xfrm>
            <a:off x="2992334" y="2158361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26612A5-04D6-4819-976B-B1D3F1222F78}"/>
              </a:ext>
            </a:extLst>
          </p:cNvPr>
          <p:cNvSpPr txBox="1"/>
          <p:nvPr/>
        </p:nvSpPr>
        <p:spPr>
          <a:xfrm>
            <a:off x="2830342" y="218824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EB3ABA9-48B9-48AB-8EFD-F81A1E0660DD}"/>
              </a:ext>
            </a:extLst>
          </p:cNvPr>
          <p:cNvSpPr txBox="1"/>
          <p:nvPr/>
        </p:nvSpPr>
        <p:spPr>
          <a:xfrm>
            <a:off x="2686194" y="22214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0955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8</cp:revision>
  <dcterms:created xsi:type="dcterms:W3CDTF">2020-02-16T16:15:35Z</dcterms:created>
  <dcterms:modified xsi:type="dcterms:W3CDTF">2020-02-16T17:20:49Z</dcterms:modified>
</cp:coreProperties>
</file>