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sldIdLst>
    <p:sldId id="256" r:id="rId2"/>
    <p:sldId id="258" r:id="rId3"/>
    <p:sldId id="266" r:id="rId4"/>
    <p:sldId id="267" r:id="rId5"/>
    <p:sldId id="259" r:id="rId6"/>
    <p:sldId id="257" r:id="rId7"/>
    <p:sldId id="268" r:id="rId8"/>
    <p:sldId id="269"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2"/>
  </p:normalViewPr>
  <p:slideViewPr>
    <p:cSldViewPr snapToGrid="0" snapToObjects="1">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147FB1-EC2B-449C-977A-18FA8B0A2ACF}"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9FCA95BF-44EB-46AC-B36A-3E7CEE9DE0EA}">
      <dgm:prSet/>
      <dgm:spPr/>
      <dgm:t>
        <a:bodyPr/>
        <a:lstStyle/>
        <a:p>
          <a:pPr>
            <a:defRPr b="1"/>
          </a:pPr>
          <a:r>
            <a:rPr lang="en-US"/>
            <a:t>28 Feb.</a:t>
          </a:r>
        </a:p>
      </dgm:t>
    </dgm:pt>
    <dgm:pt modelId="{A5872571-7C3F-4CB5-9AED-6EF3F0886D21}" type="parTrans" cxnId="{94572BD9-9E01-45CA-B272-A4036A2D18F3}">
      <dgm:prSet/>
      <dgm:spPr/>
      <dgm:t>
        <a:bodyPr/>
        <a:lstStyle/>
        <a:p>
          <a:endParaRPr lang="en-US"/>
        </a:p>
      </dgm:t>
    </dgm:pt>
    <dgm:pt modelId="{FC432906-73FC-436A-9190-CF7292E39750}" type="sibTrans" cxnId="{94572BD9-9E01-45CA-B272-A4036A2D18F3}">
      <dgm:prSet/>
      <dgm:spPr/>
      <dgm:t>
        <a:bodyPr/>
        <a:lstStyle/>
        <a:p>
          <a:endParaRPr lang="en-US"/>
        </a:p>
      </dgm:t>
    </dgm:pt>
    <dgm:pt modelId="{39CCA988-763C-4525-94DC-CD507EC8F576}">
      <dgm:prSet/>
      <dgm:spPr/>
      <dgm:t>
        <a:bodyPr/>
        <a:lstStyle/>
        <a:p>
          <a:r>
            <a:rPr lang="en-US"/>
            <a:t>Logging and packet sniffing</a:t>
          </a:r>
        </a:p>
      </dgm:t>
    </dgm:pt>
    <dgm:pt modelId="{F84C6D48-24E6-451F-B9D3-D2541B299239}" type="parTrans" cxnId="{53BA8B51-2514-4A03-807D-2300F86D20B2}">
      <dgm:prSet/>
      <dgm:spPr/>
      <dgm:t>
        <a:bodyPr/>
        <a:lstStyle/>
        <a:p>
          <a:endParaRPr lang="en-US"/>
        </a:p>
      </dgm:t>
    </dgm:pt>
    <dgm:pt modelId="{2206EB57-8B3E-45E3-B50F-6FB1E18C94E4}" type="sibTrans" cxnId="{53BA8B51-2514-4A03-807D-2300F86D20B2}">
      <dgm:prSet/>
      <dgm:spPr/>
      <dgm:t>
        <a:bodyPr/>
        <a:lstStyle/>
        <a:p>
          <a:endParaRPr lang="en-US"/>
        </a:p>
      </dgm:t>
    </dgm:pt>
    <dgm:pt modelId="{C262DF0F-B97A-4DA3-BB4F-01A962D90291}">
      <dgm:prSet/>
      <dgm:spPr/>
      <dgm:t>
        <a:bodyPr/>
        <a:lstStyle/>
        <a:p>
          <a:r>
            <a:rPr lang="en-US"/>
            <a:t>Have all tracking functionality in place to analyze server sessions</a:t>
          </a:r>
        </a:p>
      </dgm:t>
    </dgm:pt>
    <dgm:pt modelId="{2752400A-506C-41EF-A028-A39E2E0F557C}" type="parTrans" cxnId="{7DFB39E2-B38C-41DD-904E-218ABAB8E33E}">
      <dgm:prSet/>
      <dgm:spPr/>
      <dgm:t>
        <a:bodyPr/>
        <a:lstStyle/>
        <a:p>
          <a:endParaRPr lang="en-US"/>
        </a:p>
      </dgm:t>
    </dgm:pt>
    <dgm:pt modelId="{E3FDE418-1515-4B4C-8172-72E033D3CEFA}" type="sibTrans" cxnId="{7DFB39E2-B38C-41DD-904E-218ABAB8E33E}">
      <dgm:prSet/>
      <dgm:spPr/>
      <dgm:t>
        <a:bodyPr/>
        <a:lstStyle/>
        <a:p>
          <a:endParaRPr lang="en-US"/>
        </a:p>
      </dgm:t>
    </dgm:pt>
    <dgm:pt modelId="{9AAAD6E0-A75D-4BFD-B793-067344FEE06C}">
      <dgm:prSet/>
      <dgm:spPr/>
      <dgm:t>
        <a:bodyPr/>
        <a:lstStyle/>
        <a:p>
          <a:pPr>
            <a:defRPr b="1"/>
          </a:pPr>
          <a:r>
            <a:rPr lang="en-US"/>
            <a:t>3 June</a:t>
          </a:r>
        </a:p>
      </dgm:t>
    </dgm:pt>
    <dgm:pt modelId="{5D038DF8-11E4-4E27-9DDE-6F7204EA411A}" type="parTrans" cxnId="{A5157C3B-7D3D-4DB2-B331-1F8A92AAC190}">
      <dgm:prSet/>
      <dgm:spPr/>
      <dgm:t>
        <a:bodyPr/>
        <a:lstStyle/>
        <a:p>
          <a:endParaRPr lang="en-US"/>
        </a:p>
      </dgm:t>
    </dgm:pt>
    <dgm:pt modelId="{F5846A31-929E-40F7-9DC6-57D25F9CF164}" type="sibTrans" cxnId="{A5157C3B-7D3D-4DB2-B331-1F8A92AAC190}">
      <dgm:prSet/>
      <dgm:spPr/>
      <dgm:t>
        <a:bodyPr/>
        <a:lstStyle/>
        <a:p>
          <a:endParaRPr lang="en-US"/>
        </a:p>
      </dgm:t>
    </dgm:pt>
    <dgm:pt modelId="{CDD1DBF1-B938-4BAE-AFB6-95A24B5F57C9}">
      <dgm:prSet/>
      <dgm:spPr/>
      <dgm:t>
        <a:bodyPr/>
        <a:lstStyle/>
        <a:p>
          <a:r>
            <a:rPr lang="en-US"/>
            <a:t>Alert system</a:t>
          </a:r>
        </a:p>
      </dgm:t>
    </dgm:pt>
    <dgm:pt modelId="{FE8987EF-1739-403A-827D-287961231DD1}" type="parTrans" cxnId="{32022CA1-256D-4A80-BF56-BDB6E83A1474}">
      <dgm:prSet/>
      <dgm:spPr/>
      <dgm:t>
        <a:bodyPr/>
        <a:lstStyle/>
        <a:p>
          <a:endParaRPr lang="en-US"/>
        </a:p>
      </dgm:t>
    </dgm:pt>
    <dgm:pt modelId="{2457C6E2-2EF0-433D-A211-01FC645B7775}" type="sibTrans" cxnId="{32022CA1-256D-4A80-BF56-BDB6E83A1474}">
      <dgm:prSet/>
      <dgm:spPr/>
      <dgm:t>
        <a:bodyPr/>
        <a:lstStyle/>
        <a:p>
          <a:endParaRPr lang="en-US"/>
        </a:p>
      </dgm:t>
    </dgm:pt>
    <dgm:pt modelId="{73328E30-1348-4193-A860-A6017C48A16C}">
      <dgm:prSet/>
      <dgm:spPr/>
      <dgm:t>
        <a:bodyPr/>
        <a:lstStyle/>
        <a:p>
          <a:r>
            <a:rPr lang="en-US"/>
            <a:t>Have system in place to alert administrators when there is unauthorized activity on server</a:t>
          </a:r>
        </a:p>
      </dgm:t>
    </dgm:pt>
    <dgm:pt modelId="{62394116-9657-4BF4-BAB8-774E7A0CBA39}" type="parTrans" cxnId="{0C569F3A-020B-4604-8B22-0E524C416BBB}">
      <dgm:prSet/>
      <dgm:spPr/>
      <dgm:t>
        <a:bodyPr/>
        <a:lstStyle/>
        <a:p>
          <a:endParaRPr lang="en-US"/>
        </a:p>
      </dgm:t>
    </dgm:pt>
    <dgm:pt modelId="{8EE83A92-0484-4045-8513-340CE49B189E}" type="sibTrans" cxnId="{0C569F3A-020B-4604-8B22-0E524C416BBB}">
      <dgm:prSet/>
      <dgm:spPr/>
      <dgm:t>
        <a:bodyPr/>
        <a:lstStyle/>
        <a:p>
          <a:endParaRPr lang="en-US"/>
        </a:p>
      </dgm:t>
    </dgm:pt>
    <dgm:pt modelId="{48E1A8DE-7EE2-4DAA-96EC-B35A86A0E5CA}">
      <dgm:prSet/>
      <dgm:spPr/>
      <dgm:t>
        <a:bodyPr/>
        <a:lstStyle/>
        <a:p>
          <a:pPr>
            <a:defRPr b="1"/>
          </a:pPr>
          <a:r>
            <a:rPr lang="en-US"/>
            <a:t>13 Mar.</a:t>
          </a:r>
        </a:p>
      </dgm:t>
    </dgm:pt>
    <dgm:pt modelId="{AD5245F7-C658-438E-8E6C-CC229A455265}" type="parTrans" cxnId="{28C036A1-5FEC-41FC-B1F0-F84BE2511088}">
      <dgm:prSet/>
      <dgm:spPr/>
      <dgm:t>
        <a:bodyPr/>
        <a:lstStyle/>
        <a:p>
          <a:endParaRPr lang="en-US"/>
        </a:p>
      </dgm:t>
    </dgm:pt>
    <dgm:pt modelId="{E7A6C483-053D-4628-B46D-8D55A855FFD6}" type="sibTrans" cxnId="{28C036A1-5FEC-41FC-B1F0-F84BE2511088}">
      <dgm:prSet/>
      <dgm:spPr/>
      <dgm:t>
        <a:bodyPr/>
        <a:lstStyle/>
        <a:p>
          <a:endParaRPr lang="en-US"/>
        </a:p>
      </dgm:t>
    </dgm:pt>
    <dgm:pt modelId="{4E8DF1C1-D69B-4945-85AC-029D38902C49}">
      <dgm:prSet/>
      <dgm:spPr/>
      <dgm:t>
        <a:bodyPr/>
        <a:lstStyle/>
        <a:p>
          <a:r>
            <a:rPr lang="en-US"/>
            <a:t>Malicious PDFs</a:t>
          </a:r>
        </a:p>
      </dgm:t>
    </dgm:pt>
    <dgm:pt modelId="{BDA07C87-5302-4B98-B039-F10E7DF29126}" type="parTrans" cxnId="{49BE55AE-F49E-47EC-8EF8-AE273C5657E4}">
      <dgm:prSet/>
      <dgm:spPr/>
      <dgm:t>
        <a:bodyPr/>
        <a:lstStyle/>
        <a:p>
          <a:endParaRPr lang="en-US"/>
        </a:p>
      </dgm:t>
    </dgm:pt>
    <dgm:pt modelId="{E83CC90F-DD7D-4D39-9228-598284E99FE0}" type="sibTrans" cxnId="{49BE55AE-F49E-47EC-8EF8-AE273C5657E4}">
      <dgm:prSet/>
      <dgm:spPr/>
      <dgm:t>
        <a:bodyPr/>
        <a:lstStyle/>
        <a:p>
          <a:endParaRPr lang="en-US"/>
        </a:p>
      </dgm:t>
    </dgm:pt>
    <dgm:pt modelId="{A9917F9D-DE08-4D66-BE3D-1F0EA2B38DB1}">
      <dgm:prSet/>
      <dgm:spPr/>
      <dgm:t>
        <a:bodyPr/>
        <a:lstStyle/>
        <a:p>
          <a:r>
            <a:rPr lang="en-US"/>
            <a:t>Create 1 or 2 PDFs with malicious code to place on the server and have them tested on a VM</a:t>
          </a:r>
        </a:p>
      </dgm:t>
    </dgm:pt>
    <dgm:pt modelId="{4A75DAA9-72D4-483E-B200-589C3033BFDF}" type="parTrans" cxnId="{4584000A-8E6B-483F-8006-6EBECD65F925}">
      <dgm:prSet/>
      <dgm:spPr/>
      <dgm:t>
        <a:bodyPr/>
        <a:lstStyle/>
        <a:p>
          <a:endParaRPr lang="en-US"/>
        </a:p>
      </dgm:t>
    </dgm:pt>
    <dgm:pt modelId="{DE3407BF-D5B2-4495-9BE4-8303498B0589}" type="sibTrans" cxnId="{4584000A-8E6B-483F-8006-6EBECD65F925}">
      <dgm:prSet/>
      <dgm:spPr/>
      <dgm:t>
        <a:bodyPr/>
        <a:lstStyle/>
        <a:p>
          <a:endParaRPr lang="en-US"/>
        </a:p>
      </dgm:t>
    </dgm:pt>
    <dgm:pt modelId="{CF27E6C4-176B-45BC-8115-F50051CFBAF2}">
      <dgm:prSet/>
      <dgm:spPr/>
      <dgm:t>
        <a:bodyPr/>
        <a:lstStyle/>
        <a:p>
          <a:pPr>
            <a:defRPr b="1"/>
          </a:pPr>
          <a:r>
            <a:rPr lang="en-US"/>
            <a:t>20 Mar.</a:t>
          </a:r>
        </a:p>
      </dgm:t>
    </dgm:pt>
    <dgm:pt modelId="{A9E480C4-36D9-476C-BFC1-CF15739577BB}" type="parTrans" cxnId="{4E692FD2-EB1D-4909-AF75-35FD19023147}">
      <dgm:prSet/>
      <dgm:spPr/>
      <dgm:t>
        <a:bodyPr/>
        <a:lstStyle/>
        <a:p>
          <a:endParaRPr lang="en-US"/>
        </a:p>
      </dgm:t>
    </dgm:pt>
    <dgm:pt modelId="{D3CA7098-E1DD-4A7D-A824-3802766F9DFB}" type="sibTrans" cxnId="{4E692FD2-EB1D-4909-AF75-35FD19023147}">
      <dgm:prSet/>
      <dgm:spPr/>
      <dgm:t>
        <a:bodyPr/>
        <a:lstStyle/>
        <a:p>
          <a:endParaRPr lang="en-US"/>
        </a:p>
      </dgm:t>
    </dgm:pt>
    <dgm:pt modelId="{40A6DB78-4AC2-425E-9BB9-FD3ECAC2F425}">
      <dgm:prSet/>
      <dgm:spPr/>
      <dgm:t>
        <a:bodyPr/>
        <a:lstStyle/>
        <a:p>
          <a:r>
            <a:rPr lang="en-US"/>
            <a:t>Spoof commands</a:t>
          </a:r>
        </a:p>
      </dgm:t>
    </dgm:pt>
    <dgm:pt modelId="{1821A538-3797-477A-A856-F245A30E1D99}" type="parTrans" cxnId="{93553454-9C0F-415B-A721-74652F6F1CC5}">
      <dgm:prSet/>
      <dgm:spPr/>
      <dgm:t>
        <a:bodyPr/>
        <a:lstStyle/>
        <a:p>
          <a:endParaRPr lang="en-US"/>
        </a:p>
      </dgm:t>
    </dgm:pt>
    <dgm:pt modelId="{5200A667-8050-467E-9D05-359AE6A7E355}" type="sibTrans" cxnId="{93553454-9C0F-415B-A721-74652F6F1CC5}">
      <dgm:prSet/>
      <dgm:spPr/>
      <dgm:t>
        <a:bodyPr/>
        <a:lstStyle/>
        <a:p>
          <a:endParaRPr lang="en-US"/>
        </a:p>
      </dgm:t>
    </dgm:pt>
    <dgm:pt modelId="{37FE09BC-018F-4998-BC83-C3A57C3F4B93}">
      <dgm:prSet/>
      <dgm:spPr/>
      <dgm:t>
        <a:bodyPr/>
        <a:lstStyle/>
        <a:p>
          <a:r>
            <a:rPr lang="en-US"/>
            <a:t>Have a few basic spoof commands in place to take advantage of attacker</a:t>
          </a:r>
        </a:p>
      </dgm:t>
    </dgm:pt>
    <dgm:pt modelId="{9D3C1B55-50F5-44B6-9A20-01E194357015}" type="parTrans" cxnId="{AD6BB428-616E-43D2-902A-104A044F32E0}">
      <dgm:prSet/>
      <dgm:spPr/>
      <dgm:t>
        <a:bodyPr/>
        <a:lstStyle/>
        <a:p>
          <a:endParaRPr lang="en-US"/>
        </a:p>
      </dgm:t>
    </dgm:pt>
    <dgm:pt modelId="{D2C15B76-C2FB-4439-A703-A94360F9FD73}" type="sibTrans" cxnId="{AD6BB428-616E-43D2-902A-104A044F32E0}">
      <dgm:prSet/>
      <dgm:spPr/>
      <dgm:t>
        <a:bodyPr/>
        <a:lstStyle/>
        <a:p>
          <a:endParaRPr lang="en-US"/>
        </a:p>
      </dgm:t>
    </dgm:pt>
    <dgm:pt modelId="{2F4E6BE7-7ECE-499E-B46B-60A915F4C8E1}">
      <dgm:prSet/>
      <dgm:spPr/>
      <dgm:t>
        <a:bodyPr/>
        <a:lstStyle/>
        <a:p>
          <a:pPr>
            <a:defRPr b="1"/>
          </a:pPr>
          <a:r>
            <a:rPr lang="en-US"/>
            <a:t>27 Mar.</a:t>
          </a:r>
        </a:p>
      </dgm:t>
    </dgm:pt>
    <dgm:pt modelId="{D27A0DE2-27E9-401F-943A-187AF2D6D1E0}" type="parTrans" cxnId="{E39C29E4-C569-49B5-AF66-37F772E71799}">
      <dgm:prSet/>
      <dgm:spPr/>
      <dgm:t>
        <a:bodyPr/>
        <a:lstStyle/>
        <a:p>
          <a:endParaRPr lang="en-US"/>
        </a:p>
      </dgm:t>
    </dgm:pt>
    <dgm:pt modelId="{AF11453E-C866-4523-B507-E2C6087EB60D}" type="sibTrans" cxnId="{E39C29E4-C569-49B5-AF66-37F772E71799}">
      <dgm:prSet/>
      <dgm:spPr/>
      <dgm:t>
        <a:bodyPr/>
        <a:lstStyle/>
        <a:p>
          <a:endParaRPr lang="en-US"/>
        </a:p>
      </dgm:t>
    </dgm:pt>
    <dgm:pt modelId="{2324FF4B-236D-4217-97C7-F8189B310B08}">
      <dgm:prSet/>
      <dgm:spPr/>
      <dgm:t>
        <a:bodyPr/>
        <a:lstStyle/>
        <a:p>
          <a:r>
            <a:rPr lang="en-US"/>
            <a:t>More features</a:t>
          </a:r>
        </a:p>
      </dgm:t>
    </dgm:pt>
    <dgm:pt modelId="{CBE9F376-9785-4787-BA94-9821D21C2E5F}" type="parTrans" cxnId="{15BBCEB7-6D98-4053-9FA7-632DBB4C4D42}">
      <dgm:prSet/>
      <dgm:spPr/>
      <dgm:t>
        <a:bodyPr/>
        <a:lstStyle/>
        <a:p>
          <a:endParaRPr lang="en-US"/>
        </a:p>
      </dgm:t>
    </dgm:pt>
    <dgm:pt modelId="{89A1BBAB-AB77-4F2B-9089-C903700971F2}" type="sibTrans" cxnId="{15BBCEB7-6D98-4053-9FA7-632DBB4C4D42}">
      <dgm:prSet/>
      <dgm:spPr/>
      <dgm:t>
        <a:bodyPr/>
        <a:lstStyle/>
        <a:p>
          <a:endParaRPr lang="en-US"/>
        </a:p>
      </dgm:t>
    </dgm:pt>
    <dgm:pt modelId="{062D0EC3-6278-42EC-94FF-7E14748263B0}" type="pres">
      <dgm:prSet presAssocID="{AB147FB1-EC2B-449C-977A-18FA8B0A2ACF}" presName="root" presStyleCnt="0">
        <dgm:presLayoutVars>
          <dgm:chMax/>
          <dgm:chPref/>
          <dgm:animLvl val="lvl"/>
        </dgm:presLayoutVars>
      </dgm:prSet>
      <dgm:spPr/>
    </dgm:pt>
    <dgm:pt modelId="{104159FE-65D7-4AB3-9974-6BE0B6811BBB}" type="pres">
      <dgm:prSet presAssocID="{AB147FB1-EC2B-449C-977A-18FA8B0A2ACF}" presName="divider" presStyleLbl="fgAcc1" presStyleIdx="0" presStyleCnt="6"/>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7AB7DD23-EC66-45BF-A4FB-6CB1BEFB29C4}" type="pres">
      <dgm:prSet presAssocID="{AB147FB1-EC2B-449C-977A-18FA8B0A2ACF}" presName="nodes" presStyleCnt="0">
        <dgm:presLayoutVars>
          <dgm:chMax/>
          <dgm:chPref/>
          <dgm:animLvl val="lvl"/>
        </dgm:presLayoutVars>
      </dgm:prSet>
      <dgm:spPr/>
    </dgm:pt>
    <dgm:pt modelId="{43AB2BBB-9431-4630-B2F0-E7E22D9D3DDB}" type="pres">
      <dgm:prSet presAssocID="{9FCA95BF-44EB-46AC-B36A-3E7CEE9DE0EA}" presName="composite" presStyleCnt="0"/>
      <dgm:spPr/>
    </dgm:pt>
    <dgm:pt modelId="{11AF870B-0D0B-4825-9210-127733191D6C}" type="pres">
      <dgm:prSet presAssocID="{9FCA95BF-44EB-46AC-B36A-3E7CEE9DE0EA}" presName="ConnectorPoint" presStyleLbl="lnNode1" presStyleIdx="0" presStyleCnt="5"/>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9B3F73CE-1C12-4249-9A91-AD4754AA1E0E}" type="pres">
      <dgm:prSet presAssocID="{9FCA95BF-44EB-46AC-B36A-3E7CEE9DE0EA}" presName="DropPinPlaceHolder" presStyleCnt="0"/>
      <dgm:spPr/>
    </dgm:pt>
    <dgm:pt modelId="{14C70A48-3554-4268-A16B-E97BDF54B72F}" type="pres">
      <dgm:prSet presAssocID="{9FCA95BF-44EB-46AC-B36A-3E7CEE9DE0EA}" presName="DropPin" presStyleLbl="alignNode1" presStyleIdx="0" presStyleCnt="5"/>
      <dgm:spPr/>
    </dgm:pt>
    <dgm:pt modelId="{2B470851-12E3-4263-8290-A863720F9F18}" type="pres">
      <dgm:prSet presAssocID="{9FCA95BF-44EB-46AC-B36A-3E7CEE9DE0EA}" presName="Ellipse" presStyleLbl="fgAcc1" presStyleIdx="1" presStyleCnt="6"/>
      <dgm:spPr>
        <a:solidFill>
          <a:schemeClr val="lt1">
            <a:alpha val="90000"/>
            <a:hueOff val="0"/>
            <a:satOff val="0"/>
            <a:lumOff val="0"/>
            <a:alphaOff val="0"/>
          </a:schemeClr>
        </a:solidFill>
        <a:ln w="12700" cap="flat" cmpd="sng" algn="ctr">
          <a:noFill/>
          <a:prstDash val="solid"/>
          <a:miter lim="800000"/>
        </a:ln>
        <a:effectLst/>
      </dgm:spPr>
    </dgm:pt>
    <dgm:pt modelId="{76D64331-3B42-4CCB-95C0-AB3633D723A6}" type="pres">
      <dgm:prSet presAssocID="{9FCA95BF-44EB-46AC-B36A-3E7CEE9DE0EA}" presName="L2TextContainer" presStyleLbl="revTx" presStyleIdx="0" presStyleCnt="10">
        <dgm:presLayoutVars>
          <dgm:bulletEnabled val="1"/>
        </dgm:presLayoutVars>
      </dgm:prSet>
      <dgm:spPr/>
    </dgm:pt>
    <dgm:pt modelId="{588A9FA7-5802-4B68-8A40-B4C9A37284DD}" type="pres">
      <dgm:prSet presAssocID="{9FCA95BF-44EB-46AC-B36A-3E7CEE9DE0EA}" presName="L1TextContainer" presStyleLbl="revTx" presStyleIdx="1" presStyleCnt="10">
        <dgm:presLayoutVars>
          <dgm:chMax val="1"/>
          <dgm:chPref val="1"/>
          <dgm:bulletEnabled val="1"/>
        </dgm:presLayoutVars>
      </dgm:prSet>
      <dgm:spPr/>
    </dgm:pt>
    <dgm:pt modelId="{F5445673-7DA3-49EF-BFB1-F75FD3F0C20C}" type="pres">
      <dgm:prSet presAssocID="{9FCA95BF-44EB-46AC-B36A-3E7CEE9DE0EA}" presName="ConnectLine" presStyleLbl="sibTrans1D1" presStyleIdx="0" presStyleCnt="5"/>
      <dgm:spPr>
        <a:noFill/>
        <a:ln w="12700" cap="flat" cmpd="sng" algn="ctr">
          <a:solidFill>
            <a:schemeClr val="accent2">
              <a:hueOff val="0"/>
              <a:satOff val="0"/>
              <a:lumOff val="0"/>
              <a:alphaOff val="0"/>
            </a:schemeClr>
          </a:solidFill>
          <a:prstDash val="dash"/>
          <a:miter lim="800000"/>
        </a:ln>
        <a:effectLst/>
      </dgm:spPr>
    </dgm:pt>
    <dgm:pt modelId="{C8DBDF37-2EB1-4924-B0FB-A482B10429DA}" type="pres">
      <dgm:prSet presAssocID="{9FCA95BF-44EB-46AC-B36A-3E7CEE9DE0EA}" presName="EmptyPlaceHolder" presStyleCnt="0"/>
      <dgm:spPr/>
    </dgm:pt>
    <dgm:pt modelId="{8835443E-7F6B-4EA4-BA6B-58A2E7A42A85}" type="pres">
      <dgm:prSet presAssocID="{FC432906-73FC-436A-9190-CF7292E39750}" presName="spaceBetweenRectangles" presStyleCnt="0"/>
      <dgm:spPr/>
    </dgm:pt>
    <dgm:pt modelId="{821D49EF-DC01-4AA7-80DD-A142C6B26EF8}" type="pres">
      <dgm:prSet presAssocID="{9AAAD6E0-A75D-4BFD-B793-067344FEE06C}" presName="composite" presStyleCnt="0"/>
      <dgm:spPr/>
    </dgm:pt>
    <dgm:pt modelId="{AAB3200D-19D9-4159-A40B-1D383B4E2C2A}" type="pres">
      <dgm:prSet presAssocID="{9AAAD6E0-A75D-4BFD-B793-067344FEE06C}" presName="ConnectorPoint" presStyleLbl="lnNode1" presStyleIdx="1" presStyleCnt="5"/>
      <dgm:spPr>
        <a:solidFill>
          <a:schemeClr val="accent2">
            <a:hueOff val="-363841"/>
            <a:satOff val="-20982"/>
            <a:lumOff val="2157"/>
            <a:alphaOff val="0"/>
          </a:schemeClr>
        </a:solidFill>
        <a:ln w="6350" cap="flat" cmpd="sng" algn="ctr">
          <a:solidFill>
            <a:schemeClr val="lt1">
              <a:hueOff val="0"/>
              <a:satOff val="0"/>
              <a:lumOff val="0"/>
              <a:alphaOff val="0"/>
            </a:schemeClr>
          </a:solidFill>
          <a:prstDash val="solid"/>
          <a:miter lim="800000"/>
        </a:ln>
        <a:effectLst/>
      </dgm:spPr>
    </dgm:pt>
    <dgm:pt modelId="{0B20CA39-242A-4546-8492-D42D768E5491}" type="pres">
      <dgm:prSet presAssocID="{9AAAD6E0-A75D-4BFD-B793-067344FEE06C}" presName="DropPinPlaceHolder" presStyleCnt="0"/>
      <dgm:spPr/>
    </dgm:pt>
    <dgm:pt modelId="{6EFDA511-B192-431D-83DD-911F6569E398}" type="pres">
      <dgm:prSet presAssocID="{9AAAD6E0-A75D-4BFD-B793-067344FEE06C}" presName="DropPin" presStyleLbl="alignNode1" presStyleIdx="1" presStyleCnt="5"/>
      <dgm:spPr/>
    </dgm:pt>
    <dgm:pt modelId="{2E18034B-CF45-4E1A-A200-22694324C31F}" type="pres">
      <dgm:prSet presAssocID="{9AAAD6E0-A75D-4BFD-B793-067344FEE06C}" presName="Ellipse" presStyleLbl="fgAcc1" presStyleIdx="2" presStyleCnt="6"/>
      <dgm:spPr>
        <a:solidFill>
          <a:schemeClr val="lt1">
            <a:alpha val="90000"/>
            <a:hueOff val="0"/>
            <a:satOff val="0"/>
            <a:lumOff val="0"/>
            <a:alphaOff val="0"/>
          </a:schemeClr>
        </a:solidFill>
        <a:ln w="12700" cap="flat" cmpd="sng" algn="ctr">
          <a:noFill/>
          <a:prstDash val="solid"/>
          <a:miter lim="800000"/>
        </a:ln>
        <a:effectLst/>
      </dgm:spPr>
    </dgm:pt>
    <dgm:pt modelId="{93498F40-A444-4BF3-BBEC-09D9AA40C58B}" type="pres">
      <dgm:prSet presAssocID="{9AAAD6E0-A75D-4BFD-B793-067344FEE06C}" presName="L2TextContainer" presStyleLbl="revTx" presStyleIdx="2" presStyleCnt="10">
        <dgm:presLayoutVars>
          <dgm:bulletEnabled val="1"/>
        </dgm:presLayoutVars>
      </dgm:prSet>
      <dgm:spPr/>
    </dgm:pt>
    <dgm:pt modelId="{E3CB8C31-E42C-44B4-A064-B2D4EBD2E83B}" type="pres">
      <dgm:prSet presAssocID="{9AAAD6E0-A75D-4BFD-B793-067344FEE06C}" presName="L1TextContainer" presStyleLbl="revTx" presStyleIdx="3" presStyleCnt="10">
        <dgm:presLayoutVars>
          <dgm:chMax val="1"/>
          <dgm:chPref val="1"/>
          <dgm:bulletEnabled val="1"/>
        </dgm:presLayoutVars>
      </dgm:prSet>
      <dgm:spPr/>
    </dgm:pt>
    <dgm:pt modelId="{9A584F81-6340-4D7F-97CE-8347CC66D171}" type="pres">
      <dgm:prSet presAssocID="{9AAAD6E0-A75D-4BFD-B793-067344FEE06C}" presName="ConnectLine" presStyleLbl="sibTrans1D1" presStyleIdx="1" presStyleCnt="5"/>
      <dgm:spPr>
        <a:noFill/>
        <a:ln w="12700" cap="flat" cmpd="sng" algn="ctr">
          <a:solidFill>
            <a:schemeClr val="accent2">
              <a:hueOff val="-363841"/>
              <a:satOff val="-20982"/>
              <a:lumOff val="2157"/>
              <a:alphaOff val="0"/>
            </a:schemeClr>
          </a:solidFill>
          <a:prstDash val="dash"/>
          <a:miter lim="800000"/>
        </a:ln>
        <a:effectLst/>
      </dgm:spPr>
    </dgm:pt>
    <dgm:pt modelId="{69A2540F-8353-4AAC-A174-5921397BA8E6}" type="pres">
      <dgm:prSet presAssocID="{9AAAD6E0-A75D-4BFD-B793-067344FEE06C}" presName="EmptyPlaceHolder" presStyleCnt="0"/>
      <dgm:spPr/>
    </dgm:pt>
    <dgm:pt modelId="{52DA0BFD-4006-46B4-BFD4-78CDDC8DFCA4}" type="pres">
      <dgm:prSet presAssocID="{F5846A31-929E-40F7-9DC6-57D25F9CF164}" presName="spaceBetweenRectangles" presStyleCnt="0"/>
      <dgm:spPr/>
    </dgm:pt>
    <dgm:pt modelId="{4776589E-6057-42E2-B10F-FF23DC116814}" type="pres">
      <dgm:prSet presAssocID="{48E1A8DE-7EE2-4DAA-96EC-B35A86A0E5CA}" presName="composite" presStyleCnt="0"/>
      <dgm:spPr/>
    </dgm:pt>
    <dgm:pt modelId="{5746C636-BE51-46E3-B4B2-E5FD396BEE1E}" type="pres">
      <dgm:prSet presAssocID="{48E1A8DE-7EE2-4DAA-96EC-B35A86A0E5CA}" presName="ConnectorPoint" presStyleLbl="lnNode1" presStyleIdx="2" presStyleCnt="5"/>
      <dgm:spPr>
        <a:solidFill>
          <a:schemeClr val="accent2">
            <a:hueOff val="-727682"/>
            <a:satOff val="-41964"/>
            <a:lumOff val="4314"/>
            <a:alphaOff val="0"/>
          </a:schemeClr>
        </a:solidFill>
        <a:ln w="6350" cap="flat" cmpd="sng" algn="ctr">
          <a:solidFill>
            <a:schemeClr val="lt1">
              <a:hueOff val="0"/>
              <a:satOff val="0"/>
              <a:lumOff val="0"/>
              <a:alphaOff val="0"/>
            </a:schemeClr>
          </a:solidFill>
          <a:prstDash val="solid"/>
          <a:miter lim="800000"/>
        </a:ln>
        <a:effectLst/>
      </dgm:spPr>
    </dgm:pt>
    <dgm:pt modelId="{60395FE4-248D-4D1D-A3E4-378ED0384904}" type="pres">
      <dgm:prSet presAssocID="{48E1A8DE-7EE2-4DAA-96EC-B35A86A0E5CA}" presName="DropPinPlaceHolder" presStyleCnt="0"/>
      <dgm:spPr/>
    </dgm:pt>
    <dgm:pt modelId="{A741D597-27C8-470F-9A7C-83DE4ED79D53}" type="pres">
      <dgm:prSet presAssocID="{48E1A8DE-7EE2-4DAA-96EC-B35A86A0E5CA}" presName="DropPin" presStyleLbl="alignNode1" presStyleIdx="2" presStyleCnt="5"/>
      <dgm:spPr/>
    </dgm:pt>
    <dgm:pt modelId="{A9F60D18-BDA7-4CE4-BF76-B4E6D68DAB05}" type="pres">
      <dgm:prSet presAssocID="{48E1A8DE-7EE2-4DAA-96EC-B35A86A0E5CA}" presName="Ellipse" presStyleLbl="fgAcc1" presStyleIdx="3" presStyleCnt="6"/>
      <dgm:spPr>
        <a:solidFill>
          <a:schemeClr val="lt1">
            <a:alpha val="90000"/>
            <a:hueOff val="0"/>
            <a:satOff val="0"/>
            <a:lumOff val="0"/>
            <a:alphaOff val="0"/>
          </a:schemeClr>
        </a:solidFill>
        <a:ln w="12700" cap="flat" cmpd="sng" algn="ctr">
          <a:noFill/>
          <a:prstDash val="solid"/>
          <a:miter lim="800000"/>
        </a:ln>
        <a:effectLst/>
      </dgm:spPr>
    </dgm:pt>
    <dgm:pt modelId="{0689AC8F-DE5C-4649-8D92-C2126C60AF6A}" type="pres">
      <dgm:prSet presAssocID="{48E1A8DE-7EE2-4DAA-96EC-B35A86A0E5CA}" presName="L2TextContainer" presStyleLbl="revTx" presStyleIdx="4" presStyleCnt="10">
        <dgm:presLayoutVars>
          <dgm:bulletEnabled val="1"/>
        </dgm:presLayoutVars>
      </dgm:prSet>
      <dgm:spPr/>
    </dgm:pt>
    <dgm:pt modelId="{E1640385-4F7E-400B-955D-A21C788735DB}" type="pres">
      <dgm:prSet presAssocID="{48E1A8DE-7EE2-4DAA-96EC-B35A86A0E5CA}" presName="L1TextContainer" presStyleLbl="revTx" presStyleIdx="5" presStyleCnt="10">
        <dgm:presLayoutVars>
          <dgm:chMax val="1"/>
          <dgm:chPref val="1"/>
          <dgm:bulletEnabled val="1"/>
        </dgm:presLayoutVars>
      </dgm:prSet>
      <dgm:spPr/>
    </dgm:pt>
    <dgm:pt modelId="{21F2A1BC-3E52-484D-8F83-B682B9AA081D}" type="pres">
      <dgm:prSet presAssocID="{48E1A8DE-7EE2-4DAA-96EC-B35A86A0E5CA}" presName="ConnectLine" presStyleLbl="sibTrans1D1" presStyleIdx="2" presStyleCnt="5"/>
      <dgm:spPr>
        <a:noFill/>
        <a:ln w="12700" cap="flat" cmpd="sng" algn="ctr">
          <a:solidFill>
            <a:schemeClr val="accent2">
              <a:hueOff val="-727682"/>
              <a:satOff val="-41964"/>
              <a:lumOff val="4314"/>
              <a:alphaOff val="0"/>
            </a:schemeClr>
          </a:solidFill>
          <a:prstDash val="dash"/>
          <a:miter lim="800000"/>
        </a:ln>
        <a:effectLst/>
      </dgm:spPr>
    </dgm:pt>
    <dgm:pt modelId="{58EB4013-055C-4F05-84C0-EA523F0AB204}" type="pres">
      <dgm:prSet presAssocID="{48E1A8DE-7EE2-4DAA-96EC-B35A86A0E5CA}" presName="EmptyPlaceHolder" presStyleCnt="0"/>
      <dgm:spPr/>
    </dgm:pt>
    <dgm:pt modelId="{460618F3-EAC6-4A1B-93BE-98389D86D404}" type="pres">
      <dgm:prSet presAssocID="{E7A6C483-053D-4628-B46D-8D55A855FFD6}" presName="spaceBetweenRectangles" presStyleCnt="0"/>
      <dgm:spPr/>
    </dgm:pt>
    <dgm:pt modelId="{95307210-5CA5-4AA0-95A3-87768126EFF6}" type="pres">
      <dgm:prSet presAssocID="{CF27E6C4-176B-45BC-8115-F50051CFBAF2}" presName="composite" presStyleCnt="0"/>
      <dgm:spPr/>
    </dgm:pt>
    <dgm:pt modelId="{479CCEE2-6627-4D1D-BCEC-875214082529}" type="pres">
      <dgm:prSet presAssocID="{CF27E6C4-176B-45BC-8115-F50051CFBAF2}" presName="ConnectorPoint" presStyleLbl="lnNode1" presStyleIdx="3" presStyleCnt="5"/>
      <dgm:spPr>
        <a:solidFill>
          <a:schemeClr val="accent2">
            <a:hueOff val="-1091522"/>
            <a:satOff val="-62946"/>
            <a:lumOff val="6471"/>
            <a:alphaOff val="0"/>
          </a:schemeClr>
        </a:solidFill>
        <a:ln w="6350" cap="flat" cmpd="sng" algn="ctr">
          <a:solidFill>
            <a:schemeClr val="lt1">
              <a:hueOff val="0"/>
              <a:satOff val="0"/>
              <a:lumOff val="0"/>
              <a:alphaOff val="0"/>
            </a:schemeClr>
          </a:solidFill>
          <a:prstDash val="solid"/>
          <a:miter lim="800000"/>
        </a:ln>
        <a:effectLst/>
      </dgm:spPr>
    </dgm:pt>
    <dgm:pt modelId="{DF968E09-86CD-4737-9AC9-0F9505560883}" type="pres">
      <dgm:prSet presAssocID="{CF27E6C4-176B-45BC-8115-F50051CFBAF2}" presName="DropPinPlaceHolder" presStyleCnt="0"/>
      <dgm:spPr/>
    </dgm:pt>
    <dgm:pt modelId="{5EE36C14-C92B-4061-A44E-4EA067A278C3}" type="pres">
      <dgm:prSet presAssocID="{CF27E6C4-176B-45BC-8115-F50051CFBAF2}" presName="DropPin" presStyleLbl="alignNode1" presStyleIdx="3" presStyleCnt="5"/>
      <dgm:spPr/>
    </dgm:pt>
    <dgm:pt modelId="{AE393F01-B002-40FB-9041-4A36BA2EB29C}" type="pres">
      <dgm:prSet presAssocID="{CF27E6C4-176B-45BC-8115-F50051CFBAF2}" presName="Ellipse" presStyleLbl="fgAcc1" presStyleIdx="4" presStyleCnt="6"/>
      <dgm:spPr>
        <a:solidFill>
          <a:schemeClr val="lt1">
            <a:alpha val="90000"/>
            <a:hueOff val="0"/>
            <a:satOff val="0"/>
            <a:lumOff val="0"/>
            <a:alphaOff val="0"/>
          </a:schemeClr>
        </a:solidFill>
        <a:ln w="12700" cap="flat" cmpd="sng" algn="ctr">
          <a:noFill/>
          <a:prstDash val="solid"/>
          <a:miter lim="800000"/>
        </a:ln>
        <a:effectLst/>
      </dgm:spPr>
    </dgm:pt>
    <dgm:pt modelId="{0A874FD3-A877-45FE-881C-1F9487D6D2E0}" type="pres">
      <dgm:prSet presAssocID="{CF27E6C4-176B-45BC-8115-F50051CFBAF2}" presName="L2TextContainer" presStyleLbl="revTx" presStyleIdx="6" presStyleCnt="10">
        <dgm:presLayoutVars>
          <dgm:bulletEnabled val="1"/>
        </dgm:presLayoutVars>
      </dgm:prSet>
      <dgm:spPr/>
    </dgm:pt>
    <dgm:pt modelId="{0CEC9651-E338-44C3-A0E0-8839B41C9A2D}" type="pres">
      <dgm:prSet presAssocID="{CF27E6C4-176B-45BC-8115-F50051CFBAF2}" presName="L1TextContainer" presStyleLbl="revTx" presStyleIdx="7" presStyleCnt="10">
        <dgm:presLayoutVars>
          <dgm:chMax val="1"/>
          <dgm:chPref val="1"/>
          <dgm:bulletEnabled val="1"/>
        </dgm:presLayoutVars>
      </dgm:prSet>
      <dgm:spPr/>
    </dgm:pt>
    <dgm:pt modelId="{EFCE1EA8-913B-43D1-AC71-65D4F8B6A1E2}" type="pres">
      <dgm:prSet presAssocID="{CF27E6C4-176B-45BC-8115-F50051CFBAF2}" presName="ConnectLine" presStyleLbl="sibTrans1D1" presStyleIdx="3" presStyleCnt="5"/>
      <dgm:spPr>
        <a:noFill/>
        <a:ln w="12700" cap="flat" cmpd="sng" algn="ctr">
          <a:solidFill>
            <a:schemeClr val="accent2">
              <a:hueOff val="-1091522"/>
              <a:satOff val="-62946"/>
              <a:lumOff val="6471"/>
              <a:alphaOff val="0"/>
            </a:schemeClr>
          </a:solidFill>
          <a:prstDash val="dash"/>
          <a:miter lim="800000"/>
        </a:ln>
        <a:effectLst/>
      </dgm:spPr>
    </dgm:pt>
    <dgm:pt modelId="{4B2FEE0C-B3DB-4126-A9EE-D6669B0AB10F}" type="pres">
      <dgm:prSet presAssocID="{CF27E6C4-176B-45BC-8115-F50051CFBAF2}" presName="EmptyPlaceHolder" presStyleCnt="0"/>
      <dgm:spPr/>
    </dgm:pt>
    <dgm:pt modelId="{4FBAE3DF-B8AB-4D6F-B102-DACBA7D9030E}" type="pres">
      <dgm:prSet presAssocID="{D3CA7098-E1DD-4A7D-A824-3802766F9DFB}" presName="spaceBetweenRectangles" presStyleCnt="0"/>
      <dgm:spPr/>
    </dgm:pt>
    <dgm:pt modelId="{870485F4-8129-49F1-B66F-EE40EA8C3A4A}" type="pres">
      <dgm:prSet presAssocID="{2F4E6BE7-7ECE-499E-B46B-60A915F4C8E1}" presName="composite" presStyleCnt="0"/>
      <dgm:spPr/>
    </dgm:pt>
    <dgm:pt modelId="{0039BD6A-7235-4952-BB8A-A697930DB073}" type="pres">
      <dgm:prSet presAssocID="{2F4E6BE7-7ECE-499E-B46B-60A915F4C8E1}" presName="ConnectorPoint" presStyleLbl="lnNode1" presStyleIdx="4" presStyleCnt="5"/>
      <dgm:spPr>
        <a:solidFill>
          <a:schemeClr val="accent2">
            <a:hueOff val="-1455363"/>
            <a:satOff val="-83928"/>
            <a:lumOff val="8628"/>
            <a:alphaOff val="0"/>
          </a:schemeClr>
        </a:solidFill>
        <a:ln w="6350" cap="flat" cmpd="sng" algn="ctr">
          <a:solidFill>
            <a:schemeClr val="lt1">
              <a:hueOff val="0"/>
              <a:satOff val="0"/>
              <a:lumOff val="0"/>
              <a:alphaOff val="0"/>
            </a:schemeClr>
          </a:solidFill>
          <a:prstDash val="solid"/>
          <a:miter lim="800000"/>
        </a:ln>
        <a:effectLst/>
      </dgm:spPr>
    </dgm:pt>
    <dgm:pt modelId="{40809842-D87C-40F4-A7C4-EAB111D4935E}" type="pres">
      <dgm:prSet presAssocID="{2F4E6BE7-7ECE-499E-B46B-60A915F4C8E1}" presName="DropPinPlaceHolder" presStyleCnt="0"/>
      <dgm:spPr/>
    </dgm:pt>
    <dgm:pt modelId="{27B225E2-70A8-408A-B039-E015DBAE0AF4}" type="pres">
      <dgm:prSet presAssocID="{2F4E6BE7-7ECE-499E-B46B-60A915F4C8E1}" presName="DropPin" presStyleLbl="alignNode1" presStyleIdx="4" presStyleCnt="5"/>
      <dgm:spPr/>
    </dgm:pt>
    <dgm:pt modelId="{B93DEB9A-BF99-4655-90D1-3B7275CE9338}" type="pres">
      <dgm:prSet presAssocID="{2F4E6BE7-7ECE-499E-B46B-60A915F4C8E1}" presName="Ellipse" presStyleLbl="fgAcc1" presStyleIdx="5" presStyleCnt="6"/>
      <dgm:spPr>
        <a:solidFill>
          <a:schemeClr val="lt1">
            <a:alpha val="90000"/>
            <a:hueOff val="0"/>
            <a:satOff val="0"/>
            <a:lumOff val="0"/>
            <a:alphaOff val="0"/>
          </a:schemeClr>
        </a:solidFill>
        <a:ln w="12700" cap="flat" cmpd="sng" algn="ctr">
          <a:noFill/>
          <a:prstDash val="solid"/>
          <a:miter lim="800000"/>
        </a:ln>
        <a:effectLst/>
      </dgm:spPr>
    </dgm:pt>
    <dgm:pt modelId="{C474758A-84CB-4A51-AD65-61387DE84026}" type="pres">
      <dgm:prSet presAssocID="{2F4E6BE7-7ECE-499E-B46B-60A915F4C8E1}" presName="L2TextContainer" presStyleLbl="revTx" presStyleIdx="8" presStyleCnt="10">
        <dgm:presLayoutVars>
          <dgm:bulletEnabled val="1"/>
        </dgm:presLayoutVars>
      </dgm:prSet>
      <dgm:spPr/>
    </dgm:pt>
    <dgm:pt modelId="{99611B1D-0F97-4AA2-AD39-67C50D65549F}" type="pres">
      <dgm:prSet presAssocID="{2F4E6BE7-7ECE-499E-B46B-60A915F4C8E1}" presName="L1TextContainer" presStyleLbl="revTx" presStyleIdx="9" presStyleCnt="10">
        <dgm:presLayoutVars>
          <dgm:chMax val="1"/>
          <dgm:chPref val="1"/>
          <dgm:bulletEnabled val="1"/>
        </dgm:presLayoutVars>
      </dgm:prSet>
      <dgm:spPr/>
    </dgm:pt>
    <dgm:pt modelId="{7D0336EE-3E21-4798-94CC-AC18E4BCD259}" type="pres">
      <dgm:prSet presAssocID="{2F4E6BE7-7ECE-499E-B46B-60A915F4C8E1}" presName="ConnectLine" presStyleLbl="sibTrans1D1" presStyleIdx="4" presStyleCnt="5"/>
      <dgm:spPr>
        <a:noFill/>
        <a:ln w="12700" cap="flat" cmpd="sng" algn="ctr">
          <a:solidFill>
            <a:schemeClr val="accent2">
              <a:hueOff val="-1455363"/>
              <a:satOff val="-83928"/>
              <a:lumOff val="8628"/>
              <a:alphaOff val="0"/>
            </a:schemeClr>
          </a:solidFill>
          <a:prstDash val="dash"/>
          <a:miter lim="800000"/>
        </a:ln>
        <a:effectLst/>
      </dgm:spPr>
    </dgm:pt>
    <dgm:pt modelId="{82EB121E-CA2D-4AED-AF05-FCECFBEEFBA4}" type="pres">
      <dgm:prSet presAssocID="{2F4E6BE7-7ECE-499E-B46B-60A915F4C8E1}" presName="EmptyPlaceHolder" presStyleCnt="0"/>
      <dgm:spPr/>
    </dgm:pt>
  </dgm:ptLst>
  <dgm:cxnLst>
    <dgm:cxn modelId="{4584000A-8E6B-483F-8006-6EBECD65F925}" srcId="{4E8DF1C1-D69B-4945-85AC-029D38902C49}" destId="{A9917F9D-DE08-4D66-BE3D-1F0EA2B38DB1}" srcOrd="0" destOrd="0" parTransId="{4A75DAA9-72D4-483E-B200-589C3033BFDF}" sibTransId="{DE3407BF-D5B2-4495-9BE4-8303498B0589}"/>
    <dgm:cxn modelId="{2B360320-24DF-4E09-B40E-6D83FCE759D9}" type="presOf" srcId="{4E8DF1C1-D69B-4945-85AC-029D38902C49}" destId="{0689AC8F-DE5C-4649-8D92-C2126C60AF6A}" srcOrd="0" destOrd="0" presId="urn:microsoft.com/office/officeart/2017/3/layout/DropPinTimeline"/>
    <dgm:cxn modelId="{D61AF124-938A-4001-BE98-87AB1663EBFC}" type="presOf" srcId="{C262DF0F-B97A-4DA3-BB4F-01A962D90291}" destId="{76D64331-3B42-4CCB-95C0-AB3633D723A6}" srcOrd="0" destOrd="1" presId="urn:microsoft.com/office/officeart/2017/3/layout/DropPinTimeline"/>
    <dgm:cxn modelId="{AD6BB428-616E-43D2-902A-104A044F32E0}" srcId="{40A6DB78-4AC2-425E-9BB9-FD3ECAC2F425}" destId="{37FE09BC-018F-4998-BC83-C3A57C3F4B93}" srcOrd="0" destOrd="0" parTransId="{9D3C1B55-50F5-44B6-9A20-01E194357015}" sibTransId="{D2C15B76-C2FB-4439-A703-A94360F9FD73}"/>
    <dgm:cxn modelId="{0C569F3A-020B-4604-8B22-0E524C416BBB}" srcId="{CDD1DBF1-B938-4BAE-AFB6-95A24B5F57C9}" destId="{73328E30-1348-4193-A860-A6017C48A16C}" srcOrd="0" destOrd="0" parTransId="{62394116-9657-4BF4-BAB8-774E7A0CBA39}" sibTransId="{8EE83A92-0484-4045-8513-340CE49B189E}"/>
    <dgm:cxn modelId="{A5157C3B-7D3D-4DB2-B331-1F8A92AAC190}" srcId="{AB147FB1-EC2B-449C-977A-18FA8B0A2ACF}" destId="{9AAAD6E0-A75D-4BFD-B793-067344FEE06C}" srcOrd="1" destOrd="0" parTransId="{5D038DF8-11E4-4E27-9DDE-6F7204EA411A}" sibTransId="{F5846A31-929E-40F7-9DC6-57D25F9CF164}"/>
    <dgm:cxn modelId="{245F5460-C66C-46D8-9C7A-4A943C17444C}" type="presOf" srcId="{9AAAD6E0-A75D-4BFD-B793-067344FEE06C}" destId="{E3CB8C31-E42C-44B4-A064-B2D4EBD2E83B}" srcOrd="0" destOrd="0" presId="urn:microsoft.com/office/officeart/2017/3/layout/DropPinTimeline"/>
    <dgm:cxn modelId="{63CFD962-AC4C-4255-894A-6DC9C0F6EAD6}" type="presOf" srcId="{CDD1DBF1-B938-4BAE-AFB6-95A24B5F57C9}" destId="{93498F40-A444-4BF3-BBEC-09D9AA40C58B}" srcOrd="0" destOrd="0" presId="urn:microsoft.com/office/officeart/2017/3/layout/DropPinTimeline"/>
    <dgm:cxn modelId="{C36E5547-D2F2-4A3B-9C28-B2EFCEC68E68}" type="presOf" srcId="{CF27E6C4-176B-45BC-8115-F50051CFBAF2}" destId="{0CEC9651-E338-44C3-A0E0-8839B41C9A2D}" srcOrd="0" destOrd="0" presId="urn:microsoft.com/office/officeart/2017/3/layout/DropPinTimeline"/>
    <dgm:cxn modelId="{53F3856B-BEF0-4D86-BF59-6C2ACF26B37A}" type="presOf" srcId="{48E1A8DE-7EE2-4DAA-96EC-B35A86A0E5CA}" destId="{E1640385-4F7E-400B-955D-A21C788735DB}" srcOrd="0" destOrd="0" presId="urn:microsoft.com/office/officeart/2017/3/layout/DropPinTimeline"/>
    <dgm:cxn modelId="{53BA8B51-2514-4A03-807D-2300F86D20B2}" srcId="{9FCA95BF-44EB-46AC-B36A-3E7CEE9DE0EA}" destId="{39CCA988-763C-4525-94DC-CD507EC8F576}" srcOrd="0" destOrd="0" parTransId="{F84C6D48-24E6-451F-B9D3-D2541B299239}" sibTransId="{2206EB57-8B3E-45E3-B50F-6FB1E18C94E4}"/>
    <dgm:cxn modelId="{93553454-9C0F-415B-A721-74652F6F1CC5}" srcId="{CF27E6C4-176B-45BC-8115-F50051CFBAF2}" destId="{40A6DB78-4AC2-425E-9BB9-FD3ECAC2F425}" srcOrd="0" destOrd="0" parTransId="{1821A538-3797-477A-A856-F245A30E1D99}" sibTransId="{5200A667-8050-467E-9D05-359AE6A7E355}"/>
    <dgm:cxn modelId="{D53F167E-3703-4232-B3B2-7C101F53F908}" type="presOf" srcId="{AB147FB1-EC2B-449C-977A-18FA8B0A2ACF}" destId="{062D0EC3-6278-42EC-94FF-7E14748263B0}" srcOrd="0" destOrd="0" presId="urn:microsoft.com/office/officeart/2017/3/layout/DropPinTimeline"/>
    <dgm:cxn modelId="{F962FE98-E352-41F1-A431-C9DB4A6724DE}" type="presOf" srcId="{2324FF4B-236D-4217-97C7-F8189B310B08}" destId="{C474758A-84CB-4A51-AD65-61387DE84026}" srcOrd="0" destOrd="0" presId="urn:microsoft.com/office/officeart/2017/3/layout/DropPinTimeline"/>
    <dgm:cxn modelId="{32022CA1-256D-4A80-BF56-BDB6E83A1474}" srcId="{9AAAD6E0-A75D-4BFD-B793-067344FEE06C}" destId="{CDD1DBF1-B938-4BAE-AFB6-95A24B5F57C9}" srcOrd="0" destOrd="0" parTransId="{FE8987EF-1739-403A-827D-287961231DD1}" sibTransId="{2457C6E2-2EF0-433D-A211-01FC645B7775}"/>
    <dgm:cxn modelId="{28C036A1-5FEC-41FC-B1F0-F84BE2511088}" srcId="{AB147FB1-EC2B-449C-977A-18FA8B0A2ACF}" destId="{48E1A8DE-7EE2-4DAA-96EC-B35A86A0E5CA}" srcOrd="2" destOrd="0" parTransId="{AD5245F7-C658-438E-8E6C-CC229A455265}" sibTransId="{E7A6C483-053D-4628-B46D-8D55A855FFD6}"/>
    <dgm:cxn modelId="{49BE55AE-F49E-47EC-8EF8-AE273C5657E4}" srcId="{48E1A8DE-7EE2-4DAA-96EC-B35A86A0E5CA}" destId="{4E8DF1C1-D69B-4945-85AC-029D38902C49}" srcOrd="0" destOrd="0" parTransId="{BDA07C87-5302-4B98-B039-F10E7DF29126}" sibTransId="{E83CC90F-DD7D-4D39-9228-598284E99FE0}"/>
    <dgm:cxn modelId="{381981AE-6F9F-4F78-ACFD-C1A82D3D3937}" type="presOf" srcId="{39CCA988-763C-4525-94DC-CD507EC8F576}" destId="{76D64331-3B42-4CCB-95C0-AB3633D723A6}" srcOrd="0" destOrd="0" presId="urn:microsoft.com/office/officeart/2017/3/layout/DropPinTimeline"/>
    <dgm:cxn modelId="{7FEB1DB3-61AD-4221-87A3-1F82F1C09B1B}" type="presOf" srcId="{40A6DB78-4AC2-425E-9BB9-FD3ECAC2F425}" destId="{0A874FD3-A877-45FE-881C-1F9487D6D2E0}" srcOrd="0" destOrd="0" presId="urn:microsoft.com/office/officeart/2017/3/layout/DropPinTimeline"/>
    <dgm:cxn modelId="{013514B7-2CDF-458F-BFD9-339D45BFC3D3}" type="presOf" srcId="{A9917F9D-DE08-4D66-BE3D-1F0EA2B38DB1}" destId="{0689AC8F-DE5C-4649-8D92-C2126C60AF6A}" srcOrd="0" destOrd="1" presId="urn:microsoft.com/office/officeart/2017/3/layout/DropPinTimeline"/>
    <dgm:cxn modelId="{15BBCEB7-6D98-4053-9FA7-632DBB4C4D42}" srcId="{2F4E6BE7-7ECE-499E-B46B-60A915F4C8E1}" destId="{2324FF4B-236D-4217-97C7-F8189B310B08}" srcOrd="0" destOrd="0" parTransId="{CBE9F376-9785-4787-BA94-9821D21C2E5F}" sibTransId="{89A1BBAB-AB77-4F2B-9089-C903700971F2}"/>
    <dgm:cxn modelId="{EBB972CC-FFBD-4CEB-8866-CC83273967B3}" type="presOf" srcId="{9FCA95BF-44EB-46AC-B36A-3E7CEE9DE0EA}" destId="{588A9FA7-5802-4B68-8A40-B4C9A37284DD}" srcOrd="0" destOrd="0" presId="urn:microsoft.com/office/officeart/2017/3/layout/DropPinTimeline"/>
    <dgm:cxn modelId="{4E692FD2-EB1D-4909-AF75-35FD19023147}" srcId="{AB147FB1-EC2B-449C-977A-18FA8B0A2ACF}" destId="{CF27E6C4-176B-45BC-8115-F50051CFBAF2}" srcOrd="3" destOrd="0" parTransId="{A9E480C4-36D9-476C-BFC1-CF15739577BB}" sibTransId="{D3CA7098-E1DD-4A7D-A824-3802766F9DFB}"/>
    <dgm:cxn modelId="{CF3236D3-4336-44E1-A54B-06BE609493FE}" type="presOf" srcId="{2F4E6BE7-7ECE-499E-B46B-60A915F4C8E1}" destId="{99611B1D-0F97-4AA2-AD39-67C50D65549F}" srcOrd="0" destOrd="0" presId="urn:microsoft.com/office/officeart/2017/3/layout/DropPinTimeline"/>
    <dgm:cxn modelId="{94572BD9-9E01-45CA-B272-A4036A2D18F3}" srcId="{AB147FB1-EC2B-449C-977A-18FA8B0A2ACF}" destId="{9FCA95BF-44EB-46AC-B36A-3E7CEE9DE0EA}" srcOrd="0" destOrd="0" parTransId="{A5872571-7C3F-4CB5-9AED-6EF3F0886D21}" sibTransId="{FC432906-73FC-436A-9190-CF7292E39750}"/>
    <dgm:cxn modelId="{E9367FE0-E070-4123-9B42-368C2105C433}" type="presOf" srcId="{37FE09BC-018F-4998-BC83-C3A57C3F4B93}" destId="{0A874FD3-A877-45FE-881C-1F9487D6D2E0}" srcOrd="0" destOrd="1" presId="urn:microsoft.com/office/officeart/2017/3/layout/DropPinTimeline"/>
    <dgm:cxn modelId="{7DFB39E2-B38C-41DD-904E-218ABAB8E33E}" srcId="{39CCA988-763C-4525-94DC-CD507EC8F576}" destId="{C262DF0F-B97A-4DA3-BB4F-01A962D90291}" srcOrd="0" destOrd="0" parTransId="{2752400A-506C-41EF-A028-A39E2E0F557C}" sibTransId="{E3FDE418-1515-4B4C-8172-72E033D3CEFA}"/>
    <dgm:cxn modelId="{E39C29E4-C569-49B5-AF66-37F772E71799}" srcId="{AB147FB1-EC2B-449C-977A-18FA8B0A2ACF}" destId="{2F4E6BE7-7ECE-499E-B46B-60A915F4C8E1}" srcOrd="4" destOrd="0" parTransId="{D27A0DE2-27E9-401F-943A-187AF2D6D1E0}" sibTransId="{AF11453E-C866-4523-B507-E2C6087EB60D}"/>
    <dgm:cxn modelId="{E693B6FD-F49E-4166-A1D3-4F17CD5A3375}" type="presOf" srcId="{73328E30-1348-4193-A860-A6017C48A16C}" destId="{93498F40-A444-4BF3-BBEC-09D9AA40C58B}" srcOrd="0" destOrd="1" presId="urn:microsoft.com/office/officeart/2017/3/layout/DropPinTimeline"/>
    <dgm:cxn modelId="{E76C8BFD-9818-4ED5-A49E-B8EC9792358C}" type="presParOf" srcId="{062D0EC3-6278-42EC-94FF-7E14748263B0}" destId="{104159FE-65D7-4AB3-9974-6BE0B6811BBB}" srcOrd="0" destOrd="0" presId="urn:microsoft.com/office/officeart/2017/3/layout/DropPinTimeline"/>
    <dgm:cxn modelId="{BBEC99F8-7AFC-4F98-B89D-974B227393E7}" type="presParOf" srcId="{062D0EC3-6278-42EC-94FF-7E14748263B0}" destId="{7AB7DD23-EC66-45BF-A4FB-6CB1BEFB29C4}" srcOrd="1" destOrd="0" presId="urn:microsoft.com/office/officeart/2017/3/layout/DropPinTimeline"/>
    <dgm:cxn modelId="{6BC18134-4490-46B6-8E2A-CF496D959ADF}" type="presParOf" srcId="{7AB7DD23-EC66-45BF-A4FB-6CB1BEFB29C4}" destId="{43AB2BBB-9431-4630-B2F0-E7E22D9D3DDB}" srcOrd="0" destOrd="0" presId="urn:microsoft.com/office/officeart/2017/3/layout/DropPinTimeline"/>
    <dgm:cxn modelId="{FF10999B-F111-403C-850F-516FBE9DBFF6}" type="presParOf" srcId="{43AB2BBB-9431-4630-B2F0-E7E22D9D3DDB}" destId="{11AF870B-0D0B-4825-9210-127733191D6C}" srcOrd="0" destOrd="0" presId="urn:microsoft.com/office/officeart/2017/3/layout/DropPinTimeline"/>
    <dgm:cxn modelId="{AC691B4D-AC21-46FB-8D17-25910368E9FB}" type="presParOf" srcId="{43AB2BBB-9431-4630-B2F0-E7E22D9D3DDB}" destId="{9B3F73CE-1C12-4249-9A91-AD4754AA1E0E}" srcOrd="1" destOrd="0" presId="urn:microsoft.com/office/officeart/2017/3/layout/DropPinTimeline"/>
    <dgm:cxn modelId="{7E268A69-A2AD-4956-A2B2-3BB0270744F6}" type="presParOf" srcId="{9B3F73CE-1C12-4249-9A91-AD4754AA1E0E}" destId="{14C70A48-3554-4268-A16B-E97BDF54B72F}" srcOrd="0" destOrd="0" presId="urn:microsoft.com/office/officeart/2017/3/layout/DropPinTimeline"/>
    <dgm:cxn modelId="{2ABC2639-8D87-4644-AD25-F1ED9868FD0E}" type="presParOf" srcId="{9B3F73CE-1C12-4249-9A91-AD4754AA1E0E}" destId="{2B470851-12E3-4263-8290-A863720F9F18}" srcOrd="1" destOrd="0" presId="urn:microsoft.com/office/officeart/2017/3/layout/DropPinTimeline"/>
    <dgm:cxn modelId="{D7450206-AAD8-49C4-AB34-2917799BB9DE}" type="presParOf" srcId="{43AB2BBB-9431-4630-B2F0-E7E22D9D3DDB}" destId="{76D64331-3B42-4CCB-95C0-AB3633D723A6}" srcOrd="2" destOrd="0" presId="urn:microsoft.com/office/officeart/2017/3/layout/DropPinTimeline"/>
    <dgm:cxn modelId="{D3C1E81F-B594-427B-958C-FF92D99E1D20}" type="presParOf" srcId="{43AB2BBB-9431-4630-B2F0-E7E22D9D3DDB}" destId="{588A9FA7-5802-4B68-8A40-B4C9A37284DD}" srcOrd="3" destOrd="0" presId="urn:microsoft.com/office/officeart/2017/3/layout/DropPinTimeline"/>
    <dgm:cxn modelId="{A6A0566B-D8EC-4872-97F7-9144D29414E6}" type="presParOf" srcId="{43AB2BBB-9431-4630-B2F0-E7E22D9D3DDB}" destId="{F5445673-7DA3-49EF-BFB1-F75FD3F0C20C}" srcOrd="4" destOrd="0" presId="urn:microsoft.com/office/officeart/2017/3/layout/DropPinTimeline"/>
    <dgm:cxn modelId="{E8AB6BA0-62F7-450C-927E-669CD5D7781B}" type="presParOf" srcId="{43AB2BBB-9431-4630-B2F0-E7E22D9D3DDB}" destId="{C8DBDF37-2EB1-4924-B0FB-A482B10429DA}" srcOrd="5" destOrd="0" presId="urn:microsoft.com/office/officeart/2017/3/layout/DropPinTimeline"/>
    <dgm:cxn modelId="{B658DD32-DCF5-46B5-B69B-D5951B57A638}" type="presParOf" srcId="{7AB7DD23-EC66-45BF-A4FB-6CB1BEFB29C4}" destId="{8835443E-7F6B-4EA4-BA6B-58A2E7A42A85}" srcOrd="1" destOrd="0" presId="urn:microsoft.com/office/officeart/2017/3/layout/DropPinTimeline"/>
    <dgm:cxn modelId="{09B3AAC2-B341-4B6A-9020-2B476685AC36}" type="presParOf" srcId="{7AB7DD23-EC66-45BF-A4FB-6CB1BEFB29C4}" destId="{821D49EF-DC01-4AA7-80DD-A142C6B26EF8}" srcOrd="2" destOrd="0" presId="urn:microsoft.com/office/officeart/2017/3/layout/DropPinTimeline"/>
    <dgm:cxn modelId="{2C908740-D8DE-457B-BDA3-4CE1E909A754}" type="presParOf" srcId="{821D49EF-DC01-4AA7-80DD-A142C6B26EF8}" destId="{AAB3200D-19D9-4159-A40B-1D383B4E2C2A}" srcOrd="0" destOrd="0" presId="urn:microsoft.com/office/officeart/2017/3/layout/DropPinTimeline"/>
    <dgm:cxn modelId="{6BFB6CCE-D6B2-47C8-9822-05D67D795FB5}" type="presParOf" srcId="{821D49EF-DC01-4AA7-80DD-A142C6B26EF8}" destId="{0B20CA39-242A-4546-8492-D42D768E5491}" srcOrd="1" destOrd="0" presId="urn:microsoft.com/office/officeart/2017/3/layout/DropPinTimeline"/>
    <dgm:cxn modelId="{03EC44F2-23A6-4332-B8BD-EFE545CE81F5}" type="presParOf" srcId="{0B20CA39-242A-4546-8492-D42D768E5491}" destId="{6EFDA511-B192-431D-83DD-911F6569E398}" srcOrd="0" destOrd="0" presId="urn:microsoft.com/office/officeart/2017/3/layout/DropPinTimeline"/>
    <dgm:cxn modelId="{9E2054A0-B3B5-47C8-9B9D-27B31FE4EA7C}" type="presParOf" srcId="{0B20CA39-242A-4546-8492-D42D768E5491}" destId="{2E18034B-CF45-4E1A-A200-22694324C31F}" srcOrd="1" destOrd="0" presId="urn:microsoft.com/office/officeart/2017/3/layout/DropPinTimeline"/>
    <dgm:cxn modelId="{DEF2EFE0-0C96-4D10-B63E-23F50F40267A}" type="presParOf" srcId="{821D49EF-DC01-4AA7-80DD-A142C6B26EF8}" destId="{93498F40-A444-4BF3-BBEC-09D9AA40C58B}" srcOrd="2" destOrd="0" presId="urn:microsoft.com/office/officeart/2017/3/layout/DropPinTimeline"/>
    <dgm:cxn modelId="{3511F3A4-A283-483B-85B3-20A965F85F65}" type="presParOf" srcId="{821D49EF-DC01-4AA7-80DD-A142C6B26EF8}" destId="{E3CB8C31-E42C-44B4-A064-B2D4EBD2E83B}" srcOrd="3" destOrd="0" presId="urn:microsoft.com/office/officeart/2017/3/layout/DropPinTimeline"/>
    <dgm:cxn modelId="{A7C1A3E4-50B0-4CCD-A697-BA663284FEA5}" type="presParOf" srcId="{821D49EF-DC01-4AA7-80DD-A142C6B26EF8}" destId="{9A584F81-6340-4D7F-97CE-8347CC66D171}" srcOrd="4" destOrd="0" presId="urn:microsoft.com/office/officeart/2017/3/layout/DropPinTimeline"/>
    <dgm:cxn modelId="{EE2715D5-1B81-4129-8C36-5053BE604A24}" type="presParOf" srcId="{821D49EF-DC01-4AA7-80DD-A142C6B26EF8}" destId="{69A2540F-8353-4AAC-A174-5921397BA8E6}" srcOrd="5" destOrd="0" presId="urn:microsoft.com/office/officeart/2017/3/layout/DropPinTimeline"/>
    <dgm:cxn modelId="{566385A6-47FC-4409-9FBB-9DD8A15CB560}" type="presParOf" srcId="{7AB7DD23-EC66-45BF-A4FB-6CB1BEFB29C4}" destId="{52DA0BFD-4006-46B4-BFD4-78CDDC8DFCA4}" srcOrd="3" destOrd="0" presId="urn:microsoft.com/office/officeart/2017/3/layout/DropPinTimeline"/>
    <dgm:cxn modelId="{C1D268A4-D99F-43F1-A19C-9470A42C231C}" type="presParOf" srcId="{7AB7DD23-EC66-45BF-A4FB-6CB1BEFB29C4}" destId="{4776589E-6057-42E2-B10F-FF23DC116814}" srcOrd="4" destOrd="0" presId="urn:microsoft.com/office/officeart/2017/3/layout/DropPinTimeline"/>
    <dgm:cxn modelId="{26A675E4-DE10-4C79-9E66-30D04FB43F62}" type="presParOf" srcId="{4776589E-6057-42E2-B10F-FF23DC116814}" destId="{5746C636-BE51-46E3-B4B2-E5FD396BEE1E}" srcOrd="0" destOrd="0" presId="urn:microsoft.com/office/officeart/2017/3/layout/DropPinTimeline"/>
    <dgm:cxn modelId="{270EFC59-001D-4E32-93F8-01BD76F8E1EA}" type="presParOf" srcId="{4776589E-6057-42E2-B10F-FF23DC116814}" destId="{60395FE4-248D-4D1D-A3E4-378ED0384904}" srcOrd="1" destOrd="0" presId="urn:microsoft.com/office/officeart/2017/3/layout/DropPinTimeline"/>
    <dgm:cxn modelId="{283EC7D4-BF3A-4114-AE3B-9B73492441FE}" type="presParOf" srcId="{60395FE4-248D-4D1D-A3E4-378ED0384904}" destId="{A741D597-27C8-470F-9A7C-83DE4ED79D53}" srcOrd="0" destOrd="0" presId="urn:microsoft.com/office/officeart/2017/3/layout/DropPinTimeline"/>
    <dgm:cxn modelId="{B73FA1B4-0A7B-4E5D-9666-3189A16C8EA8}" type="presParOf" srcId="{60395FE4-248D-4D1D-A3E4-378ED0384904}" destId="{A9F60D18-BDA7-4CE4-BF76-B4E6D68DAB05}" srcOrd="1" destOrd="0" presId="urn:microsoft.com/office/officeart/2017/3/layout/DropPinTimeline"/>
    <dgm:cxn modelId="{FCB21AEF-77ED-40BC-8EB9-8A64CA88CD0F}" type="presParOf" srcId="{4776589E-6057-42E2-B10F-FF23DC116814}" destId="{0689AC8F-DE5C-4649-8D92-C2126C60AF6A}" srcOrd="2" destOrd="0" presId="urn:microsoft.com/office/officeart/2017/3/layout/DropPinTimeline"/>
    <dgm:cxn modelId="{283EBC3D-D437-440E-9135-F0640E236BD7}" type="presParOf" srcId="{4776589E-6057-42E2-B10F-FF23DC116814}" destId="{E1640385-4F7E-400B-955D-A21C788735DB}" srcOrd="3" destOrd="0" presId="urn:microsoft.com/office/officeart/2017/3/layout/DropPinTimeline"/>
    <dgm:cxn modelId="{2DC7067D-10FE-42F6-94D2-D2DA1B186DA4}" type="presParOf" srcId="{4776589E-6057-42E2-B10F-FF23DC116814}" destId="{21F2A1BC-3E52-484D-8F83-B682B9AA081D}" srcOrd="4" destOrd="0" presId="urn:microsoft.com/office/officeart/2017/3/layout/DropPinTimeline"/>
    <dgm:cxn modelId="{56CE2DC8-D18B-4BBD-B544-E966CC2D1F60}" type="presParOf" srcId="{4776589E-6057-42E2-B10F-FF23DC116814}" destId="{58EB4013-055C-4F05-84C0-EA523F0AB204}" srcOrd="5" destOrd="0" presId="urn:microsoft.com/office/officeart/2017/3/layout/DropPinTimeline"/>
    <dgm:cxn modelId="{CACE90A6-A825-4B8D-95EF-411381DEBA2B}" type="presParOf" srcId="{7AB7DD23-EC66-45BF-A4FB-6CB1BEFB29C4}" destId="{460618F3-EAC6-4A1B-93BE-98389D86D404}" srcOrd="5" destOrd="0" presId="urn:microsoft.com/office/officeart/2017/3/layout/DropPinTimeline"/>
    <dgm:cxn modelId="{F507E11D-206B-4AD3-8652-547973E18CB2}" type="presParOf" srcId="{7AB7DD23-EC66-45BF-A4FB-6CB1BEFB29C4}" destId="{95307210-5CA5-4AA0-95A3-87768126EFF6}" srcOrd="6" destOrd="0" presId="urn:microsoft.com/office/officeart/2017/3/layout/DropPinTimeline"/>
    <dgm:cxn modelId="{1F0C6101-EB26-45EB-B3A7-4502E480006E}" type="presParOf" srcId="{95307210-5CA5-4AA0-95A3-87768126EFF6}" destId="{479CCEE2-6627-4D1D-BCEC-875214082529}" srcOrd="0" destOrd="0" presId="urn:microsoft.com/office/officeart/2017/3/layout/DropPinTimeline"/>
    <dgm:cxn modelId="{3EAECA97-6C82-46E7-A2EA-9333D13B7E30}" type="presParOf" srcId="{95307210-5CA5-4AA0-95A3-87768126EFF6}" destId="{DF968E09-86CD-4737-9AC9-0F9505560883}" srcOrd="1" destOrd="0" presId="urn:microsoft.com/office/officeart/2017/3/layout/DropPinTimeline"/>
    <dgm:cxn modelId="{650907F7-75ED-4618-885B-F8F6CF5EF605}" type="presParOf" srcId="{DF968E09-86CD-4737-9AC9-0F9505560883}" destId="{5EE36C14-C92B-4061-A44E-4EA067A278C3}" srcOrd="0" destOrd="0" presId="urn:microsoft.com/office/officeart/2017/3/layout/DropPinTimeline"/>
    <dgm:cxn modelId="{CD363437-9E18-41C7-8D80-8986C0700263}" type="presParOf" srcId="{DF968E09-86CD-4737-9AC9-0F9505560883}" destId="{AE393F01-B002-40FB-9041-4A36BA2EB29C}" srcOrd="1" destOrd="0" presId="urn:microsoft.com/office/officeart/2017/3/layout/DropPinTimeline"/>
    <dgm:cxn modelId="{0AB2CC17-E303-4B5A-8452-BF0CD5D7FE8D}" type="presParOf" srcId="{95307210-5CA5-4AA0-95A3-87768126EFF6}" destId="{0A874FD3-A877-45FE-881C-1F9487D6D2E0}" srcOrd="2" destOrd="0" presId="urn:microsoft.com/office/officeart/2017/3/layout/DropPinTimeline"/>
    <dgm:cxn modelId="{73E981E3-1B4B-457E-B3DD-1F7361D9CB03}" type="presParOf" srcId="{95307210-5CA5-4AA0-95A3-87768126EFF6}" destId="{0CEC9651-E338-44C3-A0E0-8839B41C9A2D}" srcOrd="3" destOrd="0" presId="urn:microsoft.com/office/officeart/2017/3/layout/DropPinTimeline"/>
    <dgm:cxn modelId="{8F751186-1E01-4206-93C9-9292EC9B5E88}" type="presParOf" srcId="{95307210-5CA5-4AA0-95A3-87768126EFF6}" destId="{EFCE1EA8-913B-43D1-AC71-65D4F8B6A1E2}" srcOrd="4" destOrd="0" presId="urn:microsoft.com/office/officeart/2017/3/layout/DropPinTimeline"/>
    <dgm:cxn modelId="{6874FFE8-05FB-48AE-83ED-9398B3B0F1AF}" type="presParOf" srcId="{95307210-5CA5-4AA0-95A3-87768126EFF6}" destId="{4B2FEE0C-B3DB-4126-A9EE-D6669B0AB10F}" srcOrd="5" destOrd="0" presId="urn:microsoft.com/office/officeart/2017/3/layout/DropPinTimeline"/>
    <dgm:cxn modelId="{E8906496-9268-409A-B97B-D1B11242DD54}" type="presParOf" srcId="{7AB7DD23-EC66-45BF-A4FB-6CB1BEFB29C4}" destId="{4FBAE3DF-B8AB-4D6F-B102-DACBA7D9030E}" srcOrd="7" destOrd="0" presId="urn:microsoft.com/office/officeart/2017/3/layout/DropPinTimeline"/>
    <dgm:cxn modelId="{536EDB01-BB64-4F22-BDDF-1E92F98DFED9}" type="presParOf" srcId="{7AB7DD23-EC66-45BF-A4FB-6CB1BEFB29C4}" destId="{870485F4-8129-49F1-B66F-EE40EA8C3A4A}" srcOrd="8" destOrd="0" presId="urn:microsoft.com/office/officeart/2017/3/layout/DropPinTimeline"/>
    <dgm:cxn modelId="{E8C98055-35CD-4462-A0C8-72609C5748E1}" type="presParOf" srcId="{870485F4-8129-49F1-B66F-EE40EA8C3A4A}" destId="{0039BD6A-7235-4952-BB8A-A697930DB073}" srcOrd="0" destOrd="0" presId="urn:microsoft.com/office/officeart/2017/3/layout/DropPinTimeline"/>
    <dgm:cxn modelId="{4CE6B64D-2C9E-4465-AF6B-E459DBC24DC6}" type="presParOf" srcId="{870485F4-8129-49F1-B66F-EE40EA8C3A4A}" destId="{40809842-D87C-40F4-A7C4-EAB111D4935E}" srcOrd="1" destOrd="0" presId="urn:microsoft.com/office/officeart/2017/3/layout/DropPinTimeline"/>
    <dgm:cxn modelId="{152E124A-FA62-49D4-AE4D-B2AA13C7C5F2}" type="presParOf" srcId="{40809842-D87C-40F4-A7C4-EAB111D4935E}" destId="{27B225E2-70A8-408A-B039-E015DBAE0AF4}" srcOrd="0" destOrd="0" presId="urn:microsoft.com/office/officeart/2017/3/layout/DropPinTimeline"/>
    <dgm:cxn modelId="{3C470043-BCCA-4AF1-9FA8-24C91EFBE96D}" type="presParOf" srcId="{40809842-D87C-40F4-A7C4-EAB111D4935E}" destId="{B93DEB9A-BF99-4655-90D1-3B7275CE9338}" srcOrd="1" destOrd="0" presId="urn:microsoft.com/office/officeart/2017/3/layout/DropPinTimeline"/>
    <dgm:cxn modelId="{00F15BEC-595E-4333-A29B-CCBA101DB197}" type="presParOf" srcId="{870485F4-8129-49F1-B66F-EE40EA8C3A4A}" destId="{C474758A-84CB-4A51-AD65-61387DE84026}" srcOrd="2" destOrd="0" presId="urn:microsoft.com/office/officeart/2017/3/layout/DropPinTimeline"/>
    <dgm:cxn modelId="{508047D0-5D4B-4436-BD10-B3C588476E29}" type="presParOf" srcId="{870485F4-8129-49F1-B66F-EE40EA8C3A4A}" destId="{99611B1D-0F97-4AA2-AD39-67C50D65549F}" srcOrd="3" destOrd="0" presId="urn:microsoft.com/office/officeart/2017/3/layout/DropPinTimeline"/>
    <dgm:cxn modelId="{BCC4A6CD-36B2-4367-BDF4-D41D0F3319CB}" type="presParOf" srcId="{870485F4-8129-49F1-B66F-EE40EA8C3A4A}" destId="{7D0336EE-3E21-4798-94CC-AC18E4BCD259}" srcOrd="4" destOrd="0" presId="urn:microsoft.com/office/officeart/2017/3/layout/DropPinTimeline"/>
    <dgm:cxn modelId="{729D8F52-CD23-4CEA-86B2-EA75B5E89617}" type="presParOf" srcId="{870485F4-8129-49F1-B66F-EE40EA8C3A4A}" destId="{82EB121E-CA2D-4AED-AF05-FCECFBEEFBA4}"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159FE-65D7-4AB3-9974-6BE0B6811BBB}">
      <dsp:nvSpPr>
        <dsp:cNvPr id="0" name=""/>
        <dsp:cNvSpPr/>
      </dsp:nvSpPr>
      <dsp:spPr>
        <a:xfrm>
          <a:off x="0" y="2942713"/>
          <a:ext cx="6513603"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14C70A48-3554-4268-A16B-E97BDF54B72F}">
      <dsp:nvSpPr>
        <dsp:cNvPr id="0" name=""/>
        <dsp:cNvSpPr/>
      </dsp:nvSpPr>
      <dsp:spPr>
        <a:xfrm rot="8100000">
          <a:off x="82338" y="699706"/>
          <a:ext cx="389756" cy="389756"/>
        </a:xfrm>
        <a:prstGeom prst="teardrop">
          <a:avLst>
            <a:gd name="adj" fmla="val 115000"/>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470851-12E3-4263-8290-A863720F9F18}">
      <dsp:nvSpPr>
        <dsp:cNvPr id="0" name=""/>
        <dsp:cNvSpPr/>
      </dsp:nvSpPr>
      <dsp:spPr>
        <a:xfrm>
          <a:off x="125636" y="743005"/>
          <a:ext cx="303159" cy="30315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6D64331-3B42-4CCB-95C0-AB3633D723A6}">
      <dsp:nvSpPr>
        <dsp:cNvPr id="0" name=""/>
        <dsp:cNvSpPr/>
      </dsp:nvSpPr>
      <dsp:spPr>
        <a:xfrm>
          <a:off x="552815" y="1200626"/>
          <a:ext cx="1631229" cy="1742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t>Logging and packet sniffing</a:t>
          </a:r>
        </a:p>
        <a:p>
          <a:pPr marL="114300" lvl="1" indent="-114300" algn="l" defTabSz="533400">
            <a:lnSpc>
              <a:spcPct val="90000"/>
            </a:lnSpc>
            <a:spcBef>
              <a:spcPct val="0"/>
            </a:spcBef>
            <a:spcAft>
              <a:spcPct val="15000"/>
            </a:spcAft>
            <a:buChar char="•"/>
          </a:pPr>
          <a:r>
            <a:rPr lang="en-US" sz="1200" kern="1200"/>
            <a:t>Have all tracking functionality in place to analyze server sessions</a:t>
          </a:r>
        </a:p>
      </dsp:txBody>
      <dsp:txXfrm>
        <a:off x="552815" y="1200626"/>
        <a:ext cx="1631229" cy="1742086"/>
      </dsp:txXfrm>
    </dsp:sp>
    <dsp:sp modelId="{588A9FA7-5802-4B68-8A40-B4C9A37284DD}">
      <dsp:nvSpPr>
        <dsp:cNvPr id="0" name=""/>
        <dsp:cNvSpPr/>
      </dsp:nvSpPr>
      <dsp:spPr>
        <a:xfrm>
          <a:off x="552815" y="588542"/>
          <a:ext cx="1631229" cy="612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28 Feb.</a:t>
          </a:r>
        </a:p>
      </dsp:txBody>
      <dsp:txXfrm>
        <a:off x="552815" y="588542"/>
        <a:ext cx="1631229" cy="612084"/>
      </dsp:txXfrm>
    </dsp:sp>
    <dsp:sp modelId="{F5445673-7DA3-49EF-BFB1-F75FD3F0C20C}">
      <dsp:nvSpPr>
        <dsp:cNvPr id="0" name=""/>
        <dsp:cNvSpPr/>
      </dsp:nvSpPr>
      <dsp:spPr>
        <a:xfrm>
          <a:off x="277216" y="1200626"/>
          <a:ext cx="0" cy="1742086"/>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1AF870B-0D0B-4825-9210-127733191D6C}">
      <dsp:nvSpPr>
        <dsp:cNvPr id="0" name=""/>
        <dsp:cNvSpPr/>
      </dsp:nvSpPr>
      <dsp:spPr>
        <a:xfrm>
          <a:off x="258051" y="2887625"/>
          <a:ext cx="99215" cy="110175"/>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FDA511-B192-431D-83DD-911F6569E398}">
      <dsp:nvSpPr>
        <dsp:cNvPr id="0" name=""/>
        <dsp:cNvSpPr/>
      </dsp:nvSpPr>
      <dsp:spPr>
        <a:xfrm rot="18900000">
          <a:off x="1164323" y="4795963"/>
          <a:ext cx="389756" cy="389756"/>
        </a:xfrm>
        <a:prstGeom prst="teardrop">
          <a:avLst>
            <a:gd name="adj" fmla="val 115000"/>
          </a:avLst>
        </a:prstGeom>
        <a:solidFill>
          <a:schemeClr val="accent2">
            <a:hueOff val="374405"/>
            <a:satOff val="-1100"/>
            <a:lumOff val="1176"/>
            <a:alphaOff val="0"/>
          </a:schemeClr>
        </a:solidFill>
        <a:ln w="15875" cap="rnd" cmpd="sng" algn="ctr">
          <a:solidFill>
            <a:schemeClr val="accent2">
              <a:hueOff val="374405"/>
              <a:satOff val="-1100"/>
              <a:lumOff val="11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18034B-CF45-4E1A-A200-22694324C31F}">
      <dsp:nvSpPr>
        <dsp:cNvPr id="0" name=""/>
        <dsp:cNvSpPr/>
      </dsp:nvSpPr>
      <dsp:spPr>
        <a:xfrm>
          <a:off x="1207622" y="4839261"/>
          <a:ext cx="303159" cy="30315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3498F40-A444-4BF3-BBEC-09D9AA40C58B}">
      <dsp:nvSpPr>
        <dsp:cNvPr id="0" name=""/>
        <dsp:cNvSpPr/>
      </dsp:nvSpPr>
      <dsp:spPr>
        <a:xfrm>
          <a:off x="1634801" y="2942713"/>
          <a:ext cx="1631229" cy="1742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a:t>Alert system</a:t>
          </a:r>
        </a:p>
        <a:p>
          <a:pPr marL="114300" lvl="1" indent="-114300" algn="l" defTabSz="533400">
            <a:lnSpc>
              <a:spcPct val="90000"/>
            </a:lnSpc>
            <a:spcBef>
              <a:spcPct val="0"/>
            </a:spcBef>
            <a:spcAft>
              <a:spcPct val="15000"/>
            </a:spcAft>
            <a:buChar char="•"/>
          </a:pPr>
          <a:r>
            <a:rPr lang="en-US" sz="1200" kern="1200"/>
            <a:t>Have system in place to alert administrators when there is unauthorized activity on server</a:t>
          </a:r>
        </a:p>
      </dsp:txBody>
      <dsp:txXfrm>
        <a:off x="1634801" y="2942713"/>
        <a:ext cx="1631229" cy="1742086"/>
      </dsp:txXfrm>
    </dsp:sp>
    <dsp:sp modelId="{E3CB8C31-E42C-44B4-A064-B2D4EBD2E83B}">
      <dsp:nvSpPr>
        <dsp:cNvPr id="0" name=""/>
        <dsp:cNvSpPr/>
      </dsp:nvSpPr>
      <dsp:spPr>
        <a:xfrm>
          <a:off x="1634801" y="4684799"/>
          <a:ext cx="1631229" cy="612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3 June</a:t>
          </a:r>
        </a:p>
      </dsp:txBody>
      <dsp:txXfrm>
        <a:off x="1634801" y="4684799"/>
        <a:ext cx="1631229" cy="612084"/>
      </dsp:txXfrm>
    </dsp:sp>
    <dsp:sp modelId="{9A584F81-6340-4D7F-97CE-8347CC66D171}">
      <dsp:nvSpPr>
        <dsp:cNvPr id="0" name=""/>
        <dsp:cNvSpPr/>
      </dsp:nvSpPr>
      <dsp:spPr>
        <a:xfrm>
          <a:off x="1359201" y="2942713"/>
          <a:ext cx="0" cy="1742086"/>
        </a:xfrm>
        <a:prstGeom prst="line">
          <a:avLst/>
        </a:prstGeom>
        <a:noFill/>
        <a:ln w="12700" cap="flat" cmpd="sng" algn="ctr">
          <a:solidFill>
            <a:schemeClr val="accent2">
              <a:hueOff val="-363841"/>
              <a:satOff val="-20982"/>
              <a:lumOff val="2157"/>
              <a:alphaOff val="0"/>
            </a:schemeClr>
          </a:solidFill>
          <a:prstDash val="dash"/>
          <a:miter lim="800000"/>
        </a:ln>
        <a:effectLst/>
      </dsp:spPr>
      <dsp:style>
        <a:lnRef idx="1">
          <a:scrgbClr r="0" g="0" b="0"/>
        </a:lnRef>
        <a:fillRef idx="0">
          <a:scrgbClr r="0" g="0" b="0"/>
        </a:fillRef>
        <a:effectRef idx="0">
          <a:scrgbClr r="0" g="0" b="0"/>
        </a:effectRef>
        <a:fontRef idx="minor"/>
      </dsp:style>
    </dsp:sp>
    <dsp:sp modelId="{AAB3200D-19D9-4159-A40B-1D383B4E2C2A}">
      <dsp:nvSpPr>
        <dsp:cNvPr id="0" name=""/>
        <dsp:cNvSpPr/>
      </dsp:nvSpPr>
      <dsp:spPr>
        <a:xfrm>
          <a:off x="1340036" y="2887625"/>
          <a:ext cx="99215" cy="110175"/>
        </a:xfrm>
        <a:prstGeom prst="ellipse">
          <a:avLst/>
        </a:prstGeom>
        <a:solidFill>
          <a:schemeClr val="accent2">
            <a:hueOff val="-363841"/>
            <a:satOff val="-20982"/>
            <a:lumOff val="2157"/>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41D597-27C8-470F-9A7C-83DE4ED79D53}">
      <dsp:nvSpPr>
        <dsp:cNvPr id="0" name=""/>
        <dsp:cNvSpPr/>
      </dsp:nvSpPr>
      <dsp:spPr>
        <a:xfrm rot="8100000">
          <a:off x="2246309" y="699706"/>
          <a:ext cx="389756" cy="389756"/>
        </a:xfrm>
        <a:prstGeom prst="teardrop">
          <a:avLst>
            <a:gd name="adj" fmla="val 115000"/>
          </a:avLst>
        </a:prstGeom>
        <a:solidFill>
          <a:schemeClr val="accent2">
            <a:hueOff val="748811"/>
            <a:satOff val="-2200"/>
            <a:lumOff val="2353"/>
            <a:alphaOff val="0"/>
          </a:schemeClr>
        </a:solidFill>
        <a:ln w="15875" cap="rnd" cmpd="sng" algn="ctr">
          <a:solidFill>
            <a:schemeClr val="accent2">
              <a:hueOff val="748811"/>
              <a:satOff val="-2200"/>
              <a:lumOff val="2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F60D18-BDA7-4CE4-BF76-B4E6D68DAB05}">
      <dsp:nvSpPr>
        <dsp:cNvPr id="0" name=""/>
        <dsp:cNvSpPr/>
      </dsp:nvSpPr>
      <dsp:spPr>
        <a:xfrm>
          <a:off x="2289607" y="743005"/>
          <a:ext cx="303159" cy="30315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689AC8F-DE5C-4649-8D92-C2126C60AF6A}">
      <dsp:nvSpPr>
        <dsp:cNvPr id="0" name=""/>
        <dsp:cNvSpPr/>
      </dsp:nvSpPr>
      <dsp:spPr>
        <a:xfrm>
          <a:off x="2716786" y="1200626"/>
          <a:ext cx="1631229" cy="1742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t>Malicious PDFs</a:t>
          </a:r>
        </a:p>
        <a:p>
          <a:pPr marL="114300" lvl="1" indent="-114300" algn="l" defTabSz="533400">
            <a:lnSpc>
              <a:spcPct val="90000"/>
            </a:lnSpc>
            <a:spcBef>
              <a:spcPct val="0"/>
            </a:spcBef>
            <a:spcAft>
              <a:spcPct val="15000"/>
            </a:spcAft>
            <a:buChar char="•"/>
          </a:pPr>
          <a:r>
            <a:rPr lang="en-US" sz="1200" kern="1200"/>
            <a:t>Create 1 or 2 PDFs with malicious code to place on the server and have them tested on a VM</a:t>
          </a:r>
        </a:p>
      </dsp:txBody>
      <dsp:txXfrm>
        <a:off x="2716786" y="1200626"/>
        <a:ext cx="1631229" cy="1742086"/>
      </dsp:txXfrm>
    </dsp:sp>
    <dsp:sp modelId="{E1640385-4F7E-400B-955D-A21C788735DB}">
      <dsp:nvSpPr>
        <dsp:cNvPr id="0" name=""/>
        <dsp:cNvSpPr/>
      </dsp:nvSpPr>
      <dsp:spPr>
        <a:xfrm>
          <a:off x="2716786" y="588542"/>
          <a:ext cx="1631229" cy="612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13 Mar.</a:t>
          </a:r>
        </a:p>
      </dsp:txBody>
      <dsp:txXfrm>
        <a:off x="2716786" y="588542"/>
        <a:ext cx="1631229" cy="612084"/>
      </dsp:txXfrm>
    </dsp:sp>
    <dsp:sp modelId="{21F2A1BC-3E52-484D-8F83-B682B9AA081D}">
      <dsp:nvSpPr>
        <dsp:cNvPr id="0" name=""/>
        <dsp:cNvSpPr/>
      </dsp:nvSpPr>
      <dsp:spPr>
        <a:xfrm>
          <a:off x="2441187" y="1200626"/>
          <a:ext cx="0" cy="1742086"/>
        </a:xfrm>
        <a:prstGeom prst="line">
          <a:avLst/>
        </a:prstGeom>
        <a:noFill/>
        <a:ln w="12700" cap="flat" cmpd="sng" algn="ctr">
          <a:solidFill>
            <a:schemeClr val="accent2">
              <a:hueOff val="-727682"/>
              <a:satOff val="-41964"/>
              <a:lumOff val="4314"/>
              <a:alphaOff val="0"/>
            </a:schemeClr>
          </a:solidFill>
          <a:prstDash val="dash"/>
          <a:miter lim="800000"/>
        </a:ln>
        <a:effectLst/>
      </dsp:spPr>
      <dsp:style>
        <a:lnRef idx="1">
          <a:scrgbClr r="0" g="0" b="0"/>
        </a:lnRef>
        <a:fillRef idx="0">
          <a:scrgbClr r="0" g="0" b="0"/>
        </a:fillRef>
        <a:effectRef idx="0">
          <a:scrgbClr r="0" g="0" b="0"/>
        </a:effectRef>
        <a:fontRef idx="minor"/>
      </dsp:style>
    </dsp:sp>
    <dsp:sp modelId="{5746C636-BE51-46E3-B4B2-E5FD396BEE1E}">
      <dsp:nvSpPr>
        <dsp:cNvPr id="0" name=""/>
        <dsp:cNvSpPr/>
      </dsp:nvSpPr>
      <dsp:spPr>
        <a:xfrm>
          <a:off x="2422022" y="2887625"/>
          <a:ext cx="99215" cy="110175"/>
        </a:xfrm>
        <a:prstGeom prst="ellipse">
          <a:avLst/>
        </a:prstGeom>
        <a:solidFill>
          <a:schemeClr val="accent2">
            <a:hueOff val="-727682"/>
            <a:satOff val="-41964"/>
            <a:lumOff val="4314"/>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E36C14-C92B-4061-A44E-4EA067A278C3}">
      <dsp:nvSpPr>
        <dsp:cNvPr id="0" name=""/>
        <dsp:cNvSpPr/>
      </dsp:nvSpPr>
      <dsp:spPr>
        <a:xfrm rot="18900000">
          <a:off x="3328294" y="4795963"/>
          <a:ext cx="389756" cy="389756"/>
        </a:xfrm>
        <a:prstGeom prst="teardrop">
          <a:avLst>
            <a:gd name="adj" fmla="val 115000"/>
          </a:avLst>
        </a:prstGeom>
        <a:solidFill>
          <a:schemeClr val="accent2">
            <a:hueOff val="1123216"/>
            <a:satOff val="-3299"/>
            <a:lumOff val="3529"/>
            <a:alphaOff val="0"/>
          </a:schemeClr>
        </a:solidFill>
        <a:ln w="15875" cap="rnd" cmpd="sng" algn="ctr">
          <a:solidFill>
            <a:schemeClr val="accent2">
              <a:hueOff val="1123216"/>
              <a:satOff val="-3299"/>
              <a:lumOff val="35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393F01-B002-40FB-9041-4A36BA2EB29C}">
      <dsp:nvSpPr>
        <dsp:cNvPr id="0" name=""/>
        <dsp:cNvSpPr/>
      </dsp:nvSpPr>
      <dsp:spPr>
        <a:xfrm>
          <a:off x="3371592" y="4839261"/>
          <a:ext cx="303159" cy="30315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A874FD3-A877-45FE-881C-1F9487D6D2E0}">
      <dsp:nvSpPr>
        <dsp:cNvPr id="0" name=""/>
        <dsp:cNvSpPr/>
      </dsp:nvSpPr>
      <dsp:spPr>
        <a:xfrm>
          <a:off x="3798772" y="2942713"/>
          <a:ext cx="1631229" cy="1742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a:t>Spoof commands</a:t>
          </a:r>
        </a:p>
        <a:p>
          <a:pPr marL="114300" lvl="1" indent="-114300" algn="l" defTabSz="533400">
            <a:lnSpc>
              <a:spcPct val="90000"/>
            </a:lnSpc>
            <a:spcBef>
              <a:spcPct val="0"/>
            </a:spcBef>
            <a:spcAft>
              <a:spcPct val="15000"/>
            </a:spcAft>
            <a:buChar char="•"/>
          </a:pPr>
          <a:r>
            <a:rPr lang="en-US" sz="1200" kern="1200"/>
            <a:t>Have a few basic spoof commands in place to take advantage of attacker</a:t>
          </a:r>
        </a:p>
      </dsp:txBody>
      <dsp:txXfrm>
        <a:off x="3798772" y="2942713"/>
        <a:ext cx="1631229" cy="1742086"/>
      </dsp:txXfrm>
    </dsp:sp>
    <dsp:sp modelId="{0CEC9651-E338-44C3-A0E0-8839B41C9A2D}">
      <dsp:nvSpPr>
        <dsp:cNvPr id="0" name=""/>
        <dsp:cNvSpPr/>
      </dsp:nvSpPr>
      <dsp:spPr>
        <a:xfrm>
          <a:off x="3798772" y="4684799"/>
          <a:ext cx="1631229" cy="612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20 Mar.</a:t>
          </a:r>
        </a:p>
      </dsp:txBody>
      <dsp:txXfrm>
        <a:off x="3798772" y="4684799"/>
        <a:ext cx="1631229" cy="612084"/>
      </dsp:txXfrm>
    </dsp:sp>
    <dsp:sp modelId="{EFCE1EA8-913B-43D1-AC71-65D4F8B6A1E2}">
      <dsp:nvSpPr>
        <dsp:cNvPr id="0" name=""/>
        <dsp:cNvSpPr/>
      </dsp:nvSpPr>
      <dsp:spPr>
        <a:xfrm>
          <a:off x="3523172" y="2942713"/>
          <a:ext cx="0" cy="1742086"/>
        </a:xfrm>
        <a:prstGeom prst="line">
          <a:avLst/>
        </a:prstGeom>
        <a:noFill/>
        <a:ln w="12700" cap="flat" cmpd="sng" algn="ctr">
          <a:solidFill>
            <a:schemeClr val="accent2">
              <a:hueOff val="-1091522"/>
              <a:satOff val="-62946"/>
              <a:lumOff val="6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CCEE2-6627-4D1D-BCEC-875214082529}">
      <dsp:nvSpPr>
        <dsp:cNvPr id="0" name=""/>
        <dsp:cNvSpPr/>
      </dsp:nvSpPr>
      <dsp:spPr>
        <a:xfrm>
          <a:off x="3504007" y="2887625"/>
          <a:ext cx="99215" cy="110175"/>
        </a:xfrm>
        <a:prstGeom prst="ellipse">
          <a:avLst/>
        </a:prstGeom>
        <a:solidFill>
          <a:schemeClr val="accent2">
            <a:hueOff val="-1091522"/>
            <a:satOff val="-62946"/>
            <a:lumOff val="6471"/>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B225E2-70A8-408A-B039-E015DBAE0AF4}">
      <dsp:nvSpPr>
        <dsp:cNvPr id="0" name=""/>
        <dsp:cNvSpPr/>
      </dsp:nvSpPr>
      <dsp:spPr>
        <a:xfrm rot="8100000">
          <a:off x="4410279" y="699706"/>
          <a:ext cx="389756" cy="389756"/>
        </a:xfrm>
        <a:prstGeom prst="teardrop">
          <a:avLst>
            <a:gd name="adj" fmla="val 115000"/>
          </a:avLst>
        </a:prstGeom>
        <a:solidFill>
          <a:schemeClr val="accent2">
            <a:hueOff val="1497621"/>
            <a:satOff val="-4399"/>
            <a:lumOff val="4706"/>
            <a:alphaOff val="0"/>
          </a:schemeClr>
        </a:solidFill>
        <a:ln w="15875" cap="rnd" cmpd="sng" algn="ctr">
          <a:solidFill>
            <a:schemeClr val="accent2">
              <a:hueOff val="1497621"/>
              <a:satOff val="-4399"/>
              <a:lumOff val="4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3DEB9A-BF99-4655-90D1-3B7275CE9338}">
      <dsp:nvSpPr>
        <dsp:cNvPr id="0" name=""/>
        <dsp:cNvSpPr/>
      </dsp:nvSpPr>
      <dsp:spPr>
        <a:xfrm>
          <a:off x="4453578" y="743005"/>
          <a:ext cx="303159" cy="30315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474758A-84CB-4A51-AD65-61387DE84026}">
      <dsp:nvSpPr>
        <dsp:cNvPr id="0" name=""/>
        <dsp:cNvSpPr/>
      </dsp:nvSpPr>
      <dsp:spPr>
        <a:xfrm>
          <a:off x="4880757" y="1200626"/>
          <a:ext cx="1631229" cy="1742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t>More features</a:t>
          </a:r>
        </a:p>
      </dsp:txBody>
      <dsp:txXfrm>
        <a:off x="4880757" y="1200626"/>
        <a:ext cx="1631229" cy="1742086"/>
      </dsp:txXfrm>
    </dsp:sp>
    <dsp:sp modelId="{99611B1D-0F97-4AA2-AD39-67C50D65549F}">
      <dsp:nvSpPr>
        <dsp:cNvPr id="0" name=""/>
        <dsp:cNvSpPr/>
      </dsp:nvSpPr>
      <dsp:spPr>
        <a:xfrm>
          <a:off x="4880757" y="588542"/>
          <a:ext cx="1631229" cy="612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27 Mar.</a:t>
          </a:r>
        </a:p>
      </dsp:txBody>
      <dsp:txXfrm>
        <a:off x="4880757" y="588542"/>
        <a:ext cx="1631229" cy="612084"/>
      </dsp:txXfrm>
    </dsp:sp>
    <dsp:sp modelId="{7D0336EE-3E21-4798-94CC-AC18E4BCD259}">
      <dsp:nvSpPr>
        <dsp:cNvPr id="0" name=""/>
        <dsp:cNvSpPr/>
      </dsp:nvSpPr>
      <dsp:spPr>
        <a:xfrm>
          <a:off x="4605158" y="1200626"/>
          <a:ext cx="0" cy="1742086"/>
        </a:xfrm>
        <a:prstGeom prst="line">
          <a:avLst/>
        </a:prstGeom>
        <a:noFill/>
        <a:ln w="12700" cap="flat" cmpd="sng" algn="ctr">
          <a:solidFill>
            <a:schemeClr val="accent2">
              <a:hueOff val="-1455363"/>
              <a:satOff val="-83928"/>
              <a:lumOff val="8628"/>
              <a:alphaOff val="0"/>
            </a:schemeClr>
          </a:solidFill>
          <a:prstDash val="dash"/>
          <a:miter lim="800000"/>
        </a:ln>
        <a:effectLst/>
      </dsp:spPr>
      <dsp:style>
        <a:lnRef idx="1">
          <a:scrgbClr r="0" g="0" b="0"/>
        </a:lnRef>
        <a:fillRef idx="0">
          <a:scrgbClr r="0" g="0" b="0"/>
        </a:fillRef>
        <a:effectRef idx="0">
          <a:scrgbClr r="0" g="0" b="0"/>
        </a:effectRef>
        <a:fontRef idx="minor"/>
      </dsp:style>
    </dsp:sp>
    <dsp:sp modelId="{0039BD6A-7235-4952-BB8A-A697930DB073}">
      <dsp:nvSpPr>
        <dsp:cNvPr id="0" name=""/>
        <dsp:cNvSpPr/>
      </dsp:nvSpPr>
      <dsp:spPr>
        <a:xfrm>
          <a:off x="4585992" y="2887625"/>
          <a:ext cx="99215" cy="110175"/>
        </a:xfrm>
        <a:prstGeom prst="ellipse">
          <a:avLst/>
        </a:prstGeom>
        <a:solidFill>
          <a:schemeClr val="accent2">
            <a:hueOff val="-1455363"/>
            <a:satOff val="-83928"/>
            <a:lumOff val="8628"/>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71201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1386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5967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85557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8149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5033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38754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1486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1184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988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51884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44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2/20/2020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8443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4632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486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4473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2/20/2020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264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2/20/2020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862361025"/>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20" r:id="rId4"/>
    <p:sldLayoutId id="2147483721" r:id="rId5"/>
    <p:sldLayoutId id="2147483722" r:id="rId6"/>
    <p:sldLayoutId id="2147483723" r:id="rId7"/>
    <p:sldLayoutId id="2147483724" r:id="rId8"/>
    <p:sldLayoutId id="2147483725" r:id="rId9"/>
    <p:sldLayoutId id="2147483726" r:id="rId10"/>
    <p:sldLayoutId id="2147483733" r:id="rId11"/>
    <p:sldLayoutId id="2147483727" r:id="rId12"/>
    <p:sldLayoutId id="2147483728" r:id="rId13"/>
    <p:sldLayoutId id="2147483729" r:id="rId14"/>
    <p:sldLayoutId id="2147483730" r:id="rId15"/>
    <p:sldLayoutId id="2147483731" r:id="rId16"/>
    <p:sldLayoutId id="2147483732" r:id="rId17"/>
  </p:sldLayoutIdLst>
  <p:hf sldNum="0" hdr="0" ftr="0" dt="0"/>
  <p:txStyles>
    <p:titleStyle>
      <a:lvl1pPr algn="ctr" defTabSz="457200" rtl="0" eaLnBrk="1" latinLnBrk="0" hangingPunct="1">
        <a:lnSpc>
          <a:spcPct val="9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hyperlink" Target="mailto:franco@ucmail.uc.edu" TargetMode="External"/><Relationship Id="rId5" Type="http://schemas.openxmlformats.org/officeDocument/2006/relationships/hyperlink" Target="mailto:veltenjr@mail.uc.edu" TargetMode="External"/><Relationship Id="rId4" Type="http://schemas.openxmlformats.org/officeDocument/2006/relationships/hyperlink" Target="mailto:marquans@mail.uc.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42A292-6C53-43FE-BCC8-7B15C8290CC6}"/>
              </a:ext>
            </a:extLst>
          </p:cNvPr>
          <p:cNvPicPr>
            <a:picLocks noChangeAspect="1"/>
          </p:cNvPicPr>
          <p:nvPr/>
        </p:nvPicPr>
        <p:blipFill rotWithShape="1">
          <a:blip r:embed="rId3">
            <a:alphaModFix amt="35000"/>
          </a:blip>
          <a:srcRect t="5981" b="9750"/>
          <a:stretch/>
        </p:blipFill>
        <p:spPr>
          <a:xfrm>
            <a:off x="20" y="10"/>
            <a:ext cx="12191980" cy="6857990"/>
          </a:xfrm>
          <a:prstGeom prst="rect">
            <a:avLst/>
          </a:prstGeom>
        </p:spPr>
      </p:pic>
      <p:sp>
        <p:nvSpPr>
          <p:cNvPr id="2" name="Title 1">
            <a:extLst>
              <a:ext uri="{FF2B5EF4-FFF2-40B4-BE49-F238E27FC236}">
                <a16:creationId xmlns:a16="http://schemas.microsoft.com/office/drawing/2014/main" id="{5100C9C3-B5B3-AA42-8C96-62668292197B}"/>
              </a:ext>
            </a:extLst>
          </p:cNvPr>
          <p:cNvSpPr>
            <a:spLocks noGrp="1"/>
          </p:cNvSpPr>
          <p:nvPr>
            <p:ph type="ctrTitle"/>
          </p:nvPr>
        </p:nvSpPr>
        <p:spPr>
          <a:xfrm>
            <a:off x="1370693" y="1769540"/>
            <a:ext cx="9440034" cy="1828801"/>
          </a:xfrm>
        </p:spPr>
        <p:txBody>
          <a:bodyPr>
            <a:normAutofit/>
          </a:bodyPr>
          <a:lstStyle/>
          <a:p>
            <a:r>
              <a:rPr lang="en-US" sz="5400" dirty="0"/>
              <a:t>Malicious Honeypot</a:t>
            </a:r>
          </a:p>
        </p:txBody>
      </p:sp>
      <p:sp>
        <p:nvSpPr>
          <p:cNvPr id="5" name="TextBox 4">
            <a:extLst>
              <a:ext uri="{FF2B5EF4-FFF2-40B4-BE49-F238E27FC236}">
                <a16:creationId xmlns:a16="http://schemas.microsoft.com/office/drawing/2014/main" id="{62C169D7-AF21-0449-9782-6FD7DDEE87CE}"/>
              </a:ext>
            </a:extLst>
          </p:cNvPr>
          <p:cNvSpPr txBox="1"/>
          <p:nvPr/>
        </p:nvSpPr>
        <p:spPr>
          <a:xfrm>
            <a:off x="1026340" y="4304840"/>
            <a:ext cx="10128739" cy="923330"/>
          </a:xfrm>
          <a:prstGeom prst="rect">
            <a:avLst/>
          </a:prstGeom>
          <a:noFill/>
        </p:spPr>
        <p:txBody>
          <a:bodyPr wrap="square" rtlCol="0">
            <a:spAutoFit/>
          </a:bodyPr>
          <a:lstStyle/>
          <a:p>
            <a:pPr algn="ctr"/>
            <a:r>
              <a:rPr lang="en-US" dirty="0">
                <a:latin typeface="+mj-lt"/>
              </a:rPr>
              <a:t>Team Members: </a:t>
            </a:r>
            <a:r>
              <a:rPr lang="en-US" dirty="0"/>
              <a:t>Nick Marquardt (</a:t>
            </a:r>
            <a:r>
              <a:rPr lang="en-US" dirty="0">
                <a:hlinkClick r:id="rId4"/>
              </a:rPr>
              <a:t>marquans@mail.uc.edu</a:t>
            </a:r>
            <a:r>
              <a:rPr lang="en-US" dirty="0"/>
              <a:t>)</a:t>
            </a:r>
            <a:r>
              <a:rPr lang="en-US" dirty="0">
                <a:latin typeface="+mj-lt"/>
              </a:rPr>
              <a:t>, </a:t>
            </a:r>
            <a:r>
              <a:rPr lang="en-US" dirty="0"/>
              <a:t>John Velten (</a:t>
            </a:r>
            <a:r>
              <a:rPr lang="en-US" dirty="0">
                <a:hlinkClick r:id="rId5"/>
              </a:rPr>
              <a:t>veltenjr@mail.uc.edu</a:t>
            </a:r>
            <a:r>
              <a:rPr lang="en-US" dirty="0"/>
              <a:t>), </a:t>
            </a:r>
          </a:p>
          <a:p>
            <a:pPr algn="ctr"/>
            <a:r>
              <a:rPr lang="en-US" dirty="0"/>
              <a:t>Advisor: Dr. John Franco (</a:t>
            </a:r>
            <a:r>
              <a:rPr lang="en-US" dirty="0">
                <a:hlinkClick r:id="rId6"/>
              </a:rPr>
              <a:t>franco@ucmail.uc.edu</a:t>
            </a:r>
            <a:r>
              <a:rPr lang="en-US" dirty="0"/>
              <a:t>)</a:t>
            </a:r>
          </a:p>
          <a:p>
            <a:pPr algn="ctr"/>
            <a:endParaRPr lang="en-US" dirty="0"/>
          </a:p>
        </p:txBody>
      </p:sp>
    </p:spTree>
    <p:extLst>
      <p:ext uri="{BB962C8B-B14F-4D97-AF65-F5344CB8AC3E}">
        <p14:creationId xmlns:p14="http://schemas.microsoft.com/office/powerpoint/2010/main" val="79728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C0C51-6BD0-464B-B859-690E97212570}"/>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96036C65-3D4C-4B43-BDB0-A38A46A78970}"/>
              </a:ext>
            </a:extLst>
          </p:cNvPr>
          <p:cNvSpPr>
            <a:spLocks noGrp="1"/>
          </p:cNvSpPr>
          <p:nvPr>
            <p:ph idx="1"/>
          </p:nvPr>
        </p:nvSpPr>
        <p:spPr/>
        <p:txBody>
          <a:bodyPr/>
          <a:lstStyle/>
          <a:p>
            <a:r>
              <a:rPr lang="en-US" dirty="0">
                <a:effectLst/>
              </a:rPr>
              <a:t>This project is an exploratory study in the realm of </a:t>
            </a:r>
            <a:r>
              <a:rPr lang="en-US" dirty="0">
                <a:solidFill>
                  <a:srgbClr val="00B050"/>
                </a:solidFill>
                <a:effectLst/>
              </a:rPr>
              <a:t>cybersecurity</a:t>
            </a:r>
            <a:r>
              <a:rPr lang="en-US" dirty="0">
                <a:effectLst/>
              </a:rPr>
              <a:t>. </a:t>
            </a:r>
            <a:r>
              <a:rPr lang="en-US" dirty="0">
                <a:solidFill>
                  <a:srgbClr val="00B050"/>
                </a:solidFill>
                <a:effectLst/>
              </a:rPr>
              <a:t>Honeypots</a:t>
            </a:r>
            <a:r>
              <a:rPr lang="en-US" dirty="0">
                <a:effectLst/>
              </a:rPr>
              <a:t> are tools that are widely used to learn about, track, and prevent threats to a system. </a:t>
            </a:r>
            <a:r>
              <a:rPr lang="en-US" dirty="0">
                <a:solidFill>
                  <a:schemeClr val="accent1"/>
                </a:solidFill>
                <a:effectLst/>
              </a:rPr>
              <a:t>Attackers</a:t>
            </a:r>
            <a:r>
              <a:rPr lang="en-US" dirty="0">
                <a:effectLst/>
              </a:rPr>
              <a:t> are baited with a phony system and from here they can be blocked, or just tracked. Our goal is to implement a </a:t>
            </a:r>
            <a:r>
              <a:rPr lang="en-US" dirty="0">
                <a:solidFill>
                  <a:srgbClr val="00B050"/>
                </a:solidFill>
                <a:effectLst/>
              </a:rPr>
              <a:t>honeypot</a:t>
            </a:r>
            <a:r>
              <a:rPr lang="en-US" dirty="0">
                <a:effectLst/>
              </a:rPr>
              <a:t> that can do all these things, but also return </a:t>
            </a:r>
            <a:r>
              <a:rPr lang="en-US" dirty="0">
                <a:solidFill>
                  <a:schemeClr val="accent1"/>
                </a:solidFill>
                <a:effectLst/>
              </a:rPr>
              <a:t>malicious code </a:t>
            </a:r>
            <a:r>
              <a:rPr lang="en-US" dirty="0">
                <a:effectLst/>
              </a:rPr>
              <a:t>that will allow us to gain access to and control the </a:t>
            </a:r>
            <a:r>
              <a:rPr lang="en-US" dirty="0">
                <a:solidFill>
                  <a:schemeClr val="accent1"/>
                </a:solidFill>
                <a:effectLst/>
              </a:rPr>
              <a:t>attacker’s</a:t>
            </a:r>
            <a:r>
              <a:rPr lang="en-US" dirty="0">
                <a:effectLst/>
              </a:rPr>
              <a:t> system.</a:t>
            </a:r>
            <a:endParaRPr lang="en-US" dirty="0"/>
          </a:p>
        </p:txBody>
      </p:sp>
    </p:spTree>
    <p:extLst>
      <p:ext uri="{BB962C8B-B14F-4D97-AF65-F5344CB8AC3E}">
        <p14:creationId xmlns:p14="http://schemas.microsoft.com/office/powerpoint/2010/main" val="1492937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C0C51-6BD0-464B-B859-690E97212570}"/>
              </a:ext>
            </a:extLst>
          </p:cNvPr>
          <p:cNvSpPr>
            <a:spLocks noGrp="1"/>
          </p:cNvSpPr>
          <p:nvPr>
            <p:ph type="title"/>
          </p:nvPr>
        </p:nvSpPr>
        <p:spPr/>
        <p:txBody>
          <a:bodyPr/>
          <a:lstStyle/>
          <a:p>
            <a:r>
              <a:rPr lang="en-US" dirty="0"/>
              <a:t>Intellectual Merits </a:t>
            </a:r>
          </a:p>
        </p:txBody>
      </p:sp>
      <p:sp>
        <p:nvSpPr>
          <p:cNvPr id="3" name="Content Placeholder 2">
            <a:extLst>
              <a:ext uri="{FF2B5EF4-FFF2-40B4-BE49-F238E27FC236}">
                <a16:creationId xmlns:a16="http://schemas.microsoft.com/office/drawing/2014/main" id="{96036C65-3D4C-4B43-BDB0-A38A46A78970}"/>
              </a:ext>
            </a:extLst>
          </p:cNvPr>
          <p:cNvSpPr>
            <a:spLocks noGrp="1"/>
          </p:cNvSpPr>
          <p:nvPr>
            <p:ph idx="1"/>
          </p:nvPr>
        </p:nvSpPr>
        <p:spPr/>
        <p:txBody>
          <a:bodyPr/>
          <a:lstStyle/>
          <a:p>
            <a:r>
              <a:rPr lang="en-US" dirty="0">
                <a:effectLst/>
              </a:rPr>
              <a:t>A honeypot has traditionally been used for passive observation or defense of a computer system. Our take to create a more active honeypot that will return malicious code to an attacker seems to be unique and interesting for our group to pursue. Our project will help us to understand how traditional honeypots work and how we can improve upon them.</a:t>
            </a:r>
            <a:endParaRPr lang="en-US" dirty="0"/>
          </a:p>
        </p:txBody>
      </p:sp>
    </p:spTree>
    <p:extLst>
      <p:ext uri="{BB962C8B-B14F-4D97-AF65-F5344CB8AC3E}">
        <p14:creationId xmlns:p14="http://schemas.microsoft.com/office/powerpoint/2010/main" val="562600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C0C51-6BD0-464B-B859-690E97212570}"/>
              </a:ext>
            </a:extLst>
          </p:cNvPr>
          <p:cNvSpPr>
            <a:spLocks noGrp="1"/>
          </p:cNvSpPr>
          <p:nvPr>
            <p:ph type="title"/>
          </p:nvPr>
        </p:nvSpPr>
        <p:spPr/>
        <p:txBody>
          <a:bodyPr/>
          <a:lstStyle/>
          <a:p>
            <a:r>
              <a:rPr lang="en-US" dirty="0"/>
              <a:t>Broader Impacts</a:t>
            </a:r>
          </a:p>
        </p:txBody>
      </p:sp>
      <p:sp>
        <p:nvSpPr>
          <p:cNvPr id="3" name="Content Placeholder 2">
            <a:extLst>
              <a:ext uri="{FF2B5EF4-FFF2-40B4-BE49-F238E27FC236}">
                <a16:creationId xmlns:a16="http://schemas.microsoft.com/office/drawing/2014/main" id="{96036C65-3D4C-4B43-BDB0-A38A46A78970}"/>
              </a:ext>
            </a:extLst>
          </p:cNvPr>
          <p:cNvSpPr>
            <a:spLocks noGrp="1"/>
          </p:cNvSpPr>
          <p:nvPr>
            <p:ph idx="1"/>
          </p:nvPr>
        </p:nvSpPr>
        <p:spPr/>
        <p:txBody>
          <a:bodyPr/>
          <a:lstStyle/>
          <a:p>
            <a:r>
              <a:rPr lang="en-US" dirty="0">
                <a:effectLst/>
              </a:rPr>
              <a:t>The impact of having a malicious honeypot ranges widely. On one side, it would deter attackers more and make it easier to setup adequate defenses for a system. On the other side, there would have to be a closer look at the legality of what could be done to a malicious attempt to gain access to the system. Future laws would have to be created to help balance the affect a malicious honeypot would have.</a:t>
            </a:r>
            <a:endParaRPr lang="en-US" dirty="0"/>
          </a:p>
        </p:txBody>
      </p:sp>
    </p:spTree>
    <p:extLst>
      <p:ext uri="{BB962C8B-B14F-4D97-AF65-F5344CB8AC3E}">
        <p14:creationId xmlns:p14="http://schemas.microsoft.com/office/powerpoint/2010/main" val="1950144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0A1DC-B31C-1242-BEE6-0309B57C9085}"/>
              </a:ext>
            </a:extLst>
          </p:cNvPr>
          <p:cNvSpPr>
            <a:spLocks noGrp="1"/>
          </p:cNvSpPr>
          <p:nvPr>
            <p:ph type="title"/>
          </p:nvPr>
        </p:nvSpPr>
        <p:spPr/>
        <p:txBody>
          <a:bodyPr/>
          <a:lstStyle/>
          <a:p>
            <a:r>
              <a:rPr lang="en-US" dirty="0"/>
              <a:t>Design Diagrams</a:t>
            </a:r>
          </a:p>
        </p:txBody>
      </p:sp>
      <p:sp>
        <p:nvSpPr>
          <p:cNvPr id="3" name="Text Placeholder 2">
            <a:extLst>
              <a:ext uri="{FF2B5EF4-FFF2-40B4-BE49-F238E27FC236}">
                <a16:creationId xmlns:a16="http://schemas.microsoft.com/office/drawing/2014/main" id="{64F38806-D2CA-CD49-BD00-04C0F03D1BEF}"/>
              </a:ext>
            </a:extLst>
          </p:cNvPr>
          <p:cNvSpPr>
            <a:spLocks noGrp="1"/>
          </p:cNvSpPr>
          <p:nvPr>
            <p:ph type="body" idx="1"/>
          </p:nvPr>
        </p:nvSpPr>
        <p:spPr>
          <a:xfrm>
            <a:off x="456898" y="1885949"/>
            <a:ext cx="3300984" cy="764782"/>
          </a:xfrm>
        </p:spPr>
        <p:txBody>
          <a:bodyPr/>
          <a:lstStyle/>
          <a:p>
            <a:r>
              <a:rPr lang="en-US" dirty="0"/>
              <a:t>Level 0</a:t>
            </a:r>
          </a:p>
        </p:txBody>
      </p:sp>
      <p:sp>
        <p:nvSpPr>
          <p:cNvPr id="5" name="Text Placeholder 4">
            <a:extLst>
              <a:ext uri="{FF2B5EF4-FFF2-40B4-BE49-F238E27FC236}">
                <a16:creationId xmlns:a16="http://schemas.microsoft.com/office/drawing/2014/main" id="{534413D6-065A-E541-B13D-EC1DB5AD476E}"/>
              </a:ext>
            </a:extLst>
          </p:cNvPr>
          <p:cNvSpPr>
            <a:spLocks noGrp="1"/>
          </p:cNvSpPr>
          <p:nvPr>
            <p:ph type="body" sz="quarter" idx="3"/>
          </p:nvPr>
        </p:nvSpPr>
        <p:spPr/>
        <p:txBody>
          <a:bodyPr/>
          <a:lstStyle/>
          <a:p>
            <a:r>
              <a:rPr lang="en-US" dirty="0"/>
              <a:t>Level 1</a:t>
            </a:r>
          </a:p>
        </p:txBody>
      </p:sp>
      <p:sp>
        <p:nvSpPr>
          <p:cNvPr id="7" name="Text Placeholder 6">
            <a:extLst>
              <a:ext uri="{FF2B5EF4-FFF2-40B4-BE49-F238E27FC236}">
                <a16:creationId xmlns:a16="http://schemas.microsoft.com/office/drawing/2014/main" id="{1818F9FA-3401-404C-AD41-31AA998ECE26}"/>
              </a:ext>
            </a:extLst>
          </p:cNvPr>
          <p:cNvSpPr>
            <a:spLocks noGrp="1"/>
          </p:cNvSpPr>
          <p:nvPr>
            <p:ph type="body" sz="quarter" idx="13"/>
          </p:nvPr>
        </p:nvSpPr>
        <p:spPr>
          <a:xfrm>
            <a:off x="8434118" y="1885949"/>
            <a:ext cx="3300984" cy="764782"/>
          </a:xfrm>
        </p:spPr>
        <p:txBody>
          <a:bodyPr/>
          <a:lstStyle/>
          <a:p>
            <a:r>
              <a:rPr lang="en-US" dirty="0"/>
              <a:t>Level 2</a:t>
            </a:r>
          </a:p>
        </p:txBody>
      </p:sp>
      <p:grpSp>
        <p:nvGrpSpPr>
          <p:cNvPr id="12" name="Group 11">
            <a:extLst>
              <a:ext uri="{FF2B5EF4-FFF2-40B4-BE49-F238E27FC236}">
                <a16:creationId xmlns:a16="http://schemas.microsoft.com/office/drawing/2014/main" id="{854BEFB6-46EF-7745-8848-6E61C587E4B4}"/>
              </a:ext>
            </a:extLst>
          </p:cNvPr>
          <p:cNvGrpSpPr/>
          <p:nvPr/>
        </p:nvGrpSpPr>
        <p:grpSpPr>
          <a:xfrm>
            <a:off x="64930" y="2689418"/>
            <a:ext cx="12051491" cy="2366600"/>
            <a:chOff x="140509" y="2743198"/>
            <a:chExt cx="12051491" cy="2366600"/>
          </a:xfrm>
        </p:grpSpPr>
        <p:pic>
          <p:nvPicPr>
            <p:cNvPr id="10" name="Picture 9">
              <a:extLst>
                <a:ext uri="{FF2B5EF4-FFF2-40B4-BE49-F238E27FC236}">
                  <a16:creationId xmlns:a16="http://schemas.microsoft.com/office/drawing/2014/main" id="{CCF731E1-D65C-1F4B-B71E-5F36A64B7938}"/>
                </a:ext>
              </a:extLst>
            </p:cNvPr>
            <p:cNvPicPr>
              <a:picLocks noChangeAspect="1"/>
            </p:cNvPicPr>
            <p:nvPr/>
          </p:nvPicPr>
          <p:blipFill>
            <a:blip r:embed="rId2"/>
            <a:stretch>
              <a:fillRect/>
            </a:stretch>
          </p:blipFill>
          <p:spPr>
            <a:xfrm>
              <a:off x="4049528" y="2743199"/>
              <a:ext cx="4126940" cy="2366599"/>
            </a:xfrm>
            <a:prstGeom prst="rect">
              <a:avLst/>
            </a:prstGeom>
          </p:spPr>
        </p:pic>
        <p:pic>
          <p:nvPicPr>
            <p:cNvPr id="9" name="Picture 8">
              <a:extLst>
                <a:ext uri="{FF2B5EF4-FFF2-40B4-BE49-F238E27FC236}">
                  <a16:creationId xmlns:a16="http://schemas.microsoft.com/office/drawing/2014/main" id="{851F9086-5504-6E4C-B7F7-867F407094A9}"/>
                </a:ext>
              </a:extLst>
            </p:cNvPr>
            <p:cNvPicPr>
              <a:picLocks noChangeAspect="1"/>
            </p:cNvPicPr>
            <p:nvPr/>
          </p:nvPicPr>
          <p:blipFill>
            <a:blip r:embed="rId3"/>
            <a:stretch>
              <a:fillRect/>
            </a:stretch>
          </p:blipFill>
          <p:spPr>
            <a:xfrm>
              <a:off x="140509" y="2743200"/>
              <a:ext cx="4084920" cy="2366598"/>
            </a:xfrm>
            <a:prstGeom prst="rect">
              <a:avLst/>
            </a:prstGeom>
          </p:spPr>
        </p:pic>
        <p:pic>
          <p:nvPicPr>
            <p:cNvPr id="11" name="Picture 10">
              <a:extLst>
                <a:ext uri="{FF2B5EF4-FFF2-40B4-BE49-F238E27FC236}">
                  <a16:creationId xmlns:a16="http://schemas.microsoft.com/office/drawing/2014/main" id="{7F75002A-CC5B-1A4F-B38E-FB3E8BE71F22}"/>
                </a:ext>
              </a:extLst>
            </p:cNvPr>
            <p:cNvPicPr>
              <a:picLocks noChangeAspect="1"/>
            </p:cNvPicPr>
            <p:nvPr/>
          </p:nvPicPr>
          <p:blipFill>
            <a:blip r:embed="rId4"/>
            <a:stretch>
              <a:fillRect/>
            </a:stretch>
          </p:blipFill>
          <p:spPr>
            <a:xfrm>
              <a:off x="8164505" y="2743198"/>
              <a:ext cx="4027495" cy="2366599"/>
            </a:xfrm>
            <a:prstGeom prst="rect">
              <a:avLst/>
            </a:prstGeom>
          </p:spPr>
        </p:pic>
      </p:grpSp>
    </p:spTree>
    <p:extLst>
      <p:ext uri="{BB962C8B-B14F-4D97-AF65-F5344CB8AC3E}">
        <p14:creationId xmlns:p14="http://schemas.microsoft.com/office/powerpoint/2010/main" val="4201771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74">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76">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67181"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Freeform: Shape 78">
            <a:extLst>
              <a:ext uri="{FF2B5EF4-FFF2-40B4-BE49-F238E27FC236}">
                <a16:creationId xmlns:a16="http://schemas.microsoft.com/office/drawing/2014/main" id="{148D8D02-D95F-4915-97A5-3854A2A62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90203" cy="6858000"/>
          </a:xfrm>
          <a:custGeom>
            <a:avLst/>
            <a:gdLst>
              <a:gd name="connsiteX0" fmla="*/ 0 w 5790203"/>
              <a:gd name="connsiteY0" fmla="*/ 0 h 6858000"/>
              <a:gd name="connsiteX1" fmla="*/ 2614049 w 5790203"/>
              <a:gd name="connsiteY1" fmla="*/ 0 h 6858000"/>
              <a:gd name="connsiteX2" fmla="*/ 5790203 w 5790203"/>
              <a:gd name="connsiteY2" fmla="*/ 6858000 h 6858000"/>
              <a:gd name="connsiteX3" fmla="*/ 0 w 579020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90203" h="6858000">
                <a:moveTo>
                  <a:pt x="0" y="0"/>
                </a:moveTo>
                <a:lnTo>
                  <a:pt x="2614049" y="0"/>
                </a:lnTo>
                <a:lnTo>
                  <a:pt x="5790203"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07B6911-0B42-41E2-BD35-CA04A62E45DC}"/>
              </a:ext>
            </a:extLst>
          </p:cNvPr>
          <p:cNvSpPr>
            <a:spLocks noGrp="1"/>
          </p:cNvSpPr>
          <p:nvPr>
            <p:ph type="title"/>
          </p:nvPr>
        </p:nvSpPr>
        <p:spPr>
          <a:xfrm>
            <a:off x="804671" y="640263"/>
            <a:ext cx="6250613" cy="1344975"/>
          </a:xfrm>
        </p:spPr>
        <p:txBody>
          <a:bodyPr>
            <a:normAutofit/>
          </a:bodyPr>
          <a:lstStyle/>
          <a:p>
            <a:r>
              <a:rPr lang="en-US" sz="4000" b="1" u="sng"/>
              <a:t>Technologies</a:t>
            </a:r>
          </a:p>
        </p:txBody>
      </p:sp>
      <p:sp>
        <p:nvSpPr>
          <p:cNvPr id="3" name="Content Placeholder 2">
            <a:extLst>
              <a:ext uri="{FF2B5EF4-FFF2-40B4-BE49-F238E27FC236}">
                <a16:creationId xmlns:a16="http://schemas.microsoft.com/office/drawing/2014/main" id="{D40C448C-EC44-4EA0-9B1E-27A4815E6DE9}"/>
              </a:ext>
            </a:extLst>
          </p:cNvPr>
          <p:cNvSpPr>
            <a:spLocks noGrp="1"/>
          </p:cNvSpPr>
          <p:nvPr>
            <p:ph idx="1"/>
          </p:nvPr>
        </p:nvSpPr>
        <p:spPr>
          <a:xfrm>
            <a:off x="804671" y="2121763"/>
            <a:ext cx="6267641" cy="3773010"/>
          </a:xfrm>
        </p:spPr>
        <p:txBody>
          <a:bodyPr>
            <a:normAutofit fontScale="92500" lnSpcReduction="20000"/>
          </a:bodyPr>
          <a:lstStyle/>
          <a:p>
            <a:r>
              <a:rPr lang="en-US" sz="1300"/>
              <a:t>Raspberry Pi hosting SSH server</a:t>
            </a:r>
          </a:p>
          <a:p>
            <a:pPr lvl="1"/>
            <a:r>
              <a:rPr lang="en-US" sz="1300"/>
              <a:t>Secure shell protocol to connect to remote computers will enable hackers to detect and access the server</a:t>
            </a:r>
          </a:p>
          <a:p>
            <a:r>
              <a:rPr lang="en-US" sz="1300"/>
              <a:t>Server logs activity of user</a:t>
            </a:r>
          </a:p>
          <a:p>
            <a:pPr lvl="1"/>
            <a:r>
              <a:rPr lang="en-US" sz="1300"/>
              <a:t>Commands and results are logged and parsed to analyze how attacker is gaining access to system</a:t>
            </a:r>
          </a:p>
          <a:p>
            <a:r>
              <a:rPr lang="en-US" sz="1300"/>
              <a:t>Packet sniffing</a:t>
            </a:r>
          </a:p>
          <a:p>
            <a:pPr lvl="1"/>
            <a:r>
              <a:rPr lang="en-US" sz="1300"/>
              <a:t>Using “tcpdump” and Wireshark, more info will be gathered on the attacker’s intentions</a:t>
            </a:r>
          </a:p>
          <a:p>
            <a:r>
              <a:rPr lang="en-US" sz="1300"/>
              <a:t>Spoof commands</a:t>
            </a:r>
          </a:p>
          <a:p>
            <a:pPr lvl="1"/>
            <a:r>
              <a:rPr lang="en-US" sz="1300"/>
              <a:t>Typical commands run on Linux that will be masqueraded </a:t>
            </a:r>
          </a:p>
          <a:p>
            <a:pPr lvl="1"/>
            <a:r>
              <a:rPr lang="en-US" sz="1300"/>
              <a:t>They will appear to work normally, but will work differently in the background</a:t>
            </a:r>
          </a:p>
          <a:p>
            <a:r>
              <a:rPr lang="en-US" sz="1300"/>
              <a:t>Malicious PDFs</a:t>
            </a:r>
          </a:p>
          <a:p>
            <a:pPr lvl="1"/>
            <a:r>
              <a:rPr lang="en-US" sz="1300"/>
              <a:t>PDFs will be embedded with malicious code and placed on the server</a:t>
            </a:r>
          </a:p>
          <a:p>
            <a:pPr lvl="1"/>
            <a:r>
              <a:rPr lang="en-US" sz="1300"/>
              <a:t>They will be accessible to anyone unfortunate enough to download them</a:t>
            </a:r>
          </a:p>
        </p:txBody>
      </p:sp>
      <p:pic>
        <p:nvPicPr>
          <p:cNvPr id="1028" name="Picture 4" descr="Image result for ssh logo">
            <a:extLst>
              <a:ext uri="{FF2B5EF4-FFF2-40B4-BE49-F238E27FC236}">
                <a16:creationId xmlns:a16="http://schemas.microsoft.com/office/drawing/2014/main" id="{40C3B48A-3EEA-4C00-8C42-EACC77D3EF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72282" y="628649"/>
            <a:ext cx="3250237" cy="119446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raspberry pi logo">
            <a:extLst>
              <a:ext uri="{FF2B5EF4-FFF2-40B4-BE49-F238E27FC236}">
                <a16:creationId xmlns:a16="http://schemas.microsoft.com/office/drawing/2014/main" id="{9F17163F-997F-430E-B86A-77F1E9D2DDE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472282" y="2378588"/>
            <a:ext cx="2065104" cy="18379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wireshark logo">
            <a:extLst>
              <a:ext uri="{FF2B5EF4-FFF2-40B4-BE49-F238E27FC236}">
                <a16:creationId xmlns:a16="http://schemas.microsoft.com/office/drawing/2014/main" id="{8FCE3A14-BA25-4F37-9B30-B27ADEC2D75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472278" y="4450266"/>
            <a:ext cx="1837948" cy="1837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134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BC655A-F5CE-4F0D-A40E-CF2F1E1AD471}"/>
              </a:ext>
            </a:extLst>
          </p:cNvPr>
          <p:cNvSpPr>
            <a:spLocks noGrp="1"/>
          </p:cNvSpPr>
          <p:nvPr>
            <p:ph type="title"/>
          </p:nvPr>
        </p:nvSpPr>
        <p:spPr>
          <a:xfrm>
            <a:off x="863029" y="1012004"/>
            <a:ext cx="3416158" cy="4795408"/>
          </a:xfrm>
        </p:spPr>
        <p:txBody>
          <a:bodyPr>
            <a:normAutofit/>
          </a:bodyPr>
          <a:lstStyle/>
          <a:p>
            <a:r>
              <a:rPr lang="en-US" b="1" u="sng" dirty="0">
                <a:solidFill>
                  <a:srgbClr val="FFFFFF"/>
                </a:solidFill>
              </a:rPr>
              <a:t>Milestones</a:t>
            </a:r>
          </a:p>
        </p:txBody>
      </p:sp>
      <p:graphicFrame>
        <p:nvGraphicFramePr>
          <p:cNvPr id="5" name="Content Placeholder 2">
            <a:extLst>
              <a:ext uri="{FF2B5EF4-FFF2-40B4-BE49-F238E27FC236}">
                <a16:creationId xmlns:a16="http://schemas.microsoft.com/office/drawing/2014/main" id="{E5B2E078-308A-4569-8AB8-CAFD1B335B6E}"/>
              </a:ext>
            </a:extLst>
          </p:cNvPr>
          <p:cNvGraphicFramePr>
            <a:graphicFrameLocks noGrp="1"/>
          </p:cNvGraphicFramePr>
          <p:nvPr>
            <p:ph idx="1"/>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4655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3F0610-B32C-4614-B404-F9459F90E2E6}"/>
              </a:ext>
            </a:extLst>
          </p:cNvPr>
          <p:cNvSpPr>
            <a:spLocks noGrp="1"/>
          </p:cNvSpPr>
          <p:nvPr>
            <p:ph type="title"/>
          </p:nvPr>
        </p:nvSpPr>
        <p:spPr>
          <a:xfrm>
            <a:off x="965199" y="447741"/>
            <a:ext cx="4278623" cy="1645919"/>
          </a:xfrm>
        </p:spPr>
        <p:txBody>
          <a:bodyPr>
            <a:normAutofit/>
          </a:bodyPr>
          <a:lstStyle/>
          <a:p>
            <a:r>
              <a:rPr lang="en-US" sz="4000" b="1" u="sng" dirty="0"/>
              <a:t>Results</a:t>
            </a:r>
          </a:p>
        </p:txBody>
      </p:sp>
      <p:sp>
        <p:nvSpPr>
          <p:cNvPr id="10" name="Freeform: Shape 9">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827416"/>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Shape 13">
            <a:extLst>
              <a:ext uri="{FF2B5EF4-FFF2-40B4-BE49-F238E27FC236}">
                <a16:creationId xmlns:a16="http://schemas.microsoft.com/office/drawing/2014/main" id="{19D0EF7D-8D7F-4A18-A68B-92E2D448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825104"/>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lumMod val="85000"/>
              <a:lumOff val="15000"/>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17"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62814529-1984-4ED5-A44E-F5595DFBDCB0}"/>
              </a:ext>
            </a:extLst>
          </p:cNvPr>
          <p:cNvSpPr>
            <a:spLocks noGrp="1"/>
          </p:cNvSpPr>
          <p:nvPr>
            <p:ph idx="1"/>
          </p:nvPr>
        </p:nvSpPr>
        <p:spPr>
          <a:xfrm>
            <a:off x="789752" y="2382938"/>
            <a:ext cx="5371214" cy="4031926"/>
          </a:xfrm>
        </p:spPr>
        <p:txBody>
          <a:bodyPr>
            <a:noAutofit/>
          </a:bodyPr>
          <a:lstStyle/>
          <a:p>
            <a:r>
              <a:rPr lang="en-US" sz="1200" dirty="0">
                <a:solidFill>
                  <a:schemeClr val="bg1"/>
                </a:solidFill>
              </a:rPr>
              <a:t>Server up and running</a:t>
            </a:r>
          </a:p>
          <a:p>
            <a:pPr lvl="1"/>
            <a:r>
              <a:rPr lang="en-US" sz="1200" dirty="0">
                <a:solidFill>
                  <a:schemeClr val="bg1"/>
                </a:solidFill>
              </a:rPr>
              <a:t>Running SSH server from Raspberry Pi that can be accessed remotely</a:t>
            </a:r>
          </a:p>
          <a:p>
            <a:pPr lvl="1"/>
            <a:r>
              <a:rPr lang="en-US" sz="1200" dirty="0">
                <a:solidFill>
                  <a:schemeClr val="bg1"/>
                </a:solidFill>
              </a:rPr>
              <a:t>Can be accessed from unauthorized users when port is opened</a:t>
            </a:r>
          </a:p>
          <a:p>
            <a:r>
              <a:rPr lang="en-US" sz="1200" dirty="0">
                <a:solidFill>
                  <a:schemeClr val="bg1"/>
                </a:solidFill>
              </a:rPr>
              <a:t>Logging information</a:t>
            </a:r>
          </a:p>
          <a:p>
            <a:pPr lvl="1"/>
            <a:r>
              <a:rPr lang="en-US" sz="1200" dirty="0">
                <a:solidFill>
                  <a:schemeClr val="bg1"/>
                </a:solidFill>
              </a:rPr>
              <a:t>Authorization log is kept in auth.log</a:t>
            </a:r>
          </a:p>
          <a:p>
            <a:pPr lvl="1"/>
            <a:r>
              <a:rPr lang="en-US" sz="1200" dirty="0">
                <a:solidFill>
                  <a:schemeClr val="bg1"/>
                </a:solidFill>
              </a:rPr>
              <a:t>Logging commands and results of commands</a:t>
            </a:r>
          </a:p>
          <a:p>
            <a:pPr lvl="1"/>
            <a:r>
              <a:rPr lang="en-US" sz="1200" dirty="0">
                <a:solidFill>
                  <a:schemeClr val="bg1"/>
                </a:solidFill>
              </a:rPr>
              <a:t>Need to clean up the logs so they are more readable and easier to utilize for the user</a:t>
            </a:r>
          </a:p>
          <a:p>
            <a:r>
              <a:rPr lang="en-US" sz="1200" dirty="0">
                <a:solidFill>
                  <a:schemeClr val="bg1"/>
                </a:solidFill>
              </a:rPr>
              <a:t>Alert system</a:t>
            </a:r>
          </a:p>
          <a:p>
            <a:pPr lvl="1"/>
            <a:r>
              <a:rPr lang="en-US" sz="1200" dirty="0">
                <a:solidFill>
                  <a:schemeClr val="bg1"/>
                </a:solidFill>
              </a:rPr>
              <a:t>More experimentation is needed here</a:t>
            </a:r>
          </a:p>
          <a:p>
            <a:r>
              <a:rPr lang="en-US" sz="1200" dirty="0">
                <a:solidFill>
                  <a:schemeClr val="bg1"/>
                </a:solidFill>
              </a:rPr>
              <a:t>Malicious PDFs</a:t>
            </a:r>
          </a:p>
          <a:p>
            <a:pPr lvl="1"/>
            <a:r>
              <a:rPr lang="en-US" sz="1200" dirty="0">
                <a:solidFill>
                  <a:schemeClr val="bg1"/>
                </a:solidFill>
              </a:rPr>
              <a:t>Researched, but not sure how to implement in a clever way yet</a:t>
            </a:r>
          </a:p>
          <a:p>
            <a:r>
              <a:rPr lang="en-US" sz="1200" dirty="0">
                <a:solidFill>
                  <a:schemeClr val="bg1"/>
                </a:solidFill>
              </a:rPr>
              <a:t>Spoof commands</a:t>
            </a:r>
          </a:p>
          <a:p>
            <a:pPr lvl="1"/>
            <a:r>
              <a:rPr lang="en-US" sz="1200" dirty="0">
                <a:solidFill>
                  <a:schemeClr val="bg1"/>
                </a:solidFill>
              </a:rPr>
              <a:t>Researched, but have not touched yet</a:t>
            </a:r>
          </a:p>
          <a:p>
            <a:pPr lvl="1"/>
            <a:r>
              <a:rPr lang="en-US" sz="1200" dirty="0">
                <a:solidFill>
                  <a:schemeClr val="bg1"/>
                </a:solidFill>
              </a:rPr>
              <a:t>Perhaps the most difficult part of the project</a:t>
            </a:r>
          </a:p>
          <a:p>
            <a:pPr lvl="1"/>
            <a:endParaRPr lang="en-US" sz="1200" dirty="0">
              <a:solidFill>
                <a:schemeClr val="bg1"/>
              </a:solidFill>
            </a:endParaRPr>
          </a:p>
        </p:txBody>
      </p:sp>
    </p:spTree>
    <p:extLst>
      <p:ext uri="{BB962C8B-B14F-4D97-AF65-F5344CB8AC3E}">
        <p14:creationId xmlns:p14="http://schemas.microsoft.com/office/powerpoint/2010/main" val="3908444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6" name="Freeform: Shape 85">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8" name="Freeform: Shape 87">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58B683-6712-4FEF-B876-FECD4A119CA0}"/>
              </a:ext>
            </a:extLst>
          </p:cNvPr>
          <p:cNvSpPr>
            <a:spLocks noGrp="1"/>
          </p:cNvSpPr>
          <p:nvPr>
            <p:ph type="title"/>
          </p:nvPr>
        </p:nvSpPr>
        <p:spPr>
          <a:xfrm>
            <a:off x="438912" y="859536"/>
            <a:ext cx="4837176" cy="1243584"/>
          </a:xfrm>
        </p:spPr>
        <p:txBody>
          <a:bodyPr>
            <a:normAutofit/>
          </a:bodyPr>
          <a:lstStyle/>
          <a:p>
            <a:r>
              <a:rPr lang="en-US" sz="3400" b="1" u="sng"/>
              <a:t>Challenges</a:t>
            </a:r>
          </a:p>
        </p:txBody>
      </p:sp>
      <p:sp>
        <p:nvSpPr>
          <p:cNvPr id="90" name="Rectangle 89">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Rectangle 91">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521F376-C254-4D58-A199-13591ED73127}"/>
              </a:ext>
            </a:extLst>
          </p:cNvPr>
          <p:cNvSpPr>
            <a:spLocks noGrp="1"/>
          </p:cNvSpPr>
          <p:nvPr>
            <p:ph idx="1"/>
          </p:nvPr>
        </p:nvSpPr>
        <p:spPr>
          <a:xfrm>
            <a:off x="438912" y="2514600"/>
            <a:ext cx="4837176" cy="3666744"/>
          </a:xfrm>
        </p:spPr>
        <p:txBody>
          <a:bodyPr>
            <a:normAutofit fontScale="92500" lnSpcReduction="10000"/>
          </a:bodyPr>
          <a:lstStyle/>
          <a:p>
            <a:pPr marL="514350" indent="-514350">
              <a:buFont typeface="+mj-lt"/>
              <a:buAutoNum type="arabicPeriod"/>
            </a:pPr>
            <a:r>
              <a:rPr lang="en-US" sz="1300"/>
              <a:t> Learning about honeypots</a:t>
            </a:r>
          </a:p>
          <a:p>
            <a:pPr lvl="1"/>
            <a:r>
              <a:rPr lang="en-US" sz="1300"/>
              <a:t>None of us had much experience with cybersecurity outside of the classroom, so we spent a lot of time researching the topic on our own.</a:t>
            </a:r>
          </a:p>
          <a:p>
            <a:pPr marL="514350" indent="-514350">
              <a:buFont typeface="+mj-lt"/>
              <a:buAutoNum type="arabicPeriod"/>
            </a:pPr>
            <a:r>
              <a:rPr lang="en-US" sz="1300"/>
              <a:t>Linux scripting</a:t>
            </a:r>
          </a:p>
          <a:p>
            <a:pPr lvl="1"/>
            <a:r>
              <a:rPr lang="en-US" sz="1300"/>
              <a:t>Outside of the usual “cd” and “ls” there was significant ground to cover with scripting in Linux. This is an especially big deal when it comes to logging and packet sniffing. </a:t>
            </a:r>
          </a:p>
          <a:p>
            <a:pPr marL="514350" indent="-514350">
              <a:buFont typeface="+mj-lt"/>
              <a:buAutoNum type="arabicPeriod"/>
            </a:pPr>
            <a:r>
              <a:rPr lang="en-US" sz="1300"/>
              <a:t>Setting up the server</a:t>
            </a:r>
          </a:p>
          <a:p>
            <a:pPr lvl="1"/>
            <a:r>
              <a:rPr lang="en-US" sz="1300"/>
              <a:t>The server needed to be remotely accessible and run from an SSH terminal. Research needed to be done on how to enable SSH on a Raspberry Pi, how to use SSH on a local network, and finally how to use SSH remotely. Connecting to the server was the most difficult. A great deal of time was spent testing if each group member, friends, and others could connect while outside of the LAN.</a:t>
            </a:r>
          </a:p>
          <a:p>
            <a:pPr lvl="1"/>
            <a:endParaRPr lang="en-US" sz="1300"/>
          </a:p>
          <a:p>
            <a:endParaRPr lang="en-US" sz="1300"/>
          </a:p>
        </p:txBody>
      </p:sp>
      <p:pic>
        <p:nvPicPr>
          <p:cNvPr id="2056" name="Picture 8" descr="Image result for pooh honey jar">
            <a:extLst>
              <a:ext uri="{FF2B5EF4-FFF2-40B4-BE49-F238E27FC236}">
                <a16:creationId xmlns:a16="http://schemas.microsoft.com/office/drawing/2014/main" id="{E2BE16F3-4CF1-47D5-AB10-EA225E20A0D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65392" y="414546"/>
            <a:ext cx="2383344" cy="29154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A958755-3AFE-41D6-AC98-ED591F7C63A1}"/>
              </a:ext>
            </a:extLst>
          </p:cNvPr>
          <p:cNvSpPr/>
          <p:nvPr/>
        </p:nvSpPr>
        <p:spPr>
          <a:xfrm>
            <a:off x="8948736" y="420095"/>
            <a:ext cx="2845463" cy="26175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8" name="Picture 10" descr="Image result for LAN honeypot diagram">
            <a:extLst>
              <a:ext uri="{FF2B5EF4-FFF2-40B4-BE49-F238E27FC236}">
                <a16:creationId xmlns:a16="http://schemas.microsoft.com/office/drawing/2014/main" id="{7D963760-0A81-4B7B-85EB-AFEFAE1A770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65392" y="2917823"/>
            <a:ext cx="5228807" cy="324363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linux logo">
            <a:extLst>
              <a:ext uri="{FF2B5EF4-FFF2-40B4-BE49-F238E27FC236}">
                <a16:creationId xmlns:a16="http://schemas.microsoft.com/office/drawing/2014/main" id="{B892435C-7A63-4149-B52C-7048939B8D8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481241" y="749915"/>
            <a:ext cx="1780452" cy="2112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322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242C41"/>
      </a:dk2>
      <a:lt2>
        <a:srgbClr val="E2E6E8"/>
      </a:lt2>
      <a:accent1>
        <a:srgbClr val="C34D54"/>
      </a:accent1>
      <a:accent2>
        <a:srgbClr val="B1653B"/>
      </a:accent2>
      <a:accent3>
        <a:srgbClr val="BBA149"/>
      </a:accent3>
      <a:accent4>
        <a:srgbClr val="3BB1A3"/>
      </a:accent4>
      <a:accent5>
        <a:srgbClr val="4DA1C3"/>
      </a:accent5>
      <a:accent6>
        <a:srgbClr val="3B5DB1"/>
      </a:accent6>
      <a:hlink>
        <a:srgbClr val="3C8AB5"/>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527</TotalTime>
  <Words>733</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Georgia Pro Cond Light</vt:lpstr>
      <vt:lpstr>Speak Pro</vt:lpstr>
      <vt:lpstr>Wingdings 2</vt:lpstr>
      <vt:lpstr>SlateVTI</vt:lpstr>
      <vt:lpstr>Malicious Honeypot</vt:lpstr>
      <vt:lpstr>Goals</vt:lpstr>
      <vt:lpstr>Intellectual Merits </vt:lpstr>
      <vt:lpstr>Broader Impacts</vt:lpstr>
      <vt:lpstr>Design Diagrams</vt:lpstr>
      <vt:lpstr>Technologies</vt:lpstr>
      <vt:lpstr>Milestones</vt:lpstr>
      <vt:lpstr>Results</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Malicious Honeypot</dc:title>
  <dc:creator>Velten, John (veltenjr)</dc:creator>
  <cp:lastModifiedBy>Nick Marquardt</cp:lastModifiedBy>
  <cp:revision>12</cp:revision>
  <dcterms:created xsi:type="dcterms:W3CDTF">2019-11-03T21:49:44Z</dcterms:created>
  <dcterms:modified xsi:type="dcterms:W3CDTF">2020-02-21T01:25:13Z</dcterms:modified>
</cp:coreProperties>
</file>