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20A5-DB36-5849-B8F1-5A278FFDB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4310E-4E54-2A40-BDE7-B3CCFAE3E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9861-9C6A-E94A-ADCD-8938175D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3F68-EFB4-6742-8334-B31D2F3FDC9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DBBF0-2FE4-E743-B072-C0ABE96A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1674C-B7D5-ED4F-89E1-877FA742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FA26-78D0-834A-9AD3-34C12B67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4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486E-F79A-AE46-9603-37DC97EB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E9F3F-4960-CD4A-8767-D036D37E2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BF93C-403B-7144-B3D0-8F13F6C6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3F68-EFB4-6742-8334-B31D2F3FDC9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05B1A-A857-614D-96F8-49CCD29F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154B7-4D3C-554E-AC81-C36BAC09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FA26-78D0-834A-9AD3-34C12B67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7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6CC3E-BEAD-1F44-B110-854B5BBCA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A4771-4C69-E543-AAE5-95978F483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C4E4-B0B1-744F-B3F1-246CDCAA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3F68-EFB4-6742-8334-B31D2F3FDC9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C1458-53FB-B146-AFEA-8CA168AD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087AF-8499-104B-A1B3-62E7E958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FA26-78D0-834A-9AD3-34C12B67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353B-4B4D-AA45-9B42-6A3C3BB3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D3DA-0A68-A84E-A9F9-B7E3FD9C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EF787-4883-4C42-A09A-F872DFE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3F68-EFB4-6742-8334-B31D2F3FDC9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C16A-DA9E-904F-9FFD-46AAF301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EE68-642C-0844-AA95-BDF9EC27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FA26-78D0-834A-9AD3-34C12B67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2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8CBA-009E-904C-BDFF-764C948C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27BFF-99EB-0340-B163-A92208290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F3D02-F4BB-CF46-A18F-C96C8730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3F68-EFB4-6742-8334-B31D2F3FDC9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25FC0-BD9B-EF41-B0D5-A40DE3A7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0B467-C978-EC40-B02F-AB43182C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FA26-78D0-834A-9AD3-34C12B67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0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69CE-CA59-3947-A4D0-8F29C16D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6A989-BF9B-154C-876F-C437B636D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A1BE2-EB4D-4F4D-A5F1-A55309F89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D7D1B-28E8-794F-A9D5-08FE7AA7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3F68-EFB4-6742-8334-B31D2F3FDC9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C226E-42D2-874F-8324-C5A1998C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535DA-D02C-1540-BE71-BADC6A17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FA26-78D0-834A-9AD3-34C12B67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5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B487-267B-AA42-9D64-0934E601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6DC65-9879-7A4B-B6B1-9A94BB5B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54B71-D438-4D4D-A5D8-A639C5BDC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37C18-B4F1-E94C-923A-C76583655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F281D-BF2F-F742-8845-2A050F67B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E5165-BBA4-4348-8FC0-0F61D217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3F68-EFB4-6742-8334-B31D2F3FDC9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761B3-A8F0-A044-957C-F500C894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76995-F0D4-BA4D-A925-C5E9CB57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FA26-78D0-834A-9AD3-34C12B67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3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9BFA-1148-B942-8663-981A4823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D65F8-4DF7-B449-B610-0B63DB8F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3F68-EFB4-6742-8334-B31D2F3FDC9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2B8F4-6F7D-3041-91CB-FF140CFB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418A4-95A4-C149-9A7E-FF1D786D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FA26-78D0-834A-9AD3-34C12B67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FCC20-1482-F349-98D8-DCAC6032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3F68-EFB4-6742-8334-B31D2F3FDC9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60D9D-40BB-2C40-962E-896A8089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43F5-D3B4-6442-BEFC-358E7A21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FA26-78D0-834A-9AD3-34C12B67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5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FEBC-D2F4-B244-8600-C714224C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3741-B144-D948-9BE1-D14E6B8A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B991D-4876-AA44-B6E5-578C73615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AEA65-3E96-BB44-97C6-E6138867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3F68-EFB4-6742-8334-B31D2F3FDC9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6E446-CF50-7345-B9ED-2B3F46B8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444DA-6ADB-7740-BF14-489998BD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FA26-78D0-834A-9AD3-34C12B67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4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4FCD-A530-3841-A486-A3A2504A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453D7-0EC3-CF4C-842A-E9748A48C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1CF94-8439-D340-9100-79920860A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D8D17-8A92-A74E-B4FA-A345093F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3F68-EFB4-6742-8334-B31D2F3FDC9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0EEF2-BDDB-CD49-B6D0-319A9261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F4CB4-5301-2C40-A8EE-CFDCC0D3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FA26-78D0-834A-9AD3-34C12B67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1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AE135-0700-7345-9D05-851F9405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3CCF-EF4A-7F4A-9414-21C0FED69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09155-C6E0-9143-9893-5FEF41E38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3F68-EFB4-6742-8334-B31D2F3FDC9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763B4-602E-BB48-B8FA-397D79406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DFA3F-481E-8A4D-9A91-08549716E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3FA26-78D0-834A-9AD3-34C12B67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9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469055-339B-2C42-AF52-0789FF2F7491}"/>
              </a:ext>
            </a:extLst>
          </p:cNvPr>
          <p:cNvSpPr/>
          <p:nvPr/>
        </p:nvSpPr>
        <p:spPr>
          <a:xfrm>
            <a:off x="4726744" y="3981157"/>
            <a:ext cx="1617785" cy="1378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612A74-3467-A649-84B8-2CE609518828}"/>
              </a:ext>
            </a:extLst>
          </p:cNvPr>
          <p:cNvSpPr/>
          <p:nvPr/>
        </p:nvSpPr>
        <p:spPr>
          <a:xfrm>
            <a:off x="4607168" y="1498209"/>
            <a:ext cx="1856936" cy="60491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F1EC6726-874A-1148-9B6D-4D067DAC5E3A}"/>
              </a:ext>
            </a:extLst>
          </p:cNvPr>
          <p:cNvCxnSpPr>
            <a:stCxn id="7" idx="2"/>
            <a:endCxn id="4" idx="1"/>
          </p:cNvCxnSpPr>
          <p:nvPr/>
        </p:nvCxnSpPr>
        <p:spPr>
          <a:xfrm rot="10800000" flipH="1" flipV="1">
            <a:off x="4607168" y="1800664"/>
            <a:ext cx="119576" cy="2869809"/>
          </a:xfrm>
          <a:prstGeom prst="curvedConnector3">
            <a:avLst>
              <a:gd name="adj1" fmla="val -1911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A36795F-DF93-0149-9A31-E8891E9517D8}"/>
              </a:ext>
            </a:extLst>
          </p:cNvPr>
          <p:cNvCxnSpPr>
            <a:stCxn id="4" idx="3"/>
            <a:endCxn id="7" idx="6"/>
          </p:cNvCxnSpPr>
          <p:nvPr/>
        </p:nvCxnSpPr>
        <p:spPr>
          <a:xfrm flipV="1">
            <a:off x="6344529" y="1800665"/>
            <a:ext cx="119575" cy="2869809"/>
          </a:xfrm>
          <a:prstGeom prst="curvedConnector3">
            <a:avLst>
              <a:gd name="adj1" fmla="val 29117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6F73FE-CC10-B442-AB75-42A507B3FA3F}"/>
              </a:ext>
            </a:extLst>
          </p:cNvPr>
          <p:cNvSpPr txBox="1"/>
          <p:nvPr/>
        </p:nvSpPr>
        <p:spPr>
          <a:xfrm>
            <a:off x="4825218" y="4149969"/>
            <a:ext cx="1406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with Malicious Honeypot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5F6412-8AC1-8E48-87C7-276118FA1E7A}"/>
              </a:ext>
            </a:extLst>
          </p:cNvPr>
          <p:cNvSpPr txBox="1"/>
          <p:nvPr/>
        </p:nvSpPr>
        <p:spPr>
          <a:xfrm>
            <a:off x="4825218" y="1674055"/>
            <a:ext cx="140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BE888-5FF0-C447-9FC3-A306E08B5DD3}"/>
              </a:ext>
            </a:extLst>
          </p:cNvPr>
          <p:cNvSpPr txBox="1"/>
          <p:nvPr/>
        </p:nvSpPr>
        <p:spPr>
          <a:xfrm>
            <a:off x="2827607" y="2644726"/>
            <a:ext cx="130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Gain access to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37D47-83B6-5F48-9D9C-E5ACDCF11CC6}"/>
              </a:ext>
            </a:extLst>
          </p:cNvPr>
          <p:cNvSpPr txBox="1"/>
          <p:nvPr/>
        </p:nvSpPr>
        <p:spPr>
          <a:xfrm>
            <a:off x="6850965" y="2518117"/>
            <a:ext cx="3080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back malicious information to compromise Attacker’s system</a:t>
            </a:r>
          </a:p>
        </p:txBody>
      </p:sp>
    </p:spTree>
    <p:extLst>
      <p:ext uri="{BB962C8B-B14F-4D97-AF65-F5344CB8AC3E}">
        <p14:creationId xmlns:p14="http://schemas.microsoft.com/office/powerpoint/2010/main" val="38175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7D3779-824A-3144-9E81-BD3EFBBAEE7C}"/>
              </a:ext>
            </a:extLst>
          </p:cNvPr>
          <p:cNvSpPr/>
          <p:nvPr/>
        </p:nvSpPr>
        <p:spPr>
          <a:xfrm>
            <a:off x="4726744" y="3981157"/>
            <a:ext cx="1617785" cy="7737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FC540E-18F1-394E-B5D8-9E347AEA4C8B}"/>
              </a:ext>
            </a:extLst>
          </p:cNvPr>
          <p:cNvSpPr/>
          <p:nvPr/>
        </p:nvSpPr>
        <p:spPr>
          <a:xfrm>
            <a:off x="4607168" y="1498209"/>
            <a:ext cx="1856936" cy="60491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820CA106-9D87-5446-AF59-0BF33E43B869}"/>
              </a:ext>
            </a:extLst>
          </p:cNvPr>
          <p:cNvCxnSpPr>
            <a:cxnSpLocks/>
            <a:stCxn id="3" idx="2"/>
            <a:endCxn id="2" idx="1"/>
          </p:cNvCxnSpPr>
          <p:nvPr/>
        </p:nvCxnSpPr>
        <p:spPr>
          <a:xfrm rot="10800000" flipH="1" flipV="1">
            <a:off x="4607168" y="1800665"/>
            <a:ext cx="119576" cy="2567354"/>
          </a:xfrm>
          <a:prstGeom prst="curvedConnector3">
            <a:avLst>
              <a:gd name="adj1" fmla="val -191175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9EF89256-8E8D-F842-9824-A265D8597CDB}"/>
              </a:ext>
            </a:extLst>
          </p:cNvPr>
          <p:cNvCxnSpPr>
            <a:cxnSpLocks/>
            <a:stCxn id="2" idx="3"/>
            <a:endCxn id="3" idx="6"/>
          </p:cNvCxnSpPr>
          <p:nvPr/>
        </p:nvCxnSpPr>
        <p:spPr>
          <a:xfrm flipV="1">
            <a:off x="6344529" y="1800665"/>
            <a:ext cx="119575" cy="2567354"/>
          </a:xfrm>
          <a:prstGeom prst="curvedConnector3">
            <a:avLst>
              <a:gd name="adj1" fmla="val 29117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07B44B-A32F-B84E-916E-759E09E7C7D0}"/>
              </a:ext>
            </a:extLst>
          </p:cNvPr>
          <p:cNvSpPr txBox="1"/>
          <p:nvPr/>
        </p:nvSpPr>
        <p:spPr>
          <a:xfrm>
            <a:off x="4825218" y="4149969"/>
            <a:ext cx="140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User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57BFF-87BE-1648-9AAB-2CB89ABD9F97}"/>
              </a:ext>
            </a:extLst>
          </p:cNvPr>
          <p:cNvSpPr txBox="1"/>
          <p:nvPr/>
        </p:nvSpPr>
        <p:spPr>
          <a:xfrm>
            <a:off x="4825218" y="1674055"/>
            <a:ext cx="140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CD24C3-76DC-DE45-8AFD-C158FDE3285F}"/>
              </a:ext>
            </a:extLst>
          </p:cNvPr>
          <p:cNvSpPr/>
          <p:nvPr/>
        </p:nvSpPr>
        <p:spPr>
          <a:xfrm>
            <a:off x="4723226" y="4923693"/>
            <a:ext cx="1617785" cy="7737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7F95D-F4F0-8B4F-911F-5A333AF2D9FB}"/>
              </a:ext>
            </a:extLst>
          </p:cNvPr>
          <p:cNvCxnSpPr>
            <a:stCxn id="12" idx="0"/>
            <a:endCxn id="2" idx="2"/>
          </p:cNvCxnSpPr>
          <p:nvPr/>
        </p:nvCxnSpPr>
        <p:spPr>
          <a:xfrm flipV="1">
            <a:off x="5532119" y="4754881"/>
            <a:ext cx="3518" cy="1688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3A55AE-4098-7045-8ADB-C6E1FF34C118}"/>
              </a:ext>
            </a:extLst>
          </p:cNvPr>
          <p:cNvSpPr txBox="1"/>
          <p:nvPr/>
        </p:nvSpPr>
        <p:spPr>
          <a:xfrm>
            <a:off x="4825218" y="5050302"/>
            <a:ext cx="140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Malicious Honeypot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BCC6E49-9648-3D49-94FB-B3DE893B1EFE}"/>
              </a:ext>
            </a:extLst>
          </p:cNvPr>
          <p:cNvCxnSpPr>
            <a:cxnSpLocks/>
            <a:stCxn id="3" idx="2"/>
            <a:endCxn id="12" idx="1"/>
          </p:cNvCxnSpPr>
          <p:nvPr/>
        </p:nvCxnSpPr>
        <p:spPr>
          <a:xfrm rot="10800000" flipH="1" flipV="1">
            <a:off x="4607168" y="1800665"/>
            <a:ext cx="116058" cy="3509890"/>
          </a:xfrm>
          <a:prstGeom prst="curvedConnector3">
            <a:avLst>
              <a:gd name="adj1" fmla="val -91212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3CCD7D2-A009-F844-BC80-182A2EC57486}"/>
              </a:ext>
            </a:extLst>
          </p:cNvPr>
          <p:cNvCxnSpPr>
            <a:cxnSpLocks/>
            <a:stCxn id="12" idx="3"/>
            <a:endCxn id="3" idx="6"/>
          </p:cNvCxnSpPr>
          <p:nvPr/>
        </p:nvCxnSpPr>
        <p:spPr>
          <a:xfrm flipV="1">
            <a:off x="6341011" y="1800665"/>
            <a:ext cx="123093" cy="3509890"/>
          </a:xfrm>
          <a:prstGeom prst="curvedConnector3">
            <a:avLst>
              <a:gd name="adj1" fmla="val 10285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7BA9EC5-95D9-B341-8C5A-63A9B818D9C5}"/>
              </a:ext>
            </a:extLst>
          </p:cNvPr>
          <p:cNvSpPr txBox="1"/>
          <p:nvPr/>
        </p:nvSpPr>
        <p:spPr>
          <a:xfrm>
            <a:off x="4665196" y="2321169"/>
            <a:ext cx="17989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Communication will appear to be with the user’s system  Attacker unaware of malicious honeypot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F8290F-5811-F249-8476-C2EF83C615AB}"/>
              </a:ext>
            </a:extLst>
          </p:cNvPr>
          <p:cNvSpPr txBox="1"/>
          <p:nvPr/>
        </p:nvSpPr>
        <p:spPr>
          <a:xfrm>
            <a:off x="1913206" y="2816946"/>
            <a:ext cx="1637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Gains access to system</a:t>
            </a:r>
          </a:p>
          <a:p>
            <a:r>
              <a:rPr lang="en-US" dirty="0"/>
              <a:t>Send requests for information from the 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6F30E0-3AEE-F946-B74E-13382B2CB79A}"/>
              </a:ext>
            </a:extLst>
          </p:cNvPr>
          <p:cNvSpPr txBox="1"/>
          <p:nvPr/>
        </p:nvSpPr>
        <p:spPr>
          <a:xfrm>
            <a:off x="7846255" y="2816946"/>
            <a:ext cx="1308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sends back information in malicious packets to the attacker</a:t>
            </a:r>
          </a:p>
        </p:txBody>
      </p:sp>
    </p:spTree>
    <p:extLst>
      <p:ext uri="{BB962C8B-B14F-4D97-AF65-F5344CB8AC3E}">
        <p14:creationId xmlns:p14="http://schemas.microsoft.com/office/powerpoint/2010/main" val="389634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CD24C3-76DC-DE45-8AFD-C158FDE3285F}"/>
              </a:ext>
            </a:extLst>
          </p:cNvPr>
          <p:cNvSpPr/>
          <p:nvPr/>
        </p:nvSpPr>
        <p:spPr>
          <a:xfrm>
            <a:off x="4206240" y="3429000"/>
            <a:ext cx="2658794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7D3779-824A-3144-9E81-BD3EFBBAEE7C}"/>
              </a:ext>
            </a:extLst>
          </p:cNvPr>
          <p:cNvSpPr/>
          <p:nvPr/>
        </p:nvSpPr>
        <p:spPr>
          <a:xfrm>
            <a:off x="4726744" y="3981157"/>
            <a:ext cx="1617785" cy="7737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FC540E-18F1-394E-B5D8-9E347AEA4C8B}"/>
              </a:ext>
            </a:extLst>
          </p:cNvPr>
          <p:cNvSpPr/>
          <p:nvPr/>
        </p:nvSpPr>
        <p:spPr>
          <a:xfrm>
            <a:off x="4607168" y="1498209"/>
            <a:ext cx="1856936" cy="60491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7B44B-A32F-B84E-916E-759E09E7C7D0}"/>
              </a:ext>
            </a:extLst>
          </p:cNvPr>
          <p:cNvSpPr txBox="1"/>
          <p:nvPr/>
        </p:nvSpPr>
        <p:spPr>
          <a:xfrm>
            <a:off x="4825218" y="4149969"/>
            <a:ext cx="140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User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57BFF-87BE-1648-9AAB-2CB89ABD9F97}"/>
              </a:ext>
            </a:extLst>
          </p:cNvPr>
          <p:cNvSpPr txBox="1"/>
          <p:nvPr/>
        </p:nvSpPr>
        <p:spPr>
          <a:xfrm>
            <a:off x="4825218" y="1674055"/>
            <a:ext cx="140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3A55AE-4098-7045-8ADB-C6E1FF34C118}"/>
              </a:ext>
            </a:extLst>
          </p:cNvPr>
          <p:cNvSpPr txBox="1"/>
          <p:nvPr/>
        </p:nvSpPr>
        <p:spPr>
          <a:xfrm>
            <a:off x="3959078" y="5299384"/>
            <a:ext cx="3108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Honeypot gains information on the attacker’s system to determine the best response to compromise the intruders system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BCC6E49-9648-3D49-94FB-B3DE893B1EFE}"/>
              </a:ext>
            </a:extLst>
          </p:cNvPr>
          <p:cNvCxnSpPr>
            <a:cxnSpLocks/>
            <a:stCxn id="3" idx="2"/>
            <a:endCxn id="12" idx="1"/>
          </p:cNvCxnSpPr>
          <p:nvPr/>
        </p:nvCxnSpPr>
        <p:spPr>
          <a:xfrm rot="10800000" flipV="1">
            <a:off x="4206240" y="1800665"/>
            <a:ext cx="400928" cy="2505498"/>
          </a:xfrm>
          <a:prstGeom prst="curvedConnector3">
            <a:avLst>
              <a:gd name="adj1" fmla="val 1570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3CCD7D2-A009-F844-BC80-182A2EC57486}"/>
              </a:ext>
            </a:extLst>
          </p:cNvPr>
          <p:cNvCxnSpPr>
            <a:cxnSpLocks/>
            <a:stCxn id="12" idx="3"/>
            <a:endCxn id="3" idx="6"/>
          </p:cNvCxnSpPr>
          <p:nvPr/>
        </p:nvCxnSpPr>
        <p:spPr>
          <a:xfrm flipH="1" flipV="1">
            <a:off x="6464104" y="1800665"/>
            <a:ext cx="400930" cy="2505498"/>
          </a:xfrm>
          <a:prstGeom prst="curvedConnector3">
            <a:avLst>
              <a:gd name="adj1" fmla="val -5701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6F30E0-3AEE-F946-B74E-13382B2CB79A}"/>
              </a:ext>
            </a:extLst>
          </p:cNvPr>
          <p:cNvSpPr txBox="1"/>
          <p:nvPr/>
        </p:nvSpPr>
        <p:spPr>
          <a:xfrm>
            <a:off x="7385538" y="2690336"/>
            <a:ext cx="2658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sends back malicious packets to the hacker hoping to gain control of the attackers system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D631-1880-6C49-B696-9DD47CFA51CC}"/>
              </a:ext>
            </a:extLst>
          </p:cNvPr>
          <p:cNvSpPr txBox="1"/>
          <p:nvPr/>
        </p:nvSpPr>
        <p:spPr>
          <a:xfrm>
            <a:off x="2321952" y="2395643"/>
            <a:ext cx="1637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Gains access to system</a:t>
            </a:r>
          </a:p>
          <a:p>
            <a:r>
              <a:rPr lang="en-US" dirty="0"/>
              <a:t>Send requests for information from the system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6EC983-7EB5-1241-920B-E4C6C594CAC6}"/>
              </a:ext>
            </a:extLst>
          </p:cNvPr>
          <p:cNvSpPr txBox="1"/>
          <p:nvPr/>
        </p:nvSpPr>
        <p:spPr>
          <a:xfrm>
            <a:off x="4417256" y="3545058"/>
            <a:ext cx="226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Malicious Honeypot</a:t>
            </a:r>
          </a:p>
        </p:txBody>
      </p:sp>
    </p:spTree>
    <p:extLst>
      <p:ext uri="{BB962C8B-B14F-4D97-AF65-F5344CB8AC3E}">
        <p14:creationId xmlns:p14="http://schemas.microsoft.com/office/powerpoint/2010/main" val="256517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108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Velten, John (veltenjr)</dc:creator>
  <cp:lastModifiedBy>Velten, John (veltenjr)</cp:lastModifiedBy>
  <cp:revision>6</cp:revision>
  <dcterms:created xsi:type="dcterms:W3CDTF">2019-10-29T15:42:29Z</dcterms:created>
  <dcterms:modified xsi:type="dcterms:W3CDTF">2019-10-30T03:42:14Z</dcterms:modified>
</cp:coreProperties>
</file>