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307" r:id="rId7"/>
    <p:sldId id="281" r:id="rId8"/>
    <p:sldId id="323" r:id="rId9"/>
    <p:sldId id="282" r:id="rId10"/>
    <p:sldId id="315" r:id="rId11"/>
    <p:sldId id="297" r:id="rId12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108" d="100"/>
          <a:sy n="108" d="100"/>
        </p:scale>
        <p:origin x="714" y="9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912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en-US" dirty="0"/>
              <a:t>Zinavo</a:t>
            </a:r>
            <a:br>
              <a:rPr lang="en-US" dirty="0"/>
            </a:br>
            <a:r>
              <a:rPr lang="ru-RU" sz="1600" dirty="0"/>
              <a:t>телеграм бот для поиска музыки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1584437-705A-6EF6-D9E4-F62187117865}"/>
              </a:ext>
            </a:extLst>
          </p:cNvPr>
          <p:cNvSpPr txBox="1">
            <a:spLocks/>
          </p:cNvSpPr>
          <p:nvPr/>
        </p:nvSpPr>
        <p:spPr>
          <a:xfrm>
            <a:off x="0" y="4942389"/>
            <a:ext cx="5746140" cy="3831221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bg1"/>
                </a:solidFill>
              </a:rPr>
              <a:t>Первушин александр и эмиль ланчев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Человек, стоящий перед доской">
            <a:extLst>
              <a:ext uri="{FF2B5EF4-FFF2-40B4-BE49-F238E27FC236}">
                <a16:creationId xmlns:a16="http://schemas.microsoft.com/office/drawing/2014/main" id="{8392084E-4420-2199-287E-A213BFE04A2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7279151" y="177553"/>
            <a:ext cx="4344695" cy="63595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597599"/>
            <a:ext cx="9444037" cy="66217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1. Запрос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0" y="1739136"/>
            <a:ext cx="5601811" cy="3379728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2800" dirty="0"/>
              <a:t>Когда пользователь отправляет запрос, бот начинает обработку этого запроса. Это происходит в функции </a:t>
            </a:r>
            <a:r>
              <a:rPr lang="ru-RU" sz="2800" b="1" dirty="0"/>
              <a:t>echo_music_handler</a:t>
            </a:r>
            <a:r>
              <a:rPr lang="ru-RU" sz="2800" dirty="0"/>
              <a:t>, которая получает текст запроса от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Человек, стоящий перед доской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186431"/>
            <a:ext cx="4344695" cy="6359525"/>
          </a:xfr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1E9CA1B-FBB1-352A-58E1-F0FA75F8C099}"/>
              </a:ext>
            </a:extLst>
          </p:cNvPr>
          <p:cNvSpPr txBox="1">
            <a:spLocks/>
          </p:cNvSpPr>
          <p:nvPr/>
        </p:nvSpPr>
        <p:spPr>
          <a:xfrm>
            <a:off x="5222564" y="928882"/>
            <a:ext cx="5372865" cy="662177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2. Поиск треков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7C45656-EE3E-2060-FC6D-640818258060}"/>
              </a:ext>
            </a:extLst>
          </p:cNvPr>
          <p:cNvSpPr txBox="1">
            <a:spLocks/>
          </p:cNvSpPr>
          <p:nvPr/>
        </p:nvSpPr>
        <p:spPr>
          <a:xfrm>
            <a:off x="5560892" y="1867152"/>
            <a:ext cx="5601811" cy="3379728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ru-RU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Бот использует </a:t>
            </a:r>
            <a:r>
              <a:rPr lang="ru-RU" b="1" dirty="0"/>
              <a:t>Yandex Music API </a:t>
            </a:r>
            <a:r>
              <a:rPr lang="ru-RU" dirty="0"/>
              <a:t>для поиска треков, соответствующих запросу пользователя. Если запрос уже был сделан ранее, бот использует сохраненные данные из базы данных </a:t>
            </a:r>
            <a:r>
              <a:rPr lang="ru-RU" b="1" dirty="0"/>
              <a:t>MongoDB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55" y="896645"/>
            <a:ext cx="5259554" cy="192892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3. Отправка треков и выбор трека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46" y="3258335"/>
            <a:ext cx="5259554" cy="2233233"/>
          </a:xfrm>
        </p:spPr>
        <p:txBody>
          <a:bodyPr rtlCol="0">
            <a:normAutofit fontScale="925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Бот отправляет пользователю первые 5 треков из результатов поиска. Каждый трек сопровождается обложкой альбома и кнопкой для выбора трека</a:t>
            </a:r>
          </a:p>
          <a:p>
            <a:pPr rtl="0"/>
            <a:r>
              <a:rPr lang="ru-RU" dirty="0"/>
              <a:t>Пользователь выбирает трек, нажимая на соответствующую кнопку. Бот затем обрабатывает этот выбор в функции </a:t>
            </a:r>
            <a:r>
              <a:rPr lang="ru-RU" b="1" dirty="0" err="1"/>
              <a:t>send_track</a:t>
            </a:r>
            <a:r>
              <a:rPr lang="ru-RU" dirty="0"/>
              <a:t>.</a:t>
            </a:r>
          </a:p>
        </p:txBody>
      </p:sp>
      <p:pic>
        <p:nvPicPr>
          <p:cNvPr id="8" name="Рисунок 7" descr="Человек, стоящий перед доской">
            <a:extLst>
              <a:ext uri="{FF2B5EF4-FFF2-40B4-BE49-F238E27FC236}">
                <a16:creationId xmlns:a16="http://schemas.microsoft.com/office/drawing/2014/main" id="{7A5A65F7-677E-6361-4414-70BA1A3AA56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517" r="27517"/>
          <a:stretch/>
        </p:blipFill>
        <p:spPr>
          <a:xfrm>
            <a:off x="7413625" y="411163"/>
            <a:ext cx="4344988" cy="6446837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Человек, стоящий перед доской">
            <a:extLst>
              <a:ext uri="{FF2B5EF4-FFF2-40B4-BE49-F238E27FC236}">
                <a16:creationId xmlns:a16="http://schemas.microsoft.com/office/drawing/2014/main" id="{8392084E-4420-2199-287E-A213BFE04A2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6941785" y="177553"/>
            <a:ext cx="4344695" cy="63595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597599"/>
            <a:ext cx="9444037" cy="66217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4. Получение текста песни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0" y="1739136"/>
            <a:ext cx="5601811" cy="3379728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2800" dirty="0"/>
              <a:t>Бот использует различные источники (</a:t>
            </a:r>
            <a:r>
              <a:rPr lang="ru-RU" sz="2800" i="1" dirty="0"/>
              <a:t>Google, Genius, Azlyrics</a:t>
            </a:r>
            <a:r>
              <a:rPr lang="ru-RU" sz="2800" dirty="0"/>
              <a:t>) для получения текста песни. Если текст песни уже был получен ранее, бот использует сохраненные данные из базы данных </a:t>
            </a:r>
            <a:r>
              <a:rPr lang="ru-RU" sz="2800" b="1" dirty="0"/>
              <a:t>MongoDB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142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741" y="763480"/>
            <a:ext cx="6987192" cy="155435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6. Отправка трека и текста песни и  Веб-сервер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1597" y="3040706"/>
            <a:ext cx="6560597" cy="349769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Бот отправляет пользователю аудиофайл трека и текст песни. Если аудиофайл уже был загружен ранее, бот использует сохраненный файл из базы данных </a:t>
            </a:r>
            <a:r>
              <a:rPr lang="ru-RU" b="1" dirty="0"/>
              <a:t>MongoDB</a:t>
            </a:r>
            <a:r>
              <a:rPr lang="ru-RU" dirty="0"/>
              <a:t>.</a:t>
            </a:r>
          </a:p>
          <a:p>
            <a:pPr rtl="0"/>
            <a:r>
              <a:rPr lang="ru-RU" dirty="0"/>
              <a:t>Веб-сервер </a:t>
            </a:r>
            <a:r>
              <a:rPr lang="ru-RU" b="1" dirty="0"/>
              <a:t>Flask</a:t>
            </a:r>
            <a:r>
              <a:rPr lang="ru-RU" dirty="0"/>
              <a:t> используется для отображения страницы с аудиофайлом и текстом песни. Пользователь может перейти на эту страницу, нажав на ссылку, отправленную ботом.</a:t>
            </a:r>
          </a:p>
        </p:txBody>
      </p:sp>
      <p:pic>
        <p:nvPicPr>
          <p:cNvPr id="4" name="Рисунок 3" descr="Человек, стоящий перед доской">
            <a:extLst>
              <a:ext uri="{FF2B5EF4-FFF2-40B4-BE49-F238E27FC236}">
                <a16:creationId xmlns:a16="http://schemas.microsoft.com/office/drawing/2014/main" id="{002C47F8-3140-4CB0-513F-FB17688B57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517" r="27517"/>
          <a:stretch/>
        </p:blipFill>
        <p:spPr>
          <a:xfrm>
            <a:off x="322131" y="118200"/>
            <a:ext cx="4344988" cy="644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Технологии и библиотеки в проекте</a:t>
            </a: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228296"/>
            <a:ext cx="3746378" cy="4145872"/>
          </a:xfrm>
        </p:spPr>
        <p:txBody>
          <a:bodyPr rtlCol="0">
            <a:normAutofit fontScale="85000" lnSpcReduction="10000"/>
          </a:bodyPr>
          <a:lstStyle>
            <a:defPPr>
              <a:defRPr lang="ru-RU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Python: Язык программирования, на котором написан весь проект.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Requests: Библиотека Python для отправки HTTP-запросов. Используется для взаимодействия с внешними API.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Aiohttp: Асинхронная библиотека HTTP для Python. Используется для асинхронных HTTP-запросов.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Aiogram: Современная и мощная библиотека для создания ботов в Telegram. Используется для обработки сообщений от пользователей и отправки ответов.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yt-dlp: Форк youtube-dl с дополнительными функциями и исправлениями. Используется для загрузки аудиофайлов с YouTube.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5F8E79BF-7CD7-5EE8-48E2-976970EB5561}"/>
              </a:ext>
            </a:extLst>
          </p:cNvPr>
          <p:cNvSpPr txBox="1">
            <a:spLocks/>
          </p:cNvSpPr>
          <p:nvPr/>
        </p:nvSpPr>
        <p:spPr>
          <a:xfrm>
            <a:off x="4964486" y="2228294"/>
            <a:ext cx="3746377" cy="4545367"/>
          </a:xfrm>
          <a:prstGeom prst="rect">
            <a:avLst/>
          </a:prstGeom>
        </p:spPr>
        <p:txBody>
          <a:bodyPr vert="horz" lIns="91440" tIns="0" rIns="91440" bIns="0" rtlCol="0">
            <a:normAutofit fontScale="85000" lnSpcReduction="20000"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BeautifulSoup4: Библиотека Python для парсинга HTML и XML документов. Используется для извлечения текстов песен из веб-страниц.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PyMongo: Драйвер MongoDB для Python. Используется для взаимодействия с базой данных MongoDB, где хранятся данные о треках и запросах.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LyricsGenius: Библиотека Python для взаимодействия с Genius API. Используется для получения текстов песен.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Toml: Библиотека Python для работы с TOML-файлами. Используется для чтения конфигурационного файла.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Flask: Легковесный веб-фреймворк для Python. Используется для создания веб-сервера, который отображает страницу с аудиофайлом и текстом песни.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3213716" cy="223464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r>
              <a:rPr lang="en-US" dirty="0"/>
              <a:t>Zinavo</a:t>
            </a:r>
            <a:endParaRPr lang="ru-RU" dirty="0"/>
          </a:p>
          <a:p>
            <a:pPr rtl="0"/>
            <a:r>
              <a:rPr lang="ru-RU" dirty="0"/>
              <a:t>Александр Первушин </a:t>
            </a:r>
          </a:p>
          <a:p>
            <a:pPr rtl="0"/>
            <a:r>
              <a:rPr lang="ru-RU" dirty="0"/>
              <a:t>Эмиль Ланчев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{A337720D-6A36-46D0-B081-731904DE4DC4}tf78438558_win32</Template>
  <TotalTime>14</TotalTime>
  <Words>406</Words>
  <Application>Microsoft Office PowerPoint</Application>
  <PresentationFormat>Широкоэкранный</PresentationFormat>
  <Paragraphs>31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Times new Roman</vt:lpstr>
      <vt:lpstr>Пользовательская</vt:lpstr>
      <vt:lpstr>Zinavo телеграм бот для поиска музыки</vt:lpstr>
      <vt:lpstr>1. Запрос пользователя</vt:lpstr>
      <vt:lpstr>Презентация PowerPoint</vt:lpstr>
      <vt:lpstr>3. Отправка треков и выбор трека</vt:lpstr>
      <vt:lpstr>4. Получение текста песни</vt:lpstr>
      <vt:lpstr>6. Отправка трека и текста песни и  Веб-сервер</vt:lpstr>
      <vt:lpstr>Технологии и библиотеки в проекте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Zinavo телеграм бот для поиска музыки</dc:title>
  <dc:subject/>
  <dc:creator>Эмиль Ланчев</dc:creator>
  <cp:lastModifiedBy>Эмиль Ланчев</cp:lastModifiedBy>
  <cp:revision>1</cp:revision>
  <dcterms:created xsi:type="dcterms:W3CDTF">2024-04-25T17:02:35Z</dcterms:created>
  <dcterms:modified xsi:type="dcterms:W3CDTF">2024-04-25T17:17:07Z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