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0F4C-59E2-E94F-A2D1-830A888E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D1645-107D-1E45-A9A1-2395A7B5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1C90-7BC4-7B44-89D9-61244B9C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E083-4C8D-B942-9DC7-80D67BAA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4821-D7C1-974F-A0FE-4C1A5F01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5364-63D1-9944-9F8A-1BA7A29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8289F-BD48-6044-96D1-2BF10B6A8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5E3C-0E60-1E45-9A83-5FB79086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A478-7E1F-ED4D-BB9C-9C2F3E3E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B193-A981-2149-BEDA-09F9516B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1D448-4008-EB4D-A278-ECE214E6B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9B834-E8CF-8B43-BAFE-BF856C5D9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25A41-D8E4-0A44-847A-1CA46617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7C995-65EF-B349-B87A-B05500C8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B8C9-F23C-7D4A-91D3-9E6EEF8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9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39DE-20A1-0D40-8227-410F735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9A5C-F9E1-D44F-BCBE-9C06AC85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917-5120-4C45-8008-D310209C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456B0-D32F-0241-AFD5-21893141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456C-F566-594A-9F9D-9800E74E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9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1CB9-2B81-B44C-A04E-9030C5F3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3840-660E-7747-BB3A-F68AA26C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8827-6F64-5043-8EB1-86F07138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C0DD-2425-5346-8380-2CD92C6C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6EED-5190-0649-9DA4-81D9248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0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0CCE-5648-0843-B4B0-1D2759C6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83B4-5B4A-4D41-82A3-7E6FFBBCA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BA972-0331-A04B-8525-4E47DF852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3FDB-CFC6-5442-92AC-74E23239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71F68-3316-BA45-AA35-A233E8E3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B0551-23B8-F94E-9D9D-B5C2CF80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AB-73E9-1242-9530-F7A7B192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4E3C-82D7-7747-BC95-4EACA486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B0127-0C7A-8E41-9513-5ADB0371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9EC46-EE08-4743-92C2-01A2D0208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660CF-E8DA-8943-B983-FC570ED50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6E844-40C4-BC42-BE3B-6FAEBF5D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641E4-EB14-C04B-8912-089EA67F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1D94C-F134-FA48-B9D8-1F090D6A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D93D-F505-F041-9508-95C1AA1F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8E456-0EA1-2048-9DDC-0C9FE214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6986F-ED5C-1E41-B924-84F60701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4BB8B-A300-4F4C-B9E1-B40191D2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9CE4-B1D5-7C4B-A822-F4658ACA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6620B-6F84-C04D-AEBC-EA13EDAB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A1E90-1F22-5F4A-BD44-06CF9A91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273B-E2A6-7D44-AA0C-F046B92B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F8CA-564B-FB4B-A86D-12FBAA3C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27AE-1949-0D46-9E53-587AF2034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E4818-2304-E546-B392-AA688801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2811B-8509-D446-84E7-3BD110B8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FD6A-CB6D-F14C-9F83-47377056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BAAF-CA32-9040-AA3D-EC9E25DD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8B06C-BECA-1E42-8256-0D3149F7B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1E51F-A915-1943-8872-0C382117E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8B7CC-FDDF-8F4B-9869-9AF15730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56BE-A008-3A43-993C-F771105A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A15D-3692-3147-8CEA-F0D96305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F51FC-63F6-D24C-82A3-6DB753D5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9018D-4799-C54C-8B26-16C3CA99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EFF5C-2AFA-7448-86B8-73C7ADE4D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7BFCC-F918-AE41-94F4-DE7F67EC45F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D56F-7836-CC40-A831-BE66219A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188-B866-0B47-B464-04198B123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90138-44C9-7747-807B-82BC3D2F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244F2-8FAE-814E-8D6E-2A49321330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4119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37BCF8D-BD73-2449-8408-A9E1DF682D99}"/>
              </a:ext>
            </a:extLst>
          </p:cNvPr>
          <p:cNvSpPr txBox="1">
            <a:spLocks/>
          </p:cNvSpPr>
          <p:nvPr/>
        </p:nvSpPr>
        <p:spPr>
          <a:xfrm>
            <a:off x="1524000" y="764017"/>
            <a:ext cx="9144000" cy="15096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Helvetica" pitchFamily="2" charset="0"/>
              </a:rPr>
              <a:t>Kaizen for Managers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E77F25-FBA2-C74A-BD5C-2FB3A0BDB197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3777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>
                <a:latin typeface="Helvetica" pitchFamily="2" charset="0"/>
                <a:cs typeface="Arial" panose="020B0604020202020204" pitchFamily="34" charset="0"/>
              </a:rPr>
              <a:t>“Aim: Applying Kaizen Principles in Management: How to Foster a Culture of Continuous Improvement and Empower Your Team for Long-Term Success"</a:t>
            </a:r>
            <a:endParaRPr lang="en-US" i="1" dirty="0"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7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695FB-01FE-4542-8FAE-F57B24A5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5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0916F-C728-754B-BD47-248F6D435DEB}"/>
              </a:ext>
            </a:extLst>
          </p:cNvPr>
          <p:cNvSpPr txBox="1"/>
          <p:nvPr/>
        </p:nvSpPr>
        <p:spPr>
          <a:xfrm>
            <a:off x="1206500" y="977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F6BBF-258D-8741-88F5-6C068552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801691-59ED-F74B-91EA-CAF3996A85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F9A686-FB33-A749-8228-9C0D8458BF1C}"/>
              </a:ext>
            </a:extLst>
          </p:cNvPr>
          <p:cNvSpPr txBox="1"/>
          <p:nvPr/>
        </p:nvSpPr>
        <p:spPr>
          <a:xfrm>
            <a:off x="0" y="5548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3200" b="1" dirty="0">
                <a:latin typeface="Helvetica" pitchFamily="2" charset="0"/>
              </a:rPr>
              <a:t>Objectives: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66C8F-5AC9-6045-9077-7B160545A4D3}"/>
              </a:ext>
            </a:extLst>
          </p:cNvPr>
          <p:cNvSpPr txBox="1"/>
          <p:nvPr/>
        </p:nvSpPr>
        <p:spPr>
          <a:xfrm>
            <a:off x="420131" y="1334529"/>
            <a:ext cx="1134350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3200" dirty="0">
                <a:latin typeface="Helvetica" pitchFamily="2" charset="0"/>
              </a:rPr>
              <a:t>Explain Kaizen and The Kaizen Mindset</a:t>
            </a:r>
          </a:p>
          <a:p>
            <a:pPr marL="285750" indent="-285750" algn="just">
              <a:buFontTx/>
              <a:buChar char="-"/>
            </a:pPr>
            <a:endParaRPr lang="en-GB" sz="3200" dirty="0">
              <a:latin typeface="Helvetica" pitchFamily="2" charset="0"/>
            </a:endParaRPr>
          </a:p>
          <a:p>
            <a:pPr algn="just"/>
            <a:endParaRPr lang="en-GB" sz="3200" dirty="0">
              <a:latin typeface="Helvetica" pitchFamily="2" charset="0"/>
            </a:endParaRPr>
          </a:p>
          <a:p>
            <a:pPr algn="just"/>
            <a:endParaRPr lang="en-GB" sz="3200" dirty="0">
              <a:latin typeface="Helvetica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en-GB" sz="3200" dirty="0">
                <a:latin typeface="Helvetica" pitchFamily="2" charset="0"/>
              </a:rPr>
              <a:t>Providing You With The Tools Of Implementing Kaizen Principles In Your Organisation and Sustaining The Culture Of Kaizen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83B5F-5F96-4941-8E8F-445139DE75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0"/>
            <a:ext cx="12192000" cy="6897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D7886-8927-9947-9D61-4ADBB2059098}"/>
              </a:ext>
            </a:extLst>
          </p:cNvPr>
          <p:cNvSpPr txBox="1"/>
          <p:nvPr/>
        </p:nvSpPr>
        <p:spPr>
          <a:xfrm>
            <a:off x="0" y="5548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Does any one know the meaning of Kaizen in Japanese?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B1F3E-F5EE-274B-B2E9-CA913368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6" y="1261371"/>
            <a:ext cx="5948738" cy="2167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EFE3F-73E5-134B-8369-FB118EAFD637}"/>
              </a:ext>
            </a:extLst>
          </p:cNvPr>
          <p:cNvSpPr txBox="1"/>
          <p:nvPr/>
        </p:nvSpPr>
        <p:spPr>
          <a:xfrm>
            <a:off x="6770670" y="221921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768FC-398D-A147-9855-A3E6F659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634" y="1261371"/>
            <a:ext cx="2540000" cy="2167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0CFA2-F9D0-3C42-B90E-44692F6EE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930897"/>
            <a:ext cx="8723871" cy="29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801691-59ED-F74B-91EA-CAF3996A85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F9A686-FB33-A749-8228-9C0D8458BF1C}"/>
              </a:ext>
            </a:extLst>
          </p:cNvPr>
          <p:cNvSpPr txBox="1"/>
          <p:nvPr/>
        </p:nvSpPr>
        <p:spPr>
          <a:xfrm>
            <a:off x="0" y="5548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3200" b="1" dirty="0">
                <a:latin typeface="Helvetica" pitchFamily="2" charset="0"/>
              </a:rPr>
              <a:t>The Kaizen Mindset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66C8F-5AC9-6045-9077-7B160545A4D3}"/>
              </a:ext>
            </a:extLst>
          </p:cNvPr>
          <p:cNvSpPr txBox="1"/>
          <p:nvPr/>
        </p:nvSpPr>
        <p:spPr>
          <a:xfrm>
            <a:off x="420131" y="1334529"/>
            <a:ext cx="1134350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3200" dirty="0">
                <a:latin typeface="Helvetica" pitchFamily="2" charset="0"/>
              </a:rPr>
              <a:t>Philosophy of continuous improvement</a:t>
            </a:r>
          </a:p>
          <a:p>
            <a:pPr marL="285750" indent="-285750">
              <a:buFontTx/>
              <a:buChar char="-"/>
            </a:pPr>
            <a:endParaRPr lang="en-GB" sz="3200" dirty="0">
              <a:latin typeface="Helvetica" pitchFamily="2" charset="0"/>
            </a:endParaRPr>
          </a:p>
          <a:p>
            <a:endParaRPr lang="en-GB" sz="3200" dirty="0"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3200" dirty="0">
                <a:latin typeface="Helvetica" pitchFamily="2" charset="0"/>
              </a:rPr>
              <a:t>Emphasizes small, incremental changes over time</a:t>
            </a:r>
          </a:p>
          <a:p>
            <a:endParaRPr lang="en-GB" sz="3200" dirty="0">
              <a:latin typeface="Helvetica" pitchFamily="2" charset="0"/>
            </a:endParaRPr>
          </a:p>
          <a:p>
            <a:endParaRPr lang="en-GB" sz="3200" dirty="0"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3200" dirty="0">
                <a:latin typeface="Helvetica" pitchFamily="2" charset="0"/>
              </a:rPr>
              <a:t>Focus on ongoing process of improvement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1C47B2-AEBA-324D-9DE6-7C988F6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1A7C2-3239-1C46-958E-5C380329AE55}"/>
              </a:ext>
            </a:extLst>
          </p:cNvPr>
          <p:cNvSpPr txBox="1"/>
          <p:nvPr/>
        </p:nvSpPr>
        <p:spPr>
          <a:xfrm>
            <a:off x="0" y="5548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3200" b="1" dirty="0">
                <a:solidFill>
                  <a:schemeClr val="bg1"/>
                </a:solidFill>
                <a:latin typeface="Helvetica" pitchFamily="2" charset="0"/>
              </a:rPr>
              <a:t>The Kaizen Mindset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2A7FA-0D72-474A-A7E0-72EB686FA495}"/>
              </a:ext>
            </a:extLst>
          </p:cNvPr>
          <p:cNvSpPr txBox="1"/>
          <p:nvPr/>
        </p:nvSpPr>
        <p:spPr>
          <a:xfrm>
            <a:off x="420131" y="1334529"/>
            <a:ext cx="1134350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3200" dirty="0">
                <a:solidFill>
                  <a:schemeClr val="bg1"/>
                </a:solidFill>
                <a:latin typeface="Helvetica" pitchFamily="2" charset="0"/>
              </a:rPr>
              <a:t>Philosophy of continuous improvement</a:t>
            </a:r>
          </a:p>
          <a:p>
            <a:pPr marL="285750" indent="-285750">
              <a:buFontTx/>
              <a:buChar char="-"/>
            </a:pPr>
            <a:endParaRPr lang="en-GB" sz="32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GB" sz="3200" dirty="0">
              <a:solidFill>
                <a:schemeClr val="bg1"/>
              </a:solidFill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3200" dirty="0">
                <a:solidFill>
                  <a:schemeClr val="bg1"/>
                </a:solidFill>
                <a:latin typeface="Helvetica" pitchFamily="2" charset="0"/>
              </a:rPr>
              <a:t>Emphasizes small, incremental changes over time</a:t>
            </a:r>
          </a:p>
          <a:p>
            <a:endParaRPr lang="en-GB" sz="32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-GB" sz="3200" dirty="0">
              <a:solidFill>
                <a:schemeClr val="bg1"/>
              </a:solidFill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3200" dirty="0">
                <a:solidFill>
                  <a:schemeClr val="bg1"/>
                </a:solidFill>
                <a:latin typeface="Helvetica" pitchFamily="2" charset="0"/>
              </a:rPr>
              <a:t>Focus on ongoing process of improvement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B6A72-651C-B741-84A0-3512C957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>
            <a:off x="10828" y="0"/>
            <a:ext cx="1218117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2D8F8-C8DF-3D45-92AE-8132B067E642}"/>
              </a:ext>
            </a:extLst>
          </p:cNvPr>
          <p:cNvSpPr txBox="1"/>
          <p:nvPr/>
        </p:nvSpPr>
        <p:spPr>
          <a:xfrm>
            <a:off x="0" y="5548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effectLst/>
                <a:latin typeface="Helvetica" pitchFamily="2" charset="0"/>
              </a:rPr>
              <a:t>Empowering Your Team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39C7F-6FEE-C64F-B02B-448596DAE839}"/>
              </a:ext>
            </a:extLst>
          </p:cNvPr>
          <p:cNvSpPr/>
          <p:nvPr/>
        </p:nvSpPr>
        <p:spPr>
          <a:xfrm>
            <a:off x="-1" y="2028221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i="0" u="none" strike="noStrike" dirty="0">
                <a:effectLst/>
                <a:latin typeface="Helvetica" pitchFamily="2" charset="0"/>
              </a:rPr>
              <a:t> Give your team ownership of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C08A3-92A6-B847-8221-EDA134682C5F}"/>
              </a:ext>
            </a:extLst>
          </p:cNvPr>
          <p:cNvSpPr/>
          <p:nvPr/>
        </p:nvSpPr>
        <p:spPr>
          <a:xfrm>
            <a:off x="-10829" y="3656723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i="0" u="none" strike="noStrike" dirty="0">
                <a:effectLst/>
                <a:latin typeface="Helvetica" pitchFamily="2" charset="0"/>
              </a:rPr>
              <a:t> Creating a collaborative work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2A9DF-6CA4-2042-94F9-B1AF6E99C128}"/>
              </a:ext>
            </a:extLst>
          </p:cNvPr>
          <p:cNvSpPr/>
          <p:nvPr/>
        </p:nvSpPr>
        <p:spPr>
          <a:xfrm>
            <a:off x="10828" y="4855497"/>
            <a:ext cx="118640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effectLst/>
                <a:latin typeface="Helvetica" pitchFamily="2" charset="0"/>
              </a:rPr>
              <a:t> Empowerment leads to higher engagement and better morale</a:t>
            </a:r>
          </a:p>
          <a:p>
            <a:br>
              <a:rPr lang="en-GB" dirty="0">
                <a:effectLst/>
              </a:rPr>
            </a:b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84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ABB68-8D36-6643-AC21-FB3A24B374AE}"/>
              </a:ext>
            </a:extLst>
          </p:cNvPr>
          <p:cNvSpPr txBox="1"/>
          <p:nvPr/>
        </p:nvSpPr>
        <p:spPr>
          <a:xfrm>
            <a:off x="0" y="4077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effectLst/>
                <a:latin typeface="Helvetica" pitchFamily="2" charset="0"/>
              </a:rPr>
              <a:t>The Value of Gemba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5B378-A35C-3945-8F88-722F4815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840"/>
            <a:ext cx="6760396" cy="5407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AA7D6-B97A-6E47-A836-E633E77CC613}"/>
              </a:ext>
            </a:extLst>
          </p:cNvPr>
          <p:cNvSpPr txBox="1"/>
          <p:nvPr/>
        </p:nvSpPr>
        <p:spPr>
          <a:xfrm>
            <a:off x="6760396" y="1042840"/>
            <a:ext cx="5431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Helvetica" pitchFamily="2" charset="0"/>
              </a:rPr>
              <a:t>- Going to the place where work is being done</a:t>
            </a:r>
          </a:p>
          <a:p>
            <a:br>
              <a:rPr lang="en-GB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E8C5E-DA17-5243-B773-B8A625A9B46A}"/>
              </a:ext>
            </a:extLst>
          </p:cNvPr>
          <p:cNvSpPr txBox="1"/>
          <p:nvPr/>
        </p:nvSpPr>
        <p:spPr>
          <a:xfrm>
            <a:off x="6760396" y="2721114"/>
            <a:ext cx="54316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- Observing work first hand to identify areas for improvement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FBE03-6EDF-8647-9852-B36C00BF67AF}"/>
              </a:ext>
            </a:extLst>
          </p:cNvPr>
          <p:cNvSpPr txBox="1"/>
          <p:nvPr/>
        </p:nvSpPr>
        <p:spPr>
          <a:xfrm>
            <a:off x="6760396" y="4401004"/>
            <a:ext cx="5431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- Key aspect of Japanese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AE336C-F754-DE4C-B7D6-8E2B79EA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6" y="1670468"/>
            <a:ext cx="12191999" cy="51912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4861C5-CC0C-994C-8D85-E9210658C117}"/>
              </a:ext>
            </a:extLst>
          </p:cNvPr>
          <p:cNvGrpSpPr/>
          <p:nvPr/>
        </p:nvGrpSpPr>
        <p:grpSpPr>
          <a:xfrm>
            <a:off x="6038140" y="1638702"/>
            <a:ext cx="853406" cy="1208777"/>
            <a:chOff x="6285507" y="4056652"/>
            <a:chExt cx="1361612" cy="19522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6156E6-BBF4-D542-A4F1-934797C8B56E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2EB220-C70B-E640-A7E4-E79F70AD99F9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54224A9-471A-6448-9998-920CDE7F7851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5" name="Freeform 25">
                  <a:extLst>
                    <a:ext uri="{FF2B5EF4-FFF2-40B4-BE49-F238E27FC236}">
                      <a16:creationId xmlns:a16="http://schemas.microsoft.com/office/drawing/2014/main" id="{D490BBF3-18DD-DA4A-8BB5-5E72FD98E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26">
                  <a:extLst>
                    <a:ext uri="{FF2B5EF4-FFF2-40B4-BE49-F238E27FC236}">
                      <a16:creationId xmlns:a16="http://schemas.microsoft.com/office/drawing/2014/main" id="{C994EC32-0EE2-8A41-B29B-B57F0250A3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C2BB0-BF7D-D944-B4D6-CD2D3412DCF3}"/>
                </a:ext>
              </a:extLst>
            </p:cNvPr>
            <p:cNvSpPr txBox="1"/>
            <p:nvPr/>
          </p:nvSpPr>
          <p:spPr>
            <a:xfrm>
              <a:off x="6371734" y="4496591"/>
              <a:ext cx="1189156" cy="546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A2337C-2209-9543-9E9F-1FB095023280}"/>
              </a:ext>
            </a:extLst>
          </p:cNvPr>
          <p:cNvSpPr txBox="1"/>
          <p:nvPr/>
        </p:nvSpPr>
        <p:spPr>
          <a:xfrm>
            <a:off x="1" y="17299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effectLst/>
                <a:latin typeface="Helvetica" pitchFamily="2" charset="0"/>
              </a:rPr>
              <a:t>Implementing Kaizen Principles in Your Organization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8B2833-468F-2646-BA1D-2F348CD79C3E}"/>
              </a:ext>
            </a:extLst>
          </p:cNvPr>
          <p:cNvSpPr/>
          <p:nvPr/>
        </p:nvSpPr>
        <p:spPr>
          <a:xfrm>
            <a:off x="7333010" y="1695425"/>
            <a:ext cx="3096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Create culture of Kaizen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2B0476-EF01-C241-A5DA-E40E9D4F0F93}"/>
              </a:ext>
            </a:extLst>
          </p:cNvPr>
          <p:cNvSpPr txBox="1"/>
          <p:nvPr/>
        </p:nvSpPr>
        <p:spPr>
          <a:xfrm>
            <a:off x="5886877" y="2307220"/>
            <a:ext cx="723043" cy="2013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7CC68C-9C57-9347-A6FE-C788FCC6F3EE}"/>
              </a:ext>
            </a:extLst>
          </p:cNvPr>
          <p:cNvGrpSpPr/>
          <p:nvPr/>
        </p:nvGrpSpPr>
        <p:grpSpPr>
          <a:xfrm>
            <a:off x="10492922" y="1600156"/>
            <a:ext cx="827901" cy="1066389"/>
            <a:chOff x="6285507" y="4056652"/>
            <a:chExt cx="1361612" cy="195229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9EDB79-27AB-574C-B211-8E8575784090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5E68E47-7871-624E-B767-812F29A40FE7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5C8482-82B9-B94A-B32F-C2168F856408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2BF0BE90-09D0-D04B-838D-5EFFD259B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130C7919-C01F-A54F-8A5F-12A4B5D026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F7366A-E609-7941-A2BA-0555218551D6}"/>
                </a:ext>
              </a:extLst>
            </p:cNvPr>
            <p:cNvSpPr txBox="1"/>
            <p:nvPr/>
          </p:nvSpPr>
          <p:spPr>
            <a:xfrm>
              <a:off x="6371735" y="4460086"/>
              <a:ext cx="1189157" cy="619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BCA2E49-3ECA-E140-B050-9CC4D0E21C7E}"/>
              </a:ext>
            </a:extLst>
          </p:cNvPr>
          <p:cNvSpPr/>
          <p:nvPr/>
        </p:nvSpPr>
        <p:spPr>
          <a:xfrm>
            <a:off x="1292221" y="1895480"/>
            <a:ext cx="4766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Start with small, incremental changes</a:t>
            </a:r>
            <a:endParaRPr lang="en-US" sz="2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3CC20-0A43-124F-8AC8-C30F151AAC75}"/>
              </a:ext>
            </a:extLst>
          </p:cNvPr>
          <p:cNvGrpSpPr/>
          <p:nvPr/>
        </p:nvGrpSpPr>
        <p:grpSpPr>
          <a:xfrm>
            <a:off x="3898406" y="2460734"/>
            <a:ext cx="1033875" cy="1428299"/>
            <a:chOff x="6285507" y="4056652"/>
            <a:chExt cx="1361612" cy="195229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70E2E7-A422-244F-AF33-8F3191896D4D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CD1F5B-7B8F-854C-BE9C-7299F9AD4404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680004E-E98B-2549-AB1E-14B9231F7FDA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EBAADE6-D303-0041-92FF-D1EEAC8970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D71A2D28-398A-924E-913C-B7C0406293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8F54F3-4F41-AB48-8C6C-281738C98D60}"/>
                </a:ext>
              </a:extLst>
            </p:cNvPr>
            <p:cNvSpPr txBox="1"/>
            <p:nvPr/>
          </p:nvSpPr>
          <p:spPr>
            <a:xfrm>
              <a:off x="6371735" y="4517578"/>
              <a:ext cx="1189156" cy="5048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3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2C3D129-69DE-C248-8E8A-E3725F58548A}"/>
              </a:ext>
            </a:extLst>
          </p:cNvPr>
          <p:cNvSpPr/>
          <p:nvPr/>
        </p:nvSpPr>
        <p:spPr>
          <a:xfrm>
            <a:off x="0" y="2953186"/>
            <a:ext cx="3844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Set clear goals and objectives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FCDFE0-8085-2645-B40A-7822B9C2FC62}"/>
              </a:ext>
            </a:extLst>
          </p:cNvPr>
          <p:cNvGrpSpPr/>
          <p:nvPr/>
        </p:nvGrpSpPr>
        <p:grpSpPr>
          <a:xfrm>
            <a:off x="6038140" y="3590934"/>
            <a:ext cx="1332947" cy="2127490"/>
            <a:chOff x="6285507" y="4056652"/>
            <a:chExt cx="1361612" cy="19522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3C9C1EC-8221-1943-A493-E3927BA39618}"/>
                </a:ext>
              </a:extLst>
            </p:cNvPr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1061A1E-BA50-1B42-B151-EDE72E33F4E6}"/>
                  </a:ext>
                </a:extLst>
              </p:cNvPr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7A80D3E-2A9D-DE42-89E8-1556AB7620C6}"/>
                  </a:ext>
                </a:extLst>
              </p:cNvPr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4D280941-4A83-4C47-8FA0-93595A238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AC31FBEC-64AE-9542-8E19-F35B5E526E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1D501C-5284-BD4D-8C66-0FF9B6819F9A}"/>
                </a:ext>
              </a:extLst>
            </p:cNvPr>
            <p:cNvSpPr txBox="1"/>
            <p:nvPr/>
          </p:nvSpPr>
          <p:spPr>
            <a:xfrm>
              <a:off x="6371735" y="4585647"/>
              <a:ext cx="1189156" cy="3686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</a:rPr>
                <a:t>4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4C2AC23-3FAA-0046-B8F5-6ADA8687311E}"/>
              </a:ext>
            </a:extLst>
          </p:cNvPr>
          <p:cNvSpPr/>
          <p:nvPr/>
        </p:nvSpPr>
        <p:spPr>
          <a:xfrm>
            <a:off x="7412688" y="4232693"/>
            <a:ext cx="4363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Helvetica" pitchFamily="2" charset="0"/>
              </a:rPr>
              <a:t>Provide regular feedback and be open to feedback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867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36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30D538-29CC-3B4D-8DAC-7047C7AC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74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D3E4C-3B3F-2445-B175-8D23FEF6C8AB}"/>
              </a:ext>
            </a:extLst>
          </p:cNvPr>
          <p:cNvSpPr txBox="1"/>
          <p:nvPr/>
        </p:nvSpPr>
        <p:spPr>
          <a:xfrm>
            <a:off x="0" y="86498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Sustaining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96F6D-F70F-4A43-96B4-8FC8EE22774A}"/>
              </a:ext>
            </a:extLst>
          </p:cNvPr>
          <p:cNvSpPr txBox="1"/>
          <p:nvPr/>
        </p:nvSpPr>
        <p:spPr>
          <a:xfrm>
            <a:off x="9700054" y="1590014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Of Kaizen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3823B-0384-9F45-BC4D-32602A7F5252}"/>
              </a:ext>
            </a:extLst>
          </p:cNvPr>
          <p:cNvSpPr txBox="1"/>
          <p:nvPr/>
        </p:nvSpPr>
        <p:spPr>
          <a:xfrm>
            <a:off x="220674" y="2776148"/>
            <a:ext cx="5875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- Ongoing commitment and 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1D9B1-3710-8E45-9341-C00A0EEE7566}"/>
              </a:ext>
            </a:extLst>
          </p:cNvPr>
          <p:cNvSpPr txBox="1"/>
          <p:nvPr/>
        </p:nvSpPr>
        <p:spPr>
          <a:xfrm>
            <a:off x="220674" y="3900727"/>
            <a:ext cx="896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- </a:t>
            </a:r>
            <a:r>
              <a:rPr lang="en-GB" sz="2800" b="1" dirty="0">
                <a:latin typeface="Helvetica" pitchFamily="2" charset="0"/>
              </a:rPr>
              <a:t>Celebrate successes and recognize achievements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CF17D-066C-B048-842A-3614312149B8}"/>
              </a:ext>
            </a:extLst>
          </p:cNvPr>
          <p:cNvSpPr txBox="1"/>
          <p:nvPr/>
        </p:nvSpPr>
        <p:spPr>
          <a:xfrm>
            <a:off x="220674" y="5115697"/>
            <a:ext cx="10108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- Provide ongoing training and development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98561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218</Words>
  <Application>Microsoft Office PowerPoint</Application>
  <PresentationFormat>Widescreen</PresentationFormat>
  <Paragraphs>50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Aleksanadar Aleksandrov Peshev (Student)</dc:creator>
  <cp:lastModifiedBy>Kevin Phenix</cp:lastModifiedBy>
  <cp:revision>13</cp:revision>
  <dcterms:created xsi:type="dcterms:W3CDTF">2023-02-14T19:50:24Z</dcterms:created>
  <dcterms:modified xsi:type="dcterms:W3CDTF">2023-02-15T10:23:13Z</dcterms:modified>
</cp:coreProperties>
</file>