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8" r:id="rId9"/>
    <p:sldId id="269" r:id="rId10"/>
    <p:sldId id="270" r:id="rId11"/>
    <p:sldId id="267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6"/>
    <p:restoredTop sz="94653"/>
  </p:normalViewPr>
  <p:slideViewPr>
    <p:cSldViewPr snapToGrid="0" snapToObjects="1">
      <p:cViewPr>
        <p:scale>
          <a:sx n="133" d="100"/>
          <a:sy n="133" d="100"/>
        </p:scale>
        <p:origin x="3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2A3B3-C2BA-4DBF-ABE7-DDA6B8950D1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B321AF-2EB0-427D-AB71-BC2C2CF91DC4}">
      <dgm:prSet/>
      <dgm:spPr/>
      <dgm:t>
        <a:bodyPr/>
        <a:lstStyle/>
        <a:p>
          <a:r>
            <a:rPr lang="en-US"/>
            <a:t>To provide an adequate project planning</a:t>
          </a:r>
        </a:p>
      </dgm:t>
    </dgm:pt>
    <dgm:pt modelId="{789DEB57-DDD4-4816-9BE6-53A5B7AB1EA8}" type="parTrans" cxnId="{8B31EE6A-C250-42DB-B88A-7DCD7B520E59}">
      <dgm:prSet/>
      <dgm:spPr/>
      <dgm:t>
        <a:bodyPr/>
        <a:lstStyle/>
        <a:p>
          <a:endParaRPr lang="en-US"/>
        </a:p>
      </dgm:t>
    </dgm:pt>
    <dgm:pt modelId="{84A9D2A0-8B2E-48A1-8915-07F30F9F8E0D}" type="sibTrans" cxnId="{8B31EE6A-C250-42DB-B88A-7DCD7B520E59}">
      <dgm:prSet/>
      <dgm:spPr/>
      <dgm:t>
        <a:bodyPr/>
        <a:lstStyle/>
        <a:p>
          <a:endParaRPr lang="en-US"/>
        </a:p>
      </dgm:t>
    </dgm:pt>
    <dgm:pt modelId="{6B0C4E97-8F27-47FE-A1C1-4301DCCE1615}">
      <dgm:prSet/>
      <dgm:spPr/>
      <dgm:t>
        <a:bodyPr/>
        <a:lstStyle/>
        <a:p>
          <a:r>
            <a:rPr lang="en-GB"/>
            <a:t>To model attentive UX/UI for online learning platforms (Zoom, Microsoft Teams, WebEx, Skype, Google Chat (Meet, Google Classroom etc.), TeamViewer, Blink, and others). </a:t>
          </a:r>
          <a:endParaRPr lang="en-US"/>
        </a:p>
      </dgm:t>
    </dgm:pt>
    <dgm:pt modelId="{C66F6ED4-4B40-4D15-AE0E-83732EB8FF16}" type="parTrans" cxnId="{36A80B68-7553-4F53-AC08-1547804D93EE}">
      <dgm:prSet/>
      <dgm:spPr/>
      <dgm:t>
        <a:bodyPr/>
        <a:lstStyle/>
        <a:p>
          <a:endParaRPr lang="en-US"/>
        </a:p>
      </dgm:t>
    </dgm:pt>
    <dgm:pt modelId="{D2A35180-7497-4B3E-893D-D028A6D3A33D}" type="sibTrans" cxnId="{36A80B68-7553-4F53-AC08-1547804D93EE}">
      <dgm:prSet/>
      <dgm:spPr/>
      <dgm:t>
        <a:bodyPr/>
        <a:lstStyle/>
        <a:p>
          <a:endParaRPr lang="en-US"/>
        </a:p>
      </dgm:t>
    </dgm:pt>
    <dgm:pt modelId="{C6068CC4-19C1-456D-8BB7-6C577E7584B3}">
      <dgm:prSet/>
      <dgm:spPr/>
      <dgm:t>
        <a:bodyPr/>
        <a:lstStyle/>
        <a:p>
          <a:r>
            <a:rPr lang="en-GB"/>
            <a:t>To analyse up to seven of the above-mentioned tools will be chosen for comparison and examination of their features.</a:t>
          </a:r>
          <a:endParaRPr lang="en-US"/>
        </a:p>
      </dgm:t>
    </dgm:pt>
    <dgm:pt modelId="{FBBF04E2-38CF-4694-939F-2E9F2CBE7779}" type="parTrans" cxnId="{86B22DAC-BE64-445E-88C0-5D460F6C5140}">
      <dgm:prSet/>
      <dgm:spPr/>
      <dgm:t>
        <a:bodyPr/>
        <a:lstStyle/>
        <a:p>
          <a:endParaRPr lang="en-US"/>
        </a:p>
      </dgm:t>
    </dgm:pt>
    <dgm:pt modelId="{0DD71BE1-F1B9-4B31-8DE8-9E32B3FDF7A6}" type="sibTrans" cxnId="{86B22DAC-BE64-445E-88C0-5D460F6C5140}">
      <dgm:prSet/>
      <dgm:spPr/>
      <dgm:t>
        <a:bodyPr/>
        <a:lstStyle/>
        <a:p>
          <a:endParaRPr lang="en-US"/>
        </a:p>
      </dgm:t>
    </dgm:pt>
    <dgm:pt modelId="{B4B94C63-193F-4B6B-9540-103F9EFA5310}">
      <dgm:prSet/>
      <dgm:spPr/>
      <dgm:t>
        <a:bodyPr/>
        <a:lstStyle/>
        <a:p>
          <a:r>
            <a:rPr lang="en-GB"/>
            <a:t>What are their limitations and what other features do they provide?</a:t>
          </a:r>
          <a:endParaRPr lang="en-US"/>
        </a:p>
      </dgm:t>
    </dgm:pt>
    <dgm:pt modelId="{1307CB4C-9441-4FEE-BC2F-D669389B2D52}" type="parTrans" cxnId="{BFF1F8DB-0E65-41E5-8A41-AAFC16065B10}">
      <dgm:prSet/>
      <dgm:spPr/>
      <dgm:t>
        <a:bodyPr/>
        <a:lstStyle/>
        <a:p>
          <a:endParaRPr lang="en-US"/>
        </a:p>
      </dgm:t>
    </dgm:pt>
    <dgm:pt modelId="{F4A621B1-DCF6-45E8-9471-6CA07592B47D}" type="sibTrans" cxnId="{BFF1F8DB-0E65-41E5-8A41-AAFC16065B10}">
      <dgm:prSet/>
      <dgm:spPr/>
      <dgm:t>
        <a:bodyPr/>
        <a:lstStyle/>
        <a:p>
          <a:endParaRPr lang="en-US"/>
        </a:p>
      </dgm:t>
    </dgm:pt>
    <dgm:pt modelId="{CA00C7C0-BC04-4D8F-A92A-80FCE659810E}">
      <dgm:prSet/>
      <dgm:spPr/>
      <dgm:t>
        <a:bodyPr/>
        <a:lstStyle/>
        <a:p>
          <a:r>
            <a:rPr lang="en-GB"/>
            <a:t>Creating an IT project prototype – python/HTML/CSS script.</a:t>
          </a:r>
          <a:endParaRPr lang="en-US"/>
        </a:p>
      </dgm:t>
    </dgm:pt>
    <dgm:pt modelId="{E8076B62-C2D6-4E9E-9987-70835A0F63B9}" type="parTrans" cxnId="{0D5E51DB-42F7-45F6-9388-02CC77857D8D}">
      <dgm:prSet/>
      <dgm:spPr/>
      <dgm:t>
        <a:bodyPr/>
        <a:lstStyle/>
        <a:p>
          <a:endParaRPr lang="en-US"/>
        </a:p>
      </dgm:t>
    </dgm:pt>
    <dgm:pt modelId="{F4C39519-26E9-4A31-9117-7D4581794B26}" type="sibTrans" cxnId="{0D5E51DB-42F7-45F6-9388-02CC77857D8D}">
      <dgm:prSet/>
      <dgm:spPr/>
      <dgm:t>
        <a:bodyPr/>
        <a:lstStyle/>
        <a:p>
          <a:endParaRPr lang="en-US"/>
        </a:p>
      </dgm:t>
    </dgm:pt>
    <dgm:pt modelId="{864B262A-CAB7-4758-8084-7C53A38249CA}">
      <dgm:prSet/>
      <dgm:spPr/>
      <dgm:t>
        <a:bodyPr/>
        <a:lstStyle/>
        <a:p>
          <a:r>
            <a:rPr lang="en-GB"/>
            <a:t>IT project prototype would follow proper software methodology (Waterfall or Agile model, or possibly a mix of both).</a:t>
          </a:r>
          <a:endParaRPr lang="en-US"/>
        </a:p>
      </dgm:t>
    </dgm:pt>
    <dgm:pt modelId="{37095ED2-C5E7-414A-9B26-F179D4548879}" type="parTrans" cxnId="{F42F838B-36B5-4AAA-A805-90219C1E09B6}">
      <dgm:prSet/>
      <dgm:spPr/>
      <dgm:t>
        <a:bodyPr/>
        <a:lstStyle/>
        <a:p>
          <a:endParaRPr lang="en-US"/>
        </a:p>
      </dgm:t>
    </dgm:pt>
    <dgm:pt modelId="{1B185CD6-C19B-48EE-BCF0-1D15B458B660}" type="sibTrans" cxnId="{F42F838B-36B5-4AAA-A805-90219C1E09B6}">
      <dgm:prSet/>
      <dgm:spPr/>
      <dgm:t>
        <a:bodyPr/>
        <a:lstStyle/>
        <a:p>
          <a:endParaRPr lang="en-US"/>
        </a:p>
      </dgm:t>
    </dgm:pt>
    <dgm:pt modelId="{B4475ED2-32CB-0B4B-B3D0-3C6DE82E1E48}" type="pres">
      <dgm:prSet presAssocID="{2CF2A3B3-C2BA-4DBF-ABE7-DDA6B8950D14}" presName="diagram" presStyleCnt="0">
        <dgm:presLayoutVars>
          <dgm:dir/>
          <dgm:resizeHandles val="exact"/>
        </dgm:presLayoutVars>
      </dgm:prSet>
      <dgm:spPr/>
    </dgm:pt>
    <dgm:pt modelId="{5A3435F2-2F4A-8F41-8AE7-121994EE87D8}" type="pres">
      <dgm:prSet presAssocID="{D7B321AF-2EB0-427D-AB71-BC2C2CF91DC4}" presName="node" presStyleLbl="node1" presStyleIdx="0" presStyleCnt="6">
        <dgm:presLayoutVars>
          <dgm:bulletEnabled val="1"/>
        </dgm:presLayoutVars>
      </dgm:prSet>
      <dgm:spPr/>
    </dgm:pt>
    <dgm:pt modelId="{5B27DB26-2480-1A4C-BEE5-E099701451A1}" type="pres">
      <dgm:prSet presAssocID="{84A9D2A0-8B2E-48A1-8915-07F30F9F8E0D}" presName="sibTrans" presStyleCnt="0"/>
      <dgm:spPr/>
    </dgm:pt>
    <dgm:pt modelId="{17005144-EFC1-4143-BBD8-6B7DBCFE4D9C}" type="pres">
      <dgm:prSet presAssocID="{6B0C4E97-8F27-47FE-A1C1-4301DCCE1615}" presName="node" presStyleLbl="node1" presStyleIdx="1" presStyleCnt="6">
        <dgm:presLayoutVars>
          <dgm:bulletEnabled val="1"/>
        </dgm:presLayoutVars>
      </dgm:prSet>
      <dgm:spPr/>
    </dgm:pt>
    <dgm:pt modelId="{899EA391-1EAA-2246-A6F9-E8FFADB63C7B}" type="pres">
      <dgm:prSet presAssocID="{D2A35180-7497-4B3E-893D-D028A6D3A33D}" presName="sibTrans" presStyleCnt="0"/>
      <dgm:spPr/>
    </dgm:pt>
    <dgm:pt modelId="{B3DE1535-EA2C-BB4B-8C7C-F09849783750}" type="pres">
      <dgm:prSet presAssocID="{C6068CC4-19C1-456D-8BB7-6C577E7584B3}" presName="node" presStyleLbl="node1" presStyleIdx="2" presStyleCnt="6">
        <dgm:presLayoutVars>
          <dgm:bulletEnabled val="1"/>
        </dgm:presLayoutVars>
      </dgm:prSet>
      <dgm:spPr/>
    </dgm:pt>
    <dgm:pt modelId="{124A96FD-B963-6A47-AD27-474858D12E6A}" type="pres">
      <dgm:prSet presAssocID="{0DD71BE1-F1B9-4B31-8DE8-9E32B3FDF7A6}" presName="sibTrans" presStyleCnt="0"/>
      <dgm:spPr/>
    </dgm:pt>
    <dgm:pt modelId="{D8DF37B5-7146-464D-B902-7E0D45DB471F}" type="pres">
      <dgm:prSet presAssocID="{B4B94C63-193F-4B6B-9540-103F9EFA5310}" presName="node" presStyleLbl="node1" presStyleIdx="3" presStyleCnt="6">
        <dgm:presLayoutVars>
          <dgm:bulletEnabled val="1"/>
        </dgm:presLayoutVars>
      </dgm:prSet>
      <dgm:spPr/>
    </dgm:pt>
    <dgm:pt modelId="{406FDFDB-EF44-6842-BDB9-D80B65304B60}" type="pres">
      <dgm:prSet presAssocID="{F4A621B1-DCF6-45E8-9471-6CA07592B47D}" presName="sibTrans" presStyleCnt="0"/>
      <dgm:spPr/>
    </dgm:pt>
    <dgm:pt modelId="{2C5DADA7-C7B3-5D42-B9DE-9F1DDBAB587E}" type="pres">
      <dgm:prSet presAssocID="{CA00C7C0-BC04-4D8F-A92A-80FCE659810E}" presName="node" presStyleLbl="node1" presStyleIdx="4" presStyleCnt="6">
        <dgm:presLayoutVars>
          <dgm:bulletEnabled val="1"/>
        </dgm:presLayoutVars>
      </dgm:prSet>
      <dgm:spPr/>
    </dgm:pt>
    <dgm:pt modelId="{658372BD-4612-AA43-A8EC-32BC127A876A}" type="pres">
      <dgm:prSet presAssocID="{F4C39519-26E9-4A31-9117-7D4581794B26}" presName="sibTrans" presStyleCnt="0"/>
      <dgm:spPr/>
    </dgm:pt>
    <dgm:pt modelId="{8F640895-FA2A-DA45-98EF-24E7F573E08A}" type="pres">
      <dgm:prSet presAssocID="{864B262A-CAB7-4758-8084-7C53A38249CA}" presName="node" presStyleLbl="node1" presStyleIdx="5" presStyleCnt="6">
        <dgm:presLayoutVars>
          <dgm:bulletEnabled val="1"/>
        </dgm:presLayoutVars>
      </dgm:prSet>
      <dgm:spPr/>
    </dgm:pt>
  </dgm:ptLst>
  <dgm:cxnLst>
    <dgm:cxn modelId="{1DD26C4B-A33D-AD4D-81D6-1BDBEF62C24A}" type="presOf" srcId="{864B262A-CAB7-4758-8084-7C53A38249CA}" destId="{8F640895-FA2A-DA45-98EF-24E7F573E08A}" srcOrd="0" destOrd="0" presId="urn:microsoft.com/office/officeart/2005/8/layout/default"/>
    <dgm:cxn modelId="{30BCA164-8DC9-6C4F-BC74-6DB6486F7B78}" type="presOf" srcId="{B4B94C63-193F-4B6B-9540-103F9EFA5310}" destId="{D8DF37B5-7146-464D-B902-7E0D45DB471F}" srcOrd="0" destOrd="0" presId="urn:microsoft.com/office/officeart/2005/8/layout/default"/>
    <dgm:cxn modelId="{36A80B68-7553-4F53-AC08-1547804D93EE}" srcId="{2CF2A3B3-C2BA-4DBF-ABE7-DDA6B8950D14}" destId="{6B0C4E97-8F27-47FE-A1C1-4301DCCE1615}" srcOrd="1" destOrd="0" parTransId="{C66F6ED4-4B40-4D15-AE0E-83732EB8FF16}" sibTransId="{D2A35180-7497-4B3E-893D-D028A6D3A33D}"/>
    <dgm:cxn modelId="{8B31EE6A-C250-42DB-B88A-7DCD7B520E59}" srcId="{2CF2A3B3-C2BA-4DBF-ABE7-DDA6B8950D14}" destId="{D7B321AF-2EB0-427D-AB71-BC2C2CF91DC4}" srcOrd="0" destOrd="0" parTransId="{789DEB57-DDD4-4816-9BE6-53A5B7AB1EA8}" sibTransId="{84A9D2A0-8B2E-48A1-8915-07F30F9F8E0D}"/>
    <dgm:cxn modelId="{2544CE89-FC8C-1246-B0B3-F0E037FCDF9E}" type="presOf" srcId="{C6068CC4-19C1-456D-8BB7-6C577E7584B3}" destId="{B3DE1535-EA2C-BB4B-8C7C-F09849783750}" srcOrd="0" destOrd="0" presId="urn:microsoft.com/office/officeart/2005/8/layout/default"/>
    <dgm:cxn modelId="{F42F838B-36B5-4AAA-A805-90219C1E09B6}" srcId="{2CF2A3B3-C2BA-4DBF-ABE7-DDA6B8950D14}" destId="{864B262A-CAB7-4758-8084-7C53A38249CA}" srcOrd="5" destOrd="0" parTransId="{37095ED2-C5E7-414A-9B26-F179D4548879}" sibTransId="{1B185CD6-C19B-48EE-BCF0-1D15B458B660}"/>
    <dgm:cxn modelId="{86B22DAC-BE64-445E-88C0-5D460F6C5140}" srcId="{2CF2A3B3-C2BA-4DBF-ABE7-DDA6B8950D14}" destId="{C6068CC4-19C1-456D-8BB7-6C577E7584B3}" srcOrd="2" destOrd="0" parTransId="{FBBF04E2-38CF-4694-939F-2E9F2CBE7779}" sibTransId="{0DD71BE1-F1B9-4B31-8DE8-9E32B3FDF7A6}"/>
    <dgm:cxn modelId="{6ED03CCB-6F66-4F4C-85AB-39A81B95F9EB}" type="presOf" srcId="{6B0C4E97-8F27-47FE-A1C1-4301DCCE1615}" destId="{17005144-EFC1-4143-BBD8-6B7DBCFE4D9C}" srcOrd="0" destOrd="0" presId="urn:microsoft.com/office/officeart/2005/8/layout/default"/>
    <dgm:cxn modelId="{49F096D2-FB46-C14E-9DDC-89AFAA46002E}" type="presOf" srcId="{D7B321AF-2EB0-427D-AB71-BC2C2CF91DC4}" destId="{5A3435F2-2F4A-8F41-8AE7-121994EE87D8}" srcOrd="0" destOrd="0" presId="urn:microsoft.com/office/officeart/2005/8/layout/default"/>
    <dgm:cxn modelId="{0D5E51DB-42F7-45F6-9388-02CC77857D8D}" srcId="{2CF2A3B3-C2BA-4DBF-ABE7-DDA6B8950D14}" destId="{CA00C7C0-BC04-4D8F-A92A-80FCE659810E}" srcOrd="4" destOrd="0" parTransId="{E8076B62-C2D6-4E9E-9987-70835A0F63B9}" sibTransId="{F4C39519-26E9-4A31-9117-7D4581794B26}"/>
    <dgm:cxn modelId="{BFF1F8DB-0E65-41E5-8A41-AAFC16065B10}" srcId="{2CF2A3B3-C2BA-4DBF-ABE7-DDA6B8950D14}" destId="{B4B94C63-193F-4B6B-9540-103F9EFA5310}" srcOrd="3" destOrd="0" parTransId="{1307CB4C-9441-4FEE-BC2F-D669389B2D52}" sibTransId="{F4A621B1-DCF6-45E8-9471-6CA07592B47D}"/>
    <dgm:cxn modelId="{A7BAF5F8-E898-B448-A2F2-75CF2EA9187C}" type="presOf" srcId="{2CF2A3B3-C2BA-4DBF-ABE7-DDA6B8950D14}" destId="{B4475ED2-32CB-0B4B-B3D0-3C6DE82E1E48}" srcOrd="0" destOrd="0" presId="urn:microsoft.com/office/officeart/2005/8/layout/default"/>
    <dgm:cxn modelId="{C0D674FA-62C7-B349-81B7-696F38E88C40}" type="presOf" srcId="{CA00C7C0-BC04-4D8F-A92A-80FCE659810E}" destId="{2C5DADA7-C7B3-5D42-B9DE-9F1DDBAB587E}" srcOrd="0" destOrd="0" presId="urn:microsoft.com/office/officeart/2005/8/layout/default"/>
    <dgm:cxn modelId="{C7CD8141-F097-F042-B4A6-E3285E653F82}" type="presParOf" srcId="{B4475ED2-32CB-0B4B-B3D0-3C6DE82E1E48}" destId="{5A3435F2-2F4A-8F41-8AE7-121994EE87D8}" srcOrd="0" destOrd="0" presId="urn:microsoft.com/office/officeart/2005/8/layout/default"/>
    <dgm:cxn modelId="{E51A1B21-3DEF-0F46-A50A-A848B6759AD2}" type="presParOf" srcId="{B4475ED2-32CB-0B4B-B3D0-3C6DE82E1E48}" destId="{5B27DB26-2480-1A4C-BEE5-E099701451A1}" srcOrd="1" destOrd="0" presId="urn:microsoft.com/office/officeart/2005/8/layout/default"/>
    <dgm:cxn modelId="{59794EA3-237B-D64B-ACFC-2FEB17E876BF}" type="presParOf" srcId="{B4475ED2-32CB-0B4B-B3D0-3C6DE82E1E48}" destId="{17005144-EFC1-4143-BBD8-6B7DBCFE4D9C}" srcOrd="2" destOrd="0" presId="urn:microsoft.com/office/officeart/2005/8/layout/default"/>
    <dgm:cxn modelId="{7BBA0A32-B2E7-A146-8D15-A4397C3DC3F3}" type="presParOf" srcId="{B4475ED2-32CB-0B4B-B3D0-3C6DE82E1E48}" destId="{899EA391-1EAA-2246-A6F9-E8FFADB63C7B}" srcOrd="3" destOrd="0" presId="urn:microsoft.com/office/officeart/2005/8/layout/default"/>
    <dgm:cxn modelId="{35E3048D-2D35-9542-90CF-B7B92B99DC5D}" type="presParOf" srcId="{B4475ED2-32CB-0B4B-B3D0-3C6DE82E1E48}" destId="{B3DE1535-EA2C-BB4B-8C7C-F09849783750}" srcOrd="4" destOrd="0" presId="urn:microsoft.com/office/officeart/2005/8/layout/default"/>
    <dgm:cxn modelId="{2A221DF8-9FF5-5244-96CC-964FB8FFFDF9}" type="presParOf" srcId="{B4475ED2-32CB-0B4B-B3D0-3C6DE82E1E48}" destId="{124A96FD-B963-6A47-AD27-474858D12E6A}" srcOrd="5" destOrd="0" presId="urn:microsoft.com/office/officeart/2005/8/layout/default"/>
    <dgm:cxn modelId="{F6D24956-C8CB-C14C-A118-B4396259528B}" type="presParOf" srcId="{B4475ED2-32CB-0B4B-B3D0-3C6DE82E1E48}" destId="{D8DF37B5-7146-464D-B902-7E0D45DB471F}" srcOrd="6" destOrd="0" presId="urn:microsoft.com/office/officeart/2005/8/layout/default"/>
    <dgm:cxn modelId="{CBE024F6-AF0C-7648-8516-E560BFC39830}" type="presParOf" srcId="{B4475ED2-32CB-0B4B-B3D0-3C6DE82E1E48}" destId="{406FDFDB-EF44-6842-BDB9-D80B65304B60}" srcOrd="7" destOrd="0" presId="urn:microsoft.com/office/officeart/2005/8/layout/default"/>
    <dgm:cxn modelId="{2964C1CB-9A76-1240-B7CF-CC75BE5AD012}" type="presParOf" srcId="{B4475ED2-32CB-0B4B-B3D0-3C6DE82E1E48}" destId="{2C5DADA7-C7B3-5D42-B9DE-9F1DDBAB587E}" srcOrd="8" destOrd="0" presId="urn:microsoft.com/office/officeart/2005/8/layout/default"/>
    <dgm:cxn modelId="{72A7EBF1-8EB6-DD43-AECD-99F8508D66D5}" type="presParOf" srcId="{B4475ED2-32CB-0B4B-B3D0-3C6DE82E1E48}" destId="{658372BD-4612-AA43-A8EC-32BC127A876A}" srcOrd="9" destOrd="0" presId="urn:microsoft.com/office/officeart/2005/8/layout/default"/>
    <dgm:cxn modelId="{FF4959D4-8183-D64C-8C2F-484D9B759043}" type="presParOf" srcId="{B4475ED2-32CB-0B4B-B3D0-3C6DE82E1E48}" destId="{8F640895-FA2A-DA45-98EF-24E7F573E0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877C2-E4A7-4AC1-9B45-1043E4B2A2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E63FD-2B13-4021-A7E7-B60190F6C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 in the context of attentive UX/UI’s for online learning </a:t>
          </a:r>
        </a:p>
      </dgm:t>
    </dgm:pt>
    <dgm:pt modelId="{FD9E7C1F-0554-4075-81B6-4CAEFE010452}" type="parTrans" cxnId="{FB180423-879E-4626-B4EB-C46206BCD013}">
      <dgm:prSet/>
      <dgm:spPr/>
      <dgm:t>
        <a:bodyPr/>
        <a:lstStyle/>
        <a:p>
          <a:endParaRPr lang="en-US"/>
        </a:p>
      </dgm:t>
    </dgm:pt>
    <dgm:pt modelId="{F58EB7E9-D950-4BE2-92D0-BDB0927D07F1}" type="sibTrans" cxnId="{FB180423-879E-4626-B4EB-C46206BCD013}">
      <dgm:prSet/>
      <dgm:spPr/>
      <dgm:t>
        <a:bodyPr/>
        <a:lstStyle/>
        <a:p>
          <a:endParaRPr lang="en-US"/>
        </a:p>
      </dgm:t>
    </dgm:pt>
    <dgm:pt modelId="{E34CE001-3DBD-4FEC-9AEF-53E701BBAC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Things to consider </a:t>
          </a:r>
        </a:p>
      </dgm:t>
    </dgm:pt>
    <dgm:pt modelId="{0725A071-5AB3-428D-9EE3-B1E523395927}" type="parTrans" cxnId="{C8AA1E7F-CD59-403F-A847-6312AE3666B6}">
      <dgm:prSet/>
      <dgm:spPr/>
      <dgm:t>
        <a:bodyPr/>
        <a:lstStyle/>
        <a:p>
          <a:endParaRPr lang="en-US"/>
        </a:p>
      </dgm:t>
    </dgm:pt>
    <dgm:pt modelId="{3AD807B2-BDF5-4FA9-8C3D-E6E7008C28BC}" type="sibTrans" cxnId="{C8AA1E7F-CD59-403F-A847-6312AE3666B6}">
      <dgm:prSet/>
      <dgm:spPr/>
      <dgm:t>
        <a:bodyPr/>
        <a:lstStyle/>
        <a:p>
          <a:endParaRPr lang="en-US"/>
        </a:p>
      </dgm:t>
    </dgm:pt>
    <dgm:pt modelId="{6E45BEC3-751F-4EEB-AE78-CCD2B7179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Remote monitoring system</a:t>
          </a:r>
        </a:p>
      </dgm:t>
    </dgm:pt>
    <dgm:pt modelId="{D620C1A5-954D-4CF3-BCC1-58030C38DC87}" type="parTrans" cxnId="{797A7A84-9C14-4959-B5B2-381D5AD4CFDB}">
      <dgm:prSet/>
      <dgm:spPr/>
      <dgm:t>
        <a:bodyPr/>
        <a:lstStyle/>
        <a:p>
          <a:endParaRPr lang="en-US"/>
        </a:p>
      </dgm:t>
    </dgm:pt>
    <dgm:pt modelId="{77A9BDF1-2B9D-4FDD-A988-E75B6077AD0D}" type="sibTrans" cxnId="{797A7A84-9C14-4959-B5B2-381D5AD4CFDB}">
      <dgm:prSet/>
      <dgm:spPr/>
      <dgm:t>
        <a:bodyPr/>
        <a:lstStyle/>
        <a:p>
          <a:endParaRPr lang="en-US"/>
        </a:p>
      </dgm:t>
    </dgm:pt>
    <dgm:pt modelId="{CF74708A-24C8-4096-A83F-ED81AE3F9426}" type="pres">
      <dgm:prSet presAssocID="{10B877C2-E4A7-4AC1-9B45-1043E4B2A2A8}" presName="root" presStyleCnt="0">
        <dgm:presLayoutVars>
          <dgm:dir/>
          <dgm:resizeHandles val="exact"/>
        </dgm:presLayoutVars>
      </dgm:prSet>
      <dgm:spPr/>
    </dgm:pt>
    <dgm:pt modelId="{2F5FB90C-0A35-43C2-B810-850EEAD51E63}" type="pres">
      <dgm:prSet presAssocID="{9B8E63FD-2B13-4021-A7E7-B60190F6CC6F}" presName="compNode" presStyleCnt="0"/>
      <dgm:spPr/>
    </dgm:pt>
    <dgm:pt modelId="{9B1022B6-8A62-44F7-9E51-A1B2F32914CF}" type="pres">
      <dgm:prSet presAssocID="{9B8E63FD-2B13-4021-A7E7-B60190F6CC6F}" presName="bgRect" presStyleLbl="bgShp" presStyleIdx="0" presStyleCnt="3"/>
      <dgm:spPr/>
    </dgm:pt>
    <dgm:pt modelId="{02256BFF-7E78-4500-838E-811D26240417}" type="pres">
      <dgm:prSet presAssocID="{9B8E63FD-2B13-4021-A7E7-B60190F6CC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401356-5FC6-4E46-BA47-51118D1C1B3D}" type="pres">
      <dgm:prSet presAssocID="{9B8E63FD-2B13-4021-A7E7-B60190F6CC6F}" presName="spaceRect" presStyleCnt="0"/>
      <dgm:spPr/>
    </dgm:pt>
    <dgm:pt modelId="{2F7F623F-2299-4131-A60B-0FF9F2EFFC2E}" type="pres">
      <dgm:prSet presAssocID="{9B8E63FD-2B13-4021-A7E7-B60190F6CC6F}" presName="parTx" presStyleLbl="revTx" presStyleIdx="0" presStyleCnt="3">
        <dgm:presLayoutVars>
          <dgm:chMax val="0"/>
          <dgm:chPref val="0"/>
        </dgm:presLayoutVars>
      </dgm:prSet>
      <dgm:spPr/>
    </dgm:pt>
    <dgm:pt modelId="{0412DFA3-4A44-418D-A092-E5CA0F704F21}" type="pres">
      <dgm:prSet presAssocID="{F58EB7E9-D950-4BE2-92D0-BDB0927D07F1}" presName="sibTrans" presStyleCnt="0"/>
      <dgm:spPr/>
    </dgm:pt>
    <dgm:pt modelId="{3DC97DD5-5E34-45B4-AF3C-0C23F3801832}" type="pres">
      <dgm:prSet presAssocID="{E34CE001-3DBD-4FEC-9AEF-53E701BBAC8E}" presName="compNode" presStyleCnt="0"/>
      <dgm:spPr/>
    </dgm:pt>
    <dgm:pt modelId="{C332DAAD-5EEB-4C7C-9A57-B134711B75F6}" type="pres">
      <dgm:prSet presAssocID="{E34CE001-3DBD-4FEC-9AEF-53E701BBAC8E}" presName="bgRect" presStyleLbl="bgShp" presStyleIdx="1" presStyleCnt="3"/>
      <dgm:spPr/>
    </dgm:pt>
    <dgm:pt modelId="{5898F0E8-809E-47FD-8EEC-37BA5FC34076}" type="pres">
      <dgm:prSet presAssocID="{E34CE001-3DBD-4FEC-9AEF-53E701BBAC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B69300-4FD3-46EA-9B83-7261F8008378}" type="pres">
      <dgm:prSet presAssocID="{E34CE001-3DBD-4FEC-9AEF-53E701BBAC8E}" presName="spaceRect" presStyleCnt="0"/>
      <dgm:spPr/>
    </dgm:pt>
    <dgm:pt modelId="{CA890F7A-9A40-49C4-B353-49B4F10DC2CF}" type="pres">
      <dgm:prSet presAssocID="{E34CE001-3DBD-4FEC-9AEF-53E701BBAC8E}" presName="parTx" presStyleLbl="revTx" presStyleIdx="1" presStyleCnt="3">
        <dgm:presLayoutVars>
          <dgm:chMax val="0"/>
          <dgm:chPref val="0"/>
        </dgm:presLayoutVars>
      </dgm:prSet>
      <dgm:spPr/>
    </dgm:pt>
    <dgm:pt modelId="{3887F090-43B7-457E-9662-8A96D06273EC}" type="pres">
      <dgm:prSet presAssocID="{3AD807B2-BDF5-4FA9-8C3D-E6E7008C28BC}" presName="sibTrans" presStyleCnt="0"/>
      <dgm:spPr/>
    </dgm:pt>
    <dgm:pt modelId="{A3EF3928-240E-4A23-B719-7EC577F26467}" type="pres">
      <dgm:prSet presAssocID="{6E45BEC3-751F-4EEB-AE78-CCD2B7179D04}" presName="compNode" presStyleCnt="0"/>
      <dgm:spPr/>
    </dgm:pt>
    <dgm:pt modelId="{BE3789D7-1FC0-42F6-9D37-34047E2F9632}" type="pres">
      <dgm:prSet presAssocID="{6E45BEC3-751F-4EEB-AE78-CCD2B7179D04}" presName="bgRect" presStyleLbl="bgShp" presStyleIdx="2" presStyleCnt="3"/>
      <dgm:spPr/>
    </dgm:pt>
    <dgm:pt modelId="{7714192C-997F-48F8-958C-C4750C2E6B6F}" type="pres">
      <dgm:prSet presAssocID="{6E45BEC3-751F-4EEB-AE78-CCD2B7179D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14A3DD7-7334-4BA1-8153-3F951BF7059C}" type="pres">
      <dgm:prSet presAssocID="{6E45BEC3-751F-4EEB-AE78-CCD2B7179D04}" presName="spaceRect" presStyleCnt="0"/>
      <dgm:spPr/>
    </dgm:pt>
    <dgm:pt modelId="{BCBFF8A7-2E1E-4A9C-8F47-4B65049540F9}" type="pres">
      <dgm:prSet presAssocID="{6E45BEC3-751F-4EEB-AE78-CCD2B7179D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FA1115-0207-4143-A66A-A169C6F5CAAC}" type="presOf" srcId="{E34CE001-3DBD-4FEC-9AEF-53E701BBAC8E}" destId="{CA890F7A-9A40-49C4-B353-49B4F10DC2CF}" srcOrd="0" destOrd="0" presId="urn:microsoft.com/office/officeart/2018/2/layout/IconVerticalSolidList"/>
    <dgm:cxn modelId="{0A1F1319-F7AB-4E0A-91CB-5D5703A0981F}" type="presOf" srcId="{9B8E63FD-2B13-4021-A7E7-B60190F6CC6F}" destId="{2F7F623F-2299-4131-A60B-0FF9F2EFFC2E}" srcOrd="0" destOrd="0" presId="urn:microsoft.com/office/officeart/2018/2/layout/IconVerticalSolidList"/>
    <dgm:cxn modelId="{FB180423-879E-4626-B4EB-C46206BCD013}" srcId="{10B877C2-E4A7-4AC1-9B45-1043E4B2A2A8}" destId="{9B8E63FD-2B13-4021-A7E7-B60190F6CC6F}" srcOrd="0" destOrd="0" parTransId="{FD9E7C1F-0554-4075-81B6-4CAEFE010452}" sibTransId="{F58EB7E9-D950-4BE2-92D0-BDB0927D07F1}"/>
    <dgm:cxn modelId="{C8AA1E7F-CD59-403F-A847-6312AE3666B6}" srcId="{10B877C2-E4A7-4AC1-9B45-1043E4B2A2A8}" destId="{E34CE001-3DBD-4FEC-9AEF-53E701BBAC8E}" srcOrd="1" destOrd="0" parTransId="{0725A071-5AB3-428D-9EE3-B1E523395927}" sibTransId="{3AD807B2-BDF5-4FA9-8C3D-E6E7008C28BC}"/>
    <dgm:cxn modelId="{797A7A84-9C14-4959-B5B2-381D5AD4CFDB}" srcId="{10B877C2-E4A7-4AC1-9B45-1043E4B2A2A8}" destId="{6E45BEC3-751F-4EEB-AE78-CCD2B7179D04}" srcOrd="2" destOrd="0" parTransId="{D620C1A5-954D-4CF3-BCC1-58030C38DC87}" sibTransId="{77A9BDF1-2B9D-4FDD-A988-E75B6077AD0D}"/>
    <dgm:cxn modelId="{6288F2A6-5425-4E45-A05C-B6BE3C694A48}" type="presOf" srcId="{6E45BEC3-751F-4EEB-AE78-CCD2B7179D04}" destId="{BCBFF8A7-2E1E-4A9C-8F47-4B65049540F9}" srcOrd="0" destOrd="0" presId="urn:microsoft.com/office/officeart/2018/2/layout/IconVerticalSolidList"/>
    <dgm:cxn modelId="{BD0679AE-7552-45B7-A70F-1B2D231EDDF6}" type="presOf" srcId="{10B877C2-E4A7-4AC1-9B45-1043E4B2A2A8}" destId="{CF74708A-24C8-4096-A83F-ED81AE3F9426}" srcOrd="0" destOrd="0" presId="urn:microsoft.com/office/officeart/2018/2/layout/IconVerticalSolidList"/>
    <dgm:cxn modelId="{E7D84756-4D41-4801-8468-D39996A119D1}" type="presParOf" srcId="{CF74708A-24C8-4096-A83F-ED81AE3F9426}" destId="{2F5FB90C-0A35-43C2-B810-850EEAD51E63}" srcOrd="0" destOrd="0" presId="urn:microsoft.com/office/officeart/2018/2/layout/IconVerticalSolidList"/>
    <dgm:cxn modelId="{E58FDCEA-B1C1-4E5C-906E-9362F354F93D}" type="presParOf" srcId="{2F5FB90C-0A35-43C2-B810-850EEAD51E63}" destId="{9B1022B6-8A62-44F7-9E51-A1B2F32914CF}" srcOrd="0" destOrd="0" presId="urn:microsoft.com/office/officeart/2018/2/layout/IconVerticalSolidList"/>
    <dgm:cxn modelId="{21F1E977-5CEE-40CB-95E0-1CD5C9C32FE7}" type="presParOf" srcId="{2F5FB90C-0A35-43C2-B810-850EEAD51E63}" destId="{02256BFF-7E78-4500-838E-811D26240417}" srcOrd="1" destOrd="0" presId="urn:microsoft.com/office/officeart/2018/2/layout/IconVerticalSolidList"/>
    <dgm:cxn modelId="{1A41999B-7887-4CFE-8DD0-991180A2F675}" type="presParOf" srcId="{2F5FB90C-0A35-43C2-B810-850EEAD51E63}" destId="{CA401356-5FC6-4E46-BA47-51118D1C1B3D}" srcOrd="2" destOrd="0" presId="urn:microsoft.com/office/officeart/2018/2/layout/IconVerticalSolidList"/>
    <dgm:cxn modelId="{8DB5DE12-DFE7-41C8-B315-3355EFA86079}" type="presParOf" srcId="{2F5FB90C-0A35-43C2-B810-850EEAD51E63}" destId="{2F7F623F-2299-4131-A60B-0FF9F2EFFC2E}" srcOrd="3" destOrd="0" presId="urn:microsoft.com/office/officeart/2018/2/layout/IconVerticalSolidList"/>
    <dgm:cxn modelId="{29C34615-835C-4001-A8EC-163E07300841}" type="presParOf" srcId="{CF74708A-24C8-4096-A83F-ED81AE3F9426}" destId="{0412DFA3-4A44-418D-A092-E5CA0F704F21}" srcOrd="1" destOrd="0" presId="urn:microsoft.com/office/officeart/2018/2/layout/IconVerticalSolidList"/>
    <dgm:cxn modelId="{D49CD2BF-D145-4B50-AB80-659E09CE8651}" type="presParOf" srcId="{CF74708A-24C8-4096-A83F-ED81AE3F9426}" destId="{3DC97DD5-5E34-45B4-AF3C-0C23F3801832}" srcOrd="2" destOrd="0" presId="urn:microsoft.com/office/officeart/2018/2/layout/IconVerticalSolidList"/>
    <dgm:cxn modelId="{2543569D-680F-4AE5-9F00-670F6081469D}" type="presParOf" srcId="{3DC97DD5-5E34-45B4-AF3C-0C23F3801832}" destId="{C332DAAD-5EEB-4C7C-9A57-B134711B75F6}" srcOrd="0" destOrd="0" presId="urn:microsoft.com/office/officeart/2018/2/layout/IconVerticalSolidList"/>
    <dgm:cxn modelId="{3A920F20-8128-4642-81AC-2497997B3457}" type="presParOf" srcId="{3DC97DD5-5E34-45B4-AF3C-0C23F3801832}" destId="{5898F0E8-809E-47FD-8EEC-37BA5FC34076}" srcOrd="1" destOrd="0" presId="urn:microsoft.com/office/officeart/2018/2/layout/IconVerticalSolidList"/>
    <dgm:cxn modelId="{87542341-55E2-4BA8-986B-0F282C597CDB}" type="presParOf" srcId="{3DC97DD5-5E34-45B4-AF3C-0C23F3801832}" destId="{B6B69300-4FD3-46EA-9B83-7261F8008378}" srcOrd="2" destOrd="0" presId="urn:microsoft.com/office/officeart/2018/2/layout/IconVerticalSolidList"/>
    <dgm:cxn modelId="{58691210-5971-45EC-87D9-196FC7F448CC}" type="presParOf" srcId="{3DC97DD5-5E34-45B4-AF3C-0C23F3801832}" destId="{CA890F7A-9A40-49C4-B353-49B4F10DC2CF}" srcOrd="3" destOrd="0" presId="urn:microsoft.com/office/officeart/2018/2/layout/IconVerticalSolidList"/>
    <dgm:cxn modelId="{0385CF7C-531C-4E27-BF46-347FCA296D02}" type="presParOf" srcId="{CF74708A-24C8-4096-A83F-ED81AE3F9426}" destId="{3887F090-43B7-457E-9662-8A96D06273EC}" srcOrd="3" destOrd="0" presId="urn:microsoft.com/office/officeart/2018/2/layout/IconVerticalSolidList"/>
    <dgm:cxn modelId="{90DFAF72-A25B-4510-9D30-92073A245B87}" type="presParOf" srcId="{CF74708A-24C8-4096-A83F-ED81AE3F9426}" destId="{A3EF3928-240E-4A23-B719-7EC577F26467}" srcOrd="4" destOrd="0" presId="urn:microsoft.com/office/officeart/2018/2/layout/IconVerticalSolidList"/>
    <dgm:cxn modelId="{F787A61C-8BB6-4598-A99D-A7E8FD72BD7E}" type="presParOf" srcId="{A3EF3928-240E-4A23-B719-7EC577F26467}" destId="{BE3789D7-1FC0-42F6-9D37-34047E2F9632}" srcOrd="0" destOrd="0" presId="urn:microsoft.com/office/officeart/2018/2/layout/IconVerticalSolidList"/>
    <dgm:cxn modelId="{D20FEAB1-322F-4ED9-88FC-8F18A88BE2E2}" type="presParOf" srcId="{A3EF3928-240E-4A23-B719-7EC577F26467}" destId="{7714192C-997F-48F8-958C-C4750C2E6B6F}" srcOrd="1" destOrd="0" presId="urn:microsoft.com/office/officeart/2018/2/layout/IconVerticalSolidList"/>
    <dgm:cxn modelId="{0E1EC978-06E1-4032-B130-3638E8A2EAE5}" type="presParOf" srcId="{A3EF3928-240E-4A23-B719-7EC577F26467}" destId="{E14A3DD7-7334-4BA1-8153-3F951BF7059C}" srcOrd="2" destOrd="0" presId="urn:microsoft.com/office/officeart/2018/2/layout/IconVerticalSolidList"/>
    <dgm:cxn modelId="{EEDAA8F2-F7CA-445E-A749-AB0520E3A6BB}" type="presParOf" srcId="{A3EF3928-240E-4A23-B719-7EC577F26467}" destId="{BCBFF8A7-2E1E-4A9C-8F47-4B6504954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435F2-2F4A-8F41-8AE7-121994EE87D8}">
      <dsp:nvSpPr>
        <dsp:cNvPr id="0" name=""/>
        <dsp:cNvSpPr/>
      </dsp:nvSpPr>
      <dsp:spPr>
        <a:xfrm>
          <a:off x="24645" y="487"/>
          <a:ext cx="3270721" cy="1962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provide an adequate project planning</a:t>
          </a:r>
        </a:p>
      </dsp:txBody>
      <dsp:txXfrm>
        <a:off x="24645" y="487"/>
        <a:ext cx="3270721" cy="1962432"/>
      </dsp:txXfrm>
    </dsp:sp>
    <dsp:sp modelId="{17005144-EFC1-4143-BBD8-6B7DBCFE4D9C}">
      <dsp:nvSpPr>
        <dsp:cNvPr id="0" name=""/>
        <dsp:cNvSpPr/>
      </dsp:nvSpPr>
      <dsp:spPr>
        <a:xfrm>
          <a:off x="3622439" y="487"/>
          <a:ext cx="3270721" cy="1962432"/>
        </a:xfrm>
        <a:prstGeom prst="rect">
          <a:avLst/>
        </a:prstGeom>
        <a:solidFill>
          <a:schemeClr val="accent5">
            <a:hueOff val="-311936"/>
            <a:satOff val="64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model attentive UX/UI for online learning platforms (Zoom, Microsoft Teams, WebEx, Skype, Google Chat (Meet, Google Classroom etc.), TeamViewer, Blink, and others). </a:t>
          </a:r>
          <a:endParaRPr lang="en-US" sz="2500" kern="1200"/>
        </a:p>
      </dsp:txBody>
      <dsp:txXfrm>
        <a:off x="3622439" y="487"/>
        <a:ext cx="3270721" cy="1962432"/>
      </dsp:txXfrm>
    </dsp:sp>
    <dsp:sp modelId="{B3DE1535-EA2C-BB4B-8C7C-F09849783750}">
      <dsp:nvSpPr>
        <dsp:cNvPr id="0" name=""/>
        <dsp:cNvSpPr/>
      </dsp:nvSpPr>
      <dsp:spPr>
        <a:xfrm>
          <a:off x="7220232" y="487"/>
          <a:ext cx="3270721" cy="1962432"/>
        </a:xfrm>
        <a:prstGeom prst="rect">
          <a:avLst/>
        </a:prstGeom>
        <a:solidFill>
          <a:schemeClr val="accent5">
            <a:hueOff val="-623872"/>
            <a:satOff val="128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analyse up to seven of the above-mentioned tools will be chosen for comparison and examination of their features.</a:t>
          </a:r>
          <a:endParaRPr lang="en-US" sz="2500" kern="1200"/>
        </a:p>
      </dsp:txBody>
      <dsp:txXfrm>
        <a:off x="7220232" y="487"/>
        <a:ext cx="3270721" cy="1962432"/>
      </dsp:txXfrm>
    </dsp:sp>
    <dsp:sp modelId="{D8DF37B5-7146-464D-B902-7E0D45DB471F}">
      <dsp:nvSpPr>
        <dsp:cNvPr id="0" name=""/>
        <dsp:cNvSpPr/>
      </dsp:nvSpPr>
      <dsp:spPr>
        <a:xfrm>
          <a:off x="24645" y="2289992"/>
          <a:ext cx="3270721" cy="1962432"/>
        </a:xfrm>
        <a:prstGeom prst="rect">
          <a:avLst/>
        </a:prstGeom>
        <a:solidFill>
          <a:schemeClr val="accent5">
            <a:hueOff val="-935808"/>
            <a:satOff val="192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What are their limitations and what other features do they provide?</a:t>
          </a:r>
          <a:endParaRPr lang="en-US" sz="2500" kern="1200"/>
        </a:p>
      </dsp:txBody>
      <dsp:txXfrm>
        <a:off x="24645" y="2289992"/>
        <a:ext cx="3270721" cy="1962432"/>
      </dsp:txXfrm>
    </dsp:sp>
    <dsp:sp modelId="{2C5DADA7-C7B3-5D42-B9DE-9F1DDBAB587E}">
      <dsp:nvSpPr>
        <dsp:cNvPr id="0" name=""/>
        <dsp:cNvSpPr/>
      </dsp:nvSpPr>
      <dsp:spPr>
        <a:xfrm>
          <a:off x="3622439" y="2289992"/>
          <a:ext cx="3270721" cy="1962432"/>
        </a:xfrm>
        <a:prstGeom prst="rect">
          <a:avLst/>
        </a:prstGeom>
        <a:solidFill>
          <a:schemeClr val="accent5">
            <a:hueOff val="-1247744"/>
            <a:satOff val="256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Creating an IT project prototype – python/HTML/CSS script.</a:t>
          </a:r>
          <a:endParaRPr lang="en-US" sz="2500" kern="1200"/>
        </a:p>
      </dsp:txBody>
      <dsp:txXfrm>
        <a:off x="3622439" y="2289992"/>
        <a:ext cx="3270721" cy="1962432"/>
      </dsp:txXfrm>
    </dsp:sp>
    <dsp:sp modelId="{8F640895-FA2A-DA45-98EF-24E7F573E08A}">
      <dsp:nvSpPr>
        <dsp:cNvPr id="0" name=""/>
        <dsp:cNvSpPr/>
      </dsp:nvSpPr>
      <dsp:spPr>
        <a:xfrm>
          <a:off x="7220232" y="2289992"/>
          <a:ext cx="3270721" cy="1962432"/>
        </a:xfrm>
        <a:prstGeom prst="rect">
          <a:avLst/>
        </a:prstGeom>
        <a:solidFill>
          <a:schemeClr val="accent5">
            <a:hueOff val="-1559680"/>
            <a:satOff val="320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project prototype would follow proper software methodology (Waterfall or Agile model, or possibly a mix of both).</a:t>
          </a:r>
          <a:endParaRPr lang="en-US" sz="2500" kern="1200"/>
        </a:p>
      </dsp:txBody>
      <dsp:txXfrm>
        <a:off x="7220232" y="2289992"/>
        <a:ext cx="3270721" cy="1962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022B6-8A62-44F7-9E51-A1B2F32914CF}">
      <dsp:nvSpPr>
        <dsp:cNvPr id="0" name=""/>
        <dsp:cNvSpPr/>
      </dsp:nvSpPr>
      <dsp:spPr>
        <a:xfrm>
          <a:off x="0" y="663"/>
          <a:ext cx="6053328" cy="1551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56BFF-7E78-4500-838E-811D26240417}">
      <dsp:nvSpPr>
        <dsp:cNvPr id="0" name=""/>
        <dsp:cNvSpPr/>
      </dsp:nvSpPr>
      <dsp:spPr>
        <a:xfrm>
          <a:off x="469325" y="349747"/>
          <a:ext cx="853318" cy="853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623F-2299-4131-A60B-0FF9F2EFFC2E}">
      <dsp:nvSpPr>
        <dsp:cNvPr id="0" name=""/>
        <dsp:cNvSpPr/>
      </dsp:nvSpPr>
      <dsp:spPr>
        <a:xfrm>
          <a:off x="1791969" y="663"/>
          <a:ext cx="4261358" cy="155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9" tIns="164199" rIns="164199" bIns="1641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 in the context of attentive UX/UI’s for online learning </a:t>
          </a:r>
        </a:p>
      </dsp:txBody>
      <dsp:txXfrm>
        <a:off x="1791969" y="663"/>
        <a:ext cx="4261358" cy="1551488"/>
      </dsp:txXfrm>
    </dsp:sp>
    <dsp:sp modelId="{C332DAAD-5EEB-4C7C-9A57-B134711B75F6}">
      <dsp:nvSpPr>
        <dsp:cNvPr id="0" name=""/>
        <dsp:cNvSpPr/>
      </dsp:nvSpPr>
      <dsp:spPr>
        <a:xfrm>
          <a:off x="0" y="1940023"/>
          <a:ext cx="6053328" cy="1551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F0E8-809E-47FD-8EEC-37BA5FC34076}">
      <dsp:nvSpPr>
        <dsp:cNvPr id="0" name=""/>
        <dsp:cNvSpPr/>
      </dsp:nvSpPr>
      <dsp:spPr>
        <a:xfrm>
          <a:off x="469325" y="2289108"/>
          <a:ext cx="853318" cy="853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0F7A-9A40-49C4-B353-49B4F10DC2CF}">
      <dsp:nvSpPr>
        <dsp:cNvPr id="0" name=""/>
        <dsp:cNvSpPr/>
      </dsp:nvSpPr>
      <dsp:spPr>
        <a:xfrm>
          <a:off x="1791969" y="1940023"/>
          <a:ext cx="4261358" cy="155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9" tIns="164199" rIns="164199" bIns="1641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Things to consider </a:t>
          </a:r>
        </a:p>
      </dsp:txBody>
      <dsp:txXfrm>
        <a:off x="1791969" y="1940023"/>
        <a:ext cx="4261358" cy="1551488"/>
      </dsp:txXfrm>
    </dsp:sp>
    <dsp:sp modelId="{BE3789D7-1FC0-42F6-9D37-34047E2F9632}">
      <dsp:nvSpPr>
        <dsp:cNvPr id="0" name=""/>
        <dsp:cNvSpPr/>
      </dsp:nvSpPr>
      <dsp:spPr>
        <a:xfrm>
          <a:off x="0" y="3879384"/>
          <a:ext cx="6053328" cy="1551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4192C-997F-48F8-958C-C4750C2E6B6F}">
      <dsp:nvSpPr>
        <dsp:cNvPr id="0" name=""/>
        <dsp:cNvSpPr/>
      </dsp:nvSpPr>
      <dsp:spPr>
        <a:xfrm>
          <a:off x="469325" y="4228469"/>
          <a:ext cx="853318" cy="853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F8A7-2E1E-4A9C-8F47-4B65049540F9}">
      <dsp:nvSpPr>
        <dsp:cNvPr id="0" name=""/>
        <dsp:cNvSpPr/>
      </dsp:nvSpPr>
      <dsp:spPr>
        <a:xfrm>
          <a:off x="1791969" y="3879384"/>
          <a:ext cx="4261358" cy="155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9" tIns="164199" rIns="164199" bIns="1641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Remote monitoring system</a:t>
          </a:r>
        </a:p>
      </dsp:txBody>
      <dsp:txXfrm>
        <a:off x="1791969" y="3879384"/>
        <a:ext cx="4261358" cy="1551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11:56:52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5T12:09:15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8B24-0FAF-2D4C-9111-C59F4BE919FF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C2B4-97A2-AC49-8C92-48BB6DEA1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CC2B4-97A2-AC49-8C92-48BB6DEA1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CC2B4-97A2-AC49-8C92-48BB6DEA1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sir.org/articles/entry/design_thinking_for_social_innov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ista.com/statistics/1266327/video-calling-technology-platforms-virtual-experiences/" TargetMode="External"/><Relationship Id="rId5" Type="http://schemas.openxmlformats.org/officeDocument/2006/relationships/hyperlink" Target="https://www.oceanpointins.com/ri-business-insurance/cyber-liability-insurance/8-common-hacking-techniques/" TargetMode="External"/><Relationship Id="rId4" Type="http://schemas.openxmlformats.org/officeDocument/2006/relationships/hyperlink" Target="https://rezaid.co.uk/agile-waterfall-software-develop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Blurred light decorations">
            <a:extLst>
              <a:ext uri="{FF2B5EF4-FFF2-40B4-BE49-F238E27FC236}">
                <a16:creationId xmlns:a16="http://schemas.microsoft.com/office/drawing/2014/main" id="{2D56E23A-6371-4657-9585-736450326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11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7F705-8B52-E049-8267-1027F5D8A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800" dirty="0" err="1"/>
              <a:t>Pedanto</a:t>
            </a:r>
            <a:r>
              <a:rPr lang="en-US" sz="10800" dirty="0"/>
              <a:t> - Modelling An </a:t>
            </a:r>
            <a:r>
              <a:rPr lang="en-US" sz="10800" dirty="0" err="1"/>
              <a:t>attentitive</a:t>
            </a:r>
            <a:r>
              <a:rPr lang="en-US" sz="10800" dirty="0"/>
              <a:t> </a:t>
            </a:r>
            <a:r>
              <a:rPr lang="en-US" sz="10800" dirty="0" err="1"/>
              <a:t>Ux</a:t>
            </a:r>
            <a:r>
              <a:rPr lang="en-US" sz="10800" dirty="0"/>
              <a:t>/UI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F4EA-5039-6640-B76A-67508CAB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For Online Learning 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9DB0-4089-C940-B5B6-14F3FA97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Survey</a:t>
            </a:r>
          </a:p>
        </p:txBody>
      </p:sp>
      <p:sp>
        <p:nvSpPr>
          <p:cNvPr id="26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8100" cap="rnd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5DBD-2360-4E4A-BE6F-274F72EE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3306978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Survey based on the features of the web application</a:t>
            </a:r>
          </a:p>
        </p:txBody>
      </p:sp>
      <p:pic>
        <p:nvPicPr>
          <p:cNvPr id="19" name="Graphic 6" descr="Statistics">
            <a:extLst>
              <a:ext uri="{FF2B5EF4-FFF2-40B4-BE49-F238E27FC236}">
                <a16:creationId xmlns:a16="http://schemas.microsoft.com/office/drawing/2014/main" id="{7887E2A2-5CD8-46EC-8E53-17D58AE4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"/>
            <a:ext cx="4014216" cy="4014216"/>
          </a:xfrm>
          <a:prstGeom prst="rect">
            <a:avLst/>
          </a:prstGeom>
        </p:spPr>
      </p:pic>
      <p:pic>
        <p:nvPicPr>
          <p:cNvPr id="13" name="Graphic 6" descr="Statistics">
            <a:extLst>
              <a:ext uri="{FF2B5EF4-FFF2-40B4-BE49-F238E27FC236}">
                <a16:creationId xmlns:a16="http://schemas.microsoft.com/office/drawing/2014/main" id="{E645895E-C9BE-8A42-8A16-B4939875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68" y="4361688"/>
            <a:ext cx="217627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BE9A8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33A4-721E-8843-A5F6-6BF39F7D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4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evaluation and reflection of professional, social, ethical and security issues regarding online learning in a context of the attentive UX/UI prototype (Guidance for Deployment and Maintenance)</a:t>
            </a:r>
            <a:br>
              <a:rPr lang="en-GB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9223-B30B-4E4A-8C1A-917C354C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anchor="t">
            <a:normAutofit/>
          </a:bodyPr>
          <a:lstStyle/>
          <a:p>
            <a:r>
              <a:rPr lang="en-US" sz="2400" dirty="0"/>
              <a:t>Security and privacy issues</a:t>
            </a:r>
          </a:p>
          <a:p>
            <a:r>
              <a:rPr lang="en-US" sz="2400" dirty="0"/>
              <a:t>Social and ethical issues</a:t>
            </a:r>
          </a:p>
          <a:p>
            <a:r>
              <a:rPr lang="en-US" sz="2400" dirty="0"/>
              <a:t>Ethical and legal issues</a:t>
            </a:r>
          </a:p>
          <a:p>
            <a:endParaRPr lang="en-US" sz="2000" dirty="0"/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21B0377-ADB9-B94A-9E40-BB3028B72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43466"/>
            <a:ext cx="5241178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89AF-D923-6544-9C7D-74AAD76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02536"/>
          </a:xfrm>
        </p:spPr>
        <p:txBody>
          <a:bodyPr/>
          <a:lstStyle/>
          <a:p>
            <a:r>
              <a:rPr lang="en-US" dirty="0"/>
              <a:t>Recommendations and 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109B89-92C6-4AA3-AE0D-9676763DB2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548640"/>
          <a:ext cx="6053328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6BBDC-27CB-0746-B501-570BBE09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955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526C1-97D9-5840-9828-96614530F8F2}"/>
              </a:ext>
            </a:extLst>
          </p:cNvPr>
          <p:cNvSpPr txBox="1"/>
          <p:nvPr/>
        </p:nvSpPr>
        <p:spPr>
          <a:xfrm>
            <a:off x="1170432" y="585216"/>
            <a:ext cx="295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C4AD6-CDE7-FE4F-B69E-0265605CBA3F}"/>
              </a:ext>
            </a:extLst>
          </p:cNvPr>
          <p:cNvSpPr txBox="1"/>
          <p:nvPr/>
        </p:nvSpPr>
        <p:spPr>
          <a:xfrm>
            <a:off x="144379" y="1366787"/>
            <a:ext cx="119449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Brown, T. &amp; Wyatt, J. (2010)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Design thinking for social innovation.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Available at:</a:t>
            </a:r>
          </a:p>
          <a:p>
            <a:r>
              <a:rPr lang="en-GB" u="sng" dirty="0">
                <a:hlinkClick r:id="rId3"/>
              </a:rPr>
              <a:t>https://ssir.org/articles/entry/design_thinking_for_social_innovation</a:t>
            </a:r>
            <a:r>
              <a:rPr lang="en-GB" dirty="0"/>
              <a:t> (Accessed: 16/1/2022)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Cabrera, J. (2017)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Modular Design Frameworks.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1st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edn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Holbrook, NY: Springer Science</a:t>
            </a:r>
          </a:p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Khan, S., (2019)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Agile vs Waterfall: which is the better software development.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Available at:</a:t>
            </a:r>
          </a:p>
          <a:p>
            <a:r>
              <a:rPr lang="en-GB" u="sng" dirty="0">
                <a:hlinkClick r:id="rId4"/>
              </a:rPr>
              <a:t>https://rezaid.co.uk/agile-waterfall-software-development/</a:t>
            </a:r>
            <a:r>
              <a:rPr lang="en-GB" dirty="0"/>
              <a:t> (Accessed: 16/1/2022)</a:t>
            </a:r>
          </a:p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Ocean Point Insurance (2022)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8 COMMON HACKING TECHNIQUES THAT EVERY BUSINESS OWNER SHOULD KNOW ABOUT.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Available at:</a:t>
            </a:r>
          </a:p>
          <a:p>
            <a:r>
              <a:rPr lang="en-GB" u="sng" dirty="0">
                <a:hlinkClick r:id="rId5"/>
              </a:rPr>
              <a:t>https://www.oceanpointins.com/ri-business-insurance/cyber-liability-insurance/8-common-hacking-techniques/</a:t>
            </a:r>
            <a:r>
              <a:rPr lang="en-GB" dirty="0"/>
              <a:t> (Accessed: 16/1/2022)</a:t>
            </a:r>
            <a:br>
              <a:rPr lang="en-GB" dirty="0"/>
            </a:br>
            <a:br>
              <a:rPr lang="en-GB" dirty="0"/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Statista (2022)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Leading video calling platforms used for virtual experiences in 2020. Available at: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u="sng" dirty="0">
                <a:hlinkClick r:id="rId6"/>
              </a:rPr>
              <a:t>https://www.statista.com/statistics/1266327/video-calling-technology-platforms-virtual-experiences/</a:t>
            </a:r>
            <a:r>
              <a:rPr lang="en-GB" dirty="0"/>
              <a:t>  (Accessed: 17/11/2021)</a:t>
            </a:r>
          </a:p>
          <a:p>
            <a:r>
              <a:rPr lang="en-GB" dirty="0"/>
              <a:t> 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Vertegaal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R. (2002)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“Designing attentive interface”,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ACM Journals. 1(1), pp. 1-9. DOI: 10.1145/507072.507077 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FEAC75-3447-664E-B9FA-F2EB087F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6349" r="65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7CD15F-BB31-9743-938D-FB137C15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Project Initiation Document (PID), Plan and Introduction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4B17-A16E-DC4E-AA63-2B533D4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PID and Project Plan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WBS Timescale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Scope and Constraints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modelling UX/UI for online learning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9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3A25-F119-BB48-8E09-738B2749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BE9A87"/>
                </a:solidFill>
              </a:rPr>
              <a:t>The Projects Objectives: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233981F-A98F-44C0-930B-AA4F355B4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80713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5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DAED9-BE55-2D45-BDE6-D9553DFD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Introduction to modeling UX/UI for online Learning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8100" cap="rnd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64083-56A1-144B-9A08-048D9F24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Introducing the concept of UX/UI design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UX/UI design in the context of a computing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Competitive analysis of the computing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the product prototype?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indoor, white&#10;&#10;Description automatically generated">
            <a:extLst>
              <a:ext uri="{FF2B5EF4-FFF2-40B4-BE49-F238E27FC236}">
                <a16:creationId xmlns:a16="http://schemas.microsoft.com/office/drawing/2014/main" id="{CE6B69FF-6391-FB42-A6D2-D5D128D55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1" r="12480" b="2"/>
          <a:stretch/>
        </p:blipFill>
        <p:spPr>
          <a:xfrm>
            <a:off x="5311702" y="10"/>
            <a:ext cx="6878775" cy="616612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41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11691-81A7-C346-BA2A-1322F63E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567" y="643468"/>
            <a:ext cx="3956497" cy="11043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Prototype Pattern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8100" cap="rnd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1190CCAC-A473-0840-8E1E-3592F2A7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0" y="640080"/>
            <a:ext cx="740779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406F4-B082-F14E-98DF-6E44F23F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Online communication interfaces comparison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4925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E0B27-F619-43F8-8BE3-C054C1AF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D683C18-E7F4-A947-849B-C9DFD4C6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680" y="927787"/>
            <a:ext cx="7387832" cy="52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63BA43A-F622-1944-82F6-B20BBC25C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333" r="33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578FA-B773-7040-BF60-5A6EF85D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7200" dirty="0"/>
              <a:t>Research and Project Methodology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0DC2B-8ADA-40EA-A339-42B1DC2F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Research Philosophy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Research Approach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Project management methodology assessment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Principles of Agile (SLDC, Scrum practices and Lean and Agile UX/UI)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1359C-C031-F847-913A-18304DDF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Design of Practical Work : Design Approach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8100" cap="rnd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4E3D-90A0-8E40-AED5-5981C747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Mimicry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Fiat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A691B0A-D705-9343-96D5-46A5156D0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0" r="218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280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345EE-53E8-6D4E-93CF-6D147D9B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Design of Practical Work : UX/UI Design for Desktop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E9A87"/>
          </a:solidFill>
          <a:ln w="38100" cap="rnd">
            <a:solidFill>
              <a:srgbClr val="BE9A8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4FF3-38EE-0A43-B168-D3F08440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design of the web application itself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 &amp; CSS Code</a:t>
            </a:r>
          </a:p>
        </p:txBody>
      </p:sp>
      <p:pic>
        <p:nvPicPr>
          <p:cNvPr id="15" name="Picture 4" descr="Technological background">
            <a:extLst>
              <a:ext uri="{FF2B5EF4-FFF2-40B4-BE49-F238E27FC236}">
                <a16:creationId xmlns:a16="http://schemas.microsoft.com/office/drawing/2014/main" id="{36BD7A60-9CD7-4F75-A416-D09183ED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84003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6E8"/>
      </a:lt2>
      <a:accent1>
        <a:srgbClr val="BE9A87"/>
      </a:accent1>
      <a:accent2>
        <a:srgbClr val="BA7F83"/>
      </a:accent2>
      <a:accent3>
        <a:srgbClr val="C594AC"/>
      </a:accent3>
      <a:accent4>
        <a:srgbClr val="BA7FB4"/>
      </a:accent4>
      <a:accent5>
        <a:srgbClr val="B796C6"/>
      </a:accent5>
      <a:accent6>
        <a:srgbClr val="8E7FBA"/>
      </a:accent6>
      <a:hlink>
        <a:srgbClr val="5B879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558</Words>
  <Application>Microsoft Macintosh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The Hand Bold</vt:lpstr>
      <vt:lpstr>The Serif Hand Black</vt:lpstr>
      <vt:lpstr>SketchyVTI</vt:lpstr>
      <vt:lpstr>Pedanto - Modelling An attentitive Ux/UI </vt:lpstr>
      <vt:lpstr>Project Initiation Document (PID), Plan and Introduction</vt:lpstr>
      <vt:lpstr>The Projects Objectives:</vt:lpstr>
      <vt:lpstr>Introduction to modeling UX/UI for online Learning</vt:lpstr>
      <vt:lpstr>Prototype Pattern</vt:lpstr>
      <vt:lpstr>Online communication interfaces comparison</vt:lpstr>
      <vt:lpstr>Research and Project Methodology </vt:lpstr>
      <vt:lpstr>Design of Practical Work : Design Approach</vt:lpstr>
      <vt:lpstr>Design of Practical Work : UX/UI Design for Desktop</vt:lpstr>
      <vt:lpstr>Survey</vt:lpstr>
      <vt:lpstr>Critical evaluation and reflection of professional, social, ethical and security issues regarding online learning in a context of the attentive UX/UI prototype (Guidance for Deployment and Maintenance) </vt:lpstr>
      <vt:lpstr>Recommendations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attentitive Ux/UI </dc:title>
  <dc:creator>Aleksanadar Aleksandrov Peshev (Student)</dc:creator>
  <cp:lastModifiedBy>Aleksanadar Aleksandrov Peshev (Student)</cp:lastModifiedBy>
  <cp:revision>5</cp:revision>
  <dcterms:created xsi:type="dcterms:W3CDTF">2021-11-03T11:07:09Z</dcterms:created>
  <dcterms:modified xsi:type="dcterms:W3CDTF">2022-01-16T10:49:36Z</dcterms:modified>
</cp:coreProperties>
</file>