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8"/>
  </p:notesMasterIdLst>
  <p:sldIdLst>
    <p:sldId id="256" r:id="rId3"/>
    <p:sldId id="299" r:id="rId4"/>
    <p:sldId id="300" r:id="rId5"/>
    <p:sldId id="301" r:id="rId6"/>
    <p:sldId id="297" r:id="rId7"/>
  </p:sldIdLst>
  <p:sldSz cx="9144000" cy="5143500" type="screen16x9"/>
  <p:notesSz cx="6858000" cy="9144000"/>
  <p:embeddedFontLst>
    <p:embeddedFont>
      <p:font typeface="Advent Pro" pitchFamily="2" charset="77"/>
      <p:regular r:id="rId9"/>
      <p:bold r:id="rId10"/>
      <p:italic r:id="rId11"/>
      <p:boldItalic r:id="rId12"/>
    </p:embeddedFont>
    <p:embeddedFont>
      <p:font typeface="Advent Pro Medium" pitchFamily="2" charset="77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lack" panose="020F0502020204030204" pitchFamily="34" charset="0"/>
      <p:bold r:id="rId21"/>
      <p:italic r:id="rId22"/>
      <p:boldItalic r:id="rId23"/>
    </p:embeddedFont>
    <p:embeddedFont>
      <p:font typeface="Orbitron ExtraBold" pitchFamily="2" charset="0"/>
      <p:bold r:id="rId24"/>
    </p:embeddedFont>
    <p:embeddedFont>
      <p:font typeface="Proxima Nova" panose="02000506030000020004" pitchFamily="2" charset="0"/>
      <p:regular r:id="rId25"/>
      <p:bold r:id="rId26"/>
      <p:italic r:id="rId27"/>
      <p:boldItalic r:id="rId28"/>
    </p:embeddedFont>
    <p:embeddedFont>
      <p:font typeface="Proxima Nova Semibold" panose="020005060300000200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19A18-756A-B44B-9222-3899364FF2E6}" v="63" dt="2025-04-10T12:46:13.371"/>
  </p1510:revLst>
</p1510:revInfo>
</file>

<file path=ppt/tableStyles.xml><?xml version="1.0" encoding="utf-8"?>
<a:tblStyleLst xmlns:a="http://schemas.openxmlformats.org/drawingml/2006/main" def="{3C738EF8-C675-4F73-AD56-988BDC0DA691}">
  <a:tblStyle styleId="{3C738EF8-C675-4F73-AD56-988BDC0DA6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726"/>
  </p:normalViewPr>
  <p:slideViewPr>
    <p:cSldViewPr snapToGrid="0">
      <p:cViewPr>
        <p:scale>
          <a:sx n="143" d="100"/>
          <a:sy n="143" d="100"/>
        </p:scale>
        <p:origin x="68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21" Type="http://schemas.openxmlformats.org/officeDocument/2006/relationships/font" Target="fonts/font13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theme" Target="theme/theme1.xml"/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eters" userId="f7b0ce54-5645-4947-890f-b55557690a5c" providerId="ADAL" clId="{B8819A18-756A-B44B-9222-3899364FF2E6}"/>
    <pc:docChg chg="undo custSel addSld delSld modSld modMainMaster">
      <pc:chgData name="Alex Peters" userId="f7b0ce54-5645-4947-890f-b55557690a5c" providerId="ADAL" clId="{B8819A18-756A-B44B-9222-3899364FF2E6}" dt="2025-04-11T14:05:14.982" v="1331" actId="404"/>
      <pc:docMkLst>
        <pc:docMk/>
      </pc:docMkLst>
      <pc:sldChg chg="addSp delSp modSp mod modTransition">
        <pc:chgData name="Alex Peters" userId="f7b0ce54-5645-4947-890f-b55557690a5c" providerId="ADAL" clId="{B8819A18-756A-B44B-9222-3899364FF2E6}" dt="2025-04-11T01:47:19.147" v="1314" actId="1035"/>
        <pc:sldMkLst>
          <pc:docMk/>
          <pc:sldMk cId="0" sldId="256"/>
        </pc:sldMkLst>
        <pc:spChg chg="mod">
          <ac:chgData name="Alex Peters" userId="f7b0ce54-5645-4947-890f-b55557690a5c" providerId="ADAL" clId="{B8819A18-756A-B44B-9222-3899364FF2E6}" dt="2025-04-11T01:47:19.147" v="1314" actId="1035"/>
          <ac:spMkLst>
            <pc:docMk/>
            <pc:sldMk cId="0" sldId="256"/>
            <ac:spMk id="5493" creationId="{00000000-0000-0000-0000-000000000000}"/>
          </ac:spMkLst>
        </pc:spChg>
        <pc:spChg chg="mod">
          <ac:chgData name="Alex Peters" userId="f7b0ce54-5645-4947-890f-b55557690a5c" providerId="ADAL" clId="{B8819A18-756A-B44B-9222-3899364FF2E6}" dt="2025-04-10T02:17:48.130" v="687" actId="20577"/>
          <ac:spMkLst>
            <pc:docMk/>
            <pc:sldMk cId="0" sldId="256"/>
            <ac:spMk id="5494" creationId="{00000000-0000-0000-0000-000000000000}"/>
          </ac:spMkLst>
        </pc:spChg>
        <pc:grpChg chg="del">
          <ac:chgData name="Alex Peters" userId="f7b0ce54-5645-4947-890f-b55557690a5c" providerId="ADAL" clId="{B8819A18-756A-B44B-9222-3899364FF2E6}" dt="2025-04-10T02:19:47.646" v="705" actId="478"/>
          <ac:grpSpMkLst>
            <pc:docMk/>
            <pc:sldMk cId="0" sldId="256"/>
            <ac:grpSpMk id="5495" creationId="{00000000-0000-0000-0000-000000000000}"/>
          </ac:grpSpMkLst>
        </pc:grpChg>
        <pc:grpChg chg="del">
          <ac:chgData name="Alex Peters" userId="f7b0ce54-5645-4947-890f-b55557690a5c" providerId="ADAL" clId="{B8819A18-756A-B44B-9222-3899364FF2E6}" dt="2025-04-10T02:19:18.208" v="697" actId="478"/>
          <ac:grpSpMkLst>
            <pc:docMk/>
            <pc:sldMk cId="0" sldId="256"/>
            <ac:grpSpMk id="5523" creationId="{00000000-0000-0000-0000-000000000000}"/>
          </ac:grpSpMkLst>
        </pc:grpChg>
        <pc:grpChg chg="del">
          <ac:chgData name="Alex Peters" userId="f7b0ce54-5645-4947-890f-b55557690a5c" providerId="ADAL" clId="{B8819A18-756A-B44B-9222-3899364FF2E6}" dt="2025-04-10T02:19:42.311" v="703" actId="478"/>
          <ac:grpSpMkLst>
            <pc:docMk/>
            <pc:sldMk cId="0" sldId="256"/>
            <ac:grpSpMk id="5551" creationId="{00000000-0000-0000-0000-000000000000}"/>
          </ac:grpSpMkLst>
        </pc:grpChg>
        <pc:picChg chg="add mod">
          <ac:chgData name="Alex Peters" userId="f7b0ce54-5645-4947-890f-b55557690a5c" providerId="ADAL" clId="{B8819A18-756A-B44B-9222-3899364FF2E6}" dt="2025-04-10T02:19:15.750" v="696" actId="167"/>
          <ac:picMkLst>
            <pc:docMk/>
            <pc:sldMk cId="0" sldId="256"/>
            <ac:picMk id="3" creationId="{1EB3B3CE-F75A-7CA2-EA8B-BCD74C3048A1}"/>
          </ac:picMkLst>
        </pc:picChg>
        <pc:picChg chg="add mod">
          <ac:chgData name="Alex Peters" userId="f7b0ce54-5645-4947-890f-b55557690a5c" providerId="ADAL" clId="{B8819A18-756A-B44B-9222-3899364FF2E6}" dt="2025-04-10T02:19:32.597" v="700" actId="167"/>
          <ac:picMkLst>
            <pc:docMk/>
            <pc:sldMk cId="0" sldId="256"/>
            <ac:picMk id="4" creationId="{F135D1B0-49A6-CE2D-CF5F-7D8636BE407D}"/>
          </ac:picMkLst>
        </pc:picChg>
        <pc:picChg chg="add mod">
          <ac:chgData name="Alex Peters" userId="f7b0ce54-5645-4947-890f-b55557690a5c" providerId="ADAL" clId="{B8819A18-756A-B44B-9222-3899364FF2E6}" dt="2025-04-10T02:19:46.311" v="704" actId="167"/>
          <ac:picMkLst>
            <pc:docMk/>
            <pc:sldMk cId="0" sldId="256"/>
            <ac:picMk id="5" creationId="{46197165-8088-9DFA-B6E3-1AF2CFF4415D}"/>
          </ac:picMkLst>
        </pc:picChg>
      </pc:sldChg>
      <pc:sldChg chg="del">
        <pc:chgData name="Alex Peters" userId="f7b0ce54-5645-4947-890f-b55557690a5c" providerId="ADAL" clId="{B8819A18-756A-B44B-9222-3899364FF2E6}" dt="2025-04-10T02:21:50.738" v="721" actId="2696"/>
        <pc:sldMkLst>
          <pc:docMk/>
          <pc:sldMk cId="0" sldId="257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58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59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60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61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62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63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64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65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66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67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68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69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70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71"/>
        </pc:sldMkLst>
      </pc:sldChg>
      <pc:sldChg chg="modSp 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72"/>
        </pc:sldMkLst>
        <pc:graphicFrameChg chg="mod">
          <ac:chgData name="Alex Peters" userId="f7b0ce54-5645-4947-890f-b55557690a5c" providerId="ADAL" clId="{B8819A18-756A-B44B-9222-3899364FF2E6}" dt="2025-04-10T02:21:52.109" v="779"/>
          <ac:graphicFrameMkLst>
            <pc:docMk/>
            <pc:sldMk cId="0" sldId="272"/>
            <ac:graphicFrameMk id="6899" creationId="{00000000-0000-0000-0000-000000000000}"/>
          </ac:graphicFrameMkLst>
        </pc:graphicFrameChg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73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74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75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76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77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78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79"/>
        </pc:sldMkLst>
      </pc:sldChg>
      <pc:sldChg chg="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80"/>
        </pc:sldMkLst>
      </pc:sldChg>
      <pc:sldChg chg="del">
        <pc:chgData name="Alex Peters" userId="f7b0ce54-5645-4947-890f-b55557690a5c" providerId="ADAL" clId="{B8819A18-756A-B44B-9222-3899364FF2E6}" dt="2025-04-10T02:21:51.269" v="763" actId="2696"/>
        <pc:sldMkLst>
          <pc:docMk/>
          <pc:sldMk cId="0" sldId="281"/>
        </pc:sldMkLst>
      </pc:sldChg>
      <pc:sldChg chg="del">
        <pc:chgData name="Alex Peters" userId="f7b0ce54-5645-4947-890f-b55557690a5c" providerId="ADAL" clId="{B8819A18-756A-B44B-9222-3899364FF2E6}" dt="2025-04-10T02:21:51.279" v="764" actId="2696"/>
        <pc:sldMkLst>
          <pc:docMk/>
          <pc:sldMk cId="0" sldId="282"/>
        </pc:sldMkLst>
      </pc:sldChg>
      <pc:sldChg chg="del">
        <pc:chgData name="Alex Peters" userId="f7b0ce54-5645-4947-890f-b55557690a5c" providerId="ADAL" clId="{B8819A18-756A-B44B-9222-3899364FF2E6}" dt="2025-04-10T02:21:51.291" v="765" actId="2696"/>
        <pc:sldMkLst>
          <pc:docMk/>
          <pc:sldMk cId="0" sldId="283"/>
        </pc:sldMkLst>
      </pc:sldChg>
      <pc:sldChg chg="del">
        <pc:chgData name="Alex Peters" userId="f7b0ce54-5645-4947-890f-b55557690a5c" providerId="ADAL" clId="{B8819A18-756A-B44B-9222-3899364FF2E6}" dt="2025-04-10T02:21:51.350" v="766" actId="2696"/>
        <pc:sldMkLst>
          <pc:docMk/>
          <pc:sldMk cId="0" sldId="284"/>
        </pc:sldMkLst>
      </pc:sldChg>
      <pc:sldChg chg="del">
        <pc:chgData name="Alex Peters" userId="f7b0ce54-5645-4947-890f-b55557690a5c" providerId="ADAL" clId="{B8819A18-756A-B44B-9222-3899364FF2E6}" dt="2025-04-10T02:21:51.448" v="767" actId="2696"/>
        <pc:sldMkLst>
          <pc:docMk/>
          <pc:sldMk cId="0" sldId="285"/>
        </pc:sldMkLst>
      </pc:sldChg>
      <pc:sldChg chg="del">
        <pc:chgData name="Alex Peters" userId="f7b0ce54-5645-4947-890f-b55557690a5c" providerId="ADAL" clId="{B8819A18-756A-B44B-9222-3899364FF2E6}" dt="2025-04-10T02:21:51.475" v="768" actId="2696"/>
        <pc:sldMkLst>
          <pc:docMk/>
          <pc:sldMk cId="0" sldId="286"/>
        </pc:sldMkLst>
      </pc:sldChg>
      <pc:sldChg chg="modSp del modNotes">
        <pc:chgData name="Alex Peters" userId="f7b0ce54-5645-4947-890f-b55557690a5c" providerId="ADAL" clId="{B8819A18-756A-B44B-9222-3899364FF2E6}" dt="2025-04-10T02:21:52.109" v="779"/>
        <pc:sldMkLst>
          <pc:docMk/>
          <pc:sldMk cId="0" sldId="287"/>
        </pc:sldMkLst>
        <pc:graphicFrameChg chg="mod">
          <ac:chgData name="Alex Peters" userId="f7b0ce54-5645-4947-890f-b55557690a5c" providerId="ADAL" clId="{B8819A18-756A-B44B-9222-3899364FF2E6}" dt="2025-04-10T02:21:52.109" v="779"/>
          <ac:graphicFrameMkLst>
            <pc:docMk/>
            <pc:sldMk cId="0" sldId="287"/>
            <ac:graphicFrameMk id="14648" creationId="{00000000-0000-0000-0000-000000000000}"/>
          </ac:graphicFrameMkLst>
        </pc:graphicFrameChg>
        <pc:graphicFrameChg chg="mod">
          <ac:chgData name="Alex Peters" userId="f7b0ce54-5645-4947-890f-b55557690a5c" providerId="ADAL" clId="{B8819A18-756A-B44B-9222-3899364FF2E6}" dt="2025-04-10T02:21:52.109" v="779"/>
          <ac:graphicFrameMkLst>
            <pc:docMk/>
            <pc:sldMk cId="0" sldId="287"/>
            <ac:graphicFrameMk id="14700" creationId="{00000000-0000-0000-0000-000000000000}"/>
          </ac:graphicFrameMkLst>
        </pc:graphicFrameChg>
        <pc:graphicFrameChg chg="mod">
          <ac:chgData name="Alex Peters" userId="f7b0ce54-5645-4947-890f-b55557690a5c" providerId="ADAL" clId="{B8819A18-756A-B44B-9222-3899364FF2E6}" dt="2025-04-10T02:21:52.109" v="779"/>
          <ac:graphicFrameMkLst>
            <pc:docMk/>
            <pc:sldMk cId="0" sldId="287"/>
            <ac:graphicFrameMk id="14701" creationId="{00000000-0000-0000-0000-000000000000}"/>
          </ac:graphicFrameMkLst>
        </pc:graphicFrameChg>
        <pc:graphicFrameChg chg="mod">
          <ac:chgData name="Alex Peters" userId="f7b0ce54-5645-4947-890f-b55557690a5c" providerId="ADAL" clId="{B8819A18-756A-B44B-9222-3899364FF2E6}" dt="2025-04-10T02:21:52.109" v="779"/>
          <ac:graphicFrameMkLst>
            <pc:docMk/>
            <pc:sldMk cId="0" sldId="287"/>
            <ac:graphicFrameMk id="14744" creationId="{00000000-0000-0000-0000-000000000000}"/>
          </ac:graphicFrameMkLst>
        </pc:graphicFrameChg>
      </pc:sldChg>
      <pc:sldChg chg="del">
        <pc:chgData name="Alex Peters" userId="f7b0ce54-5645-4947-890f-b55557690a5c" providerId="ADAL" clId="{B8819A18-756A-B44B-9222-3899364FF2E6}" dt="2025-04-10T02:21:51.509" v="770" actId="2696"/>
        <pc:sldMkLst>
          <pc:docMk/>
          <pc:sldMk cId="0" sldId="288"/>
        </pc:sldMkLst>
      </pc:sldChg>
      <pc:sldChg chg="del">
        <pc:chgData name="Alex Peters" userId="f7b0ce54-5645-4947-890f-b55557690a5c" providerId="ADAL" clId="{B8819A18-756A-B44B-9222-3899364FF2E6}" dt="2025-04-10T02:21:51.538" v="771" actId="2696"/>
        <pc:sldMkLst>
          <pc:docMk/>
          <pc:sldMk cId="0" sldId="289"/>
        </pc:sldMkLst>
      </pc:sldChg>
      <pc:sldChg chg="del">
        <pc:chgData name="Alex Peters" userId="f7b0ce54-5645-4947-890f-b55557690a5c" providerId="ADAL" clId="{B8819A18-756A-B44B-9222-3899364FF2E6}" dt="2025-04-10T02:21:51.596" v="772" actId="2696"/>
        <pc:sldMkLst>
          <pc:docMk/>
          <pc:sldMk cId="0" sldId="290"/>
        </pc:sldMkLst>
      </pc:sldChg>
      <pc:sldChg chg="del">
        <pc:chgData name="Alex Peters" userId="f7b0ce54-5645-4947-890f-b55557690a5c" providerId="ADAL" clId="{B8819A18-756A-B44B-9222-3899364FF2E6}" dt="2025-04-10T02:21:51.689" v="773" actId="2696"/>
        <pc:sldMkLst>
          <pc:docMk/>
          <pc:sldMk cId="0" sldId="291"/>
        </pc:sldMkLst>
      </pc:sldChg>
      <pc:sldChg chg="del">
        <pc:chgData name="Alex Peters" userId="f7b0ce54-5645-4947-890f-b55557690a5c" providerId="ADAL" clId="{B8819A18-756A-B44B-9222-3899364FF2E6}" dt="2025-04-10T02:21:51.809" v="774" actId="2696"/>
        <pc:sldMkLst>
          <pc:docMk/>
          <pc:sldMk cId="0" sldId="292"/>
        </pc:sldMkLst>
      </pc:sldChg>
      <pc:sldChg chg="del">
        <pc:chgData name="Alex Peters" userId="f7b0ce54-5645-4947-890f-b55557690a5c" providerId="ADAL" clId="{B8819A18-756A-B44B-9222-3899364FF2E6}" dt="2025-04-10T02:21:51.905" v="775" actId="2696"/>
        <pc:sldMkLst>
          <pc:docMk/>
          <pc:sldMk cId="0" sldId="293"/>
        </pc:sldMkLst>
      </pc:sldChg>
      <pc:sldChg chg="del">
        <pc:chgData name="Alex Peters" userId="f7b0ce54-5645-4947-890f-b55557690a5c" providerId="ADAL" clId="{B8819A18-756A-B44B-9222-3899364FF2E6}" dt="2025-04-10T02:21:51.983" v="776" actId="2696"/>
        <pc:sldMkLst>
          <pc:docMk/>
          <pc:sldMk cId="0" sldId="294"/>
        </pc:sldMkLst>
      </pc:sldChg>
      <pc:sldChg chg="del">
        <pc:chgData name="Alex Peters" userId="f7b0ce54-5645-4947-890f-b55557690a5c" providerId="ADAL" clId="{B8819A18-756A-B44B-9222-3899364FF2E6}" dt="2025-04-10T02:21:52.053" v="777" actId="2696"/>
        <pc:sldMkLst>
          <pc:docMk/>
          <pc:sldMk cId="0" sldId="295"/>
        </pc:sldMkLst>
      </pc:sldChg>
      <pc:sldChg chg="del">
        <pc:chgData name="Alex Peters" userId="f7b0ce54-5645-4947-890f-b55557690a5c" providerId="ADAL" clId="{B8819A18-756A-B44B-9222-3899364FF2E6}" dt="2025-04-10T02:21:52.109" v="778" actId="2696"/>
        <pc:sldMkLst>
          <pc:docMk/>
          <pc:sldMk cId="0" sldId="296"/>
        </pc:sldMkLst>
      </pc:sldChg>
      <pc:sldChg chg="modTransition setBg modNotes">
        <pc:chgData name="Alex Peters" userId="f7b0ce54-5645-4947-890f-b55557690a5c" providerId="ADAL" clId="{B8819A18-756A-B44B-9222-3899364FF2E6}" dt="2025-04-10T02:22:49.842" v="781"/>
        <pc:sldMkLst>
          <pc:docMk/>
          <pc:sldMk cId="0" sldId="297"/>
        </pc:sldMkLst>
      </pc:sldChg>
      <pc:sldChg chg="new del">
        <pc:chgData name="Alex Peters" userId="f7b0ce54-5645-4947-890f-b55557690a5c" providerId="ADAL" clId="{B8819A18-756A-B44B-9222-3899364FF2E6}" dt="2025-04-10T01:19:29.241" v="14" actId="2696"/>
        <pc:sldMkLst>
          <pc:docMk/>
          <pc:sldMk cId="3687700217" sldId="298"/>
        </pc:sldMkLst>
      </pc:sldChg>
      <pc:sldChg chg="delSp modSp new mod modTransition">
        <pc:chgData name="Alex Peters" userId="f7b0ce54-5645-4947-890f-b55557690a5c" providerId="ADAL" clId="{B8819A18-756A-B44B-9222-3899364FF2E6}" dt="2025-04-11T01:47:42.639" v="1329" actId="1037"/>
        <pc:sldMkLst>
          <pc:docMk/>
          <pc:sldMk cId="195153276" sldId="299"/>
        </pc:sldMkLst>
        <pc:spChg chg="mod">
          <ac:chgData name="Alex Peters" userId="f7b0ce54-5645-4947-890f-b55557690a5c" providerId="ADAL" clId="{B8819A18-756A-B44B-9222-3899364FF2E6}" dt="2025-04-10T01:24:22.322" v="38" actId="20577"/>
          <ac:spMkLst>
            <pc:docMk/>
            <pc:sldMk cId="195153276" sldId="299"/>
            <ac:spMk id="2" creationId="{F777942A-8778-44D0-AECB-E2061E7ACE1A}"/>
          </ac:spMkLst>
        </pc:spChg>
        <pc:spChg chg="mod">
          <ac:chgData name="Alex Peters" userId="f7b0ce54-5645-4947-890f-b55557690a5c" providerId="ADAL" clId="{B8819A18-756A-B44B-9222-3899364FF2E6}" dt="2025-04-11T01:47:10.981" v="1312" actId="1037"/>
          <ac:spMkLst>
            <pc:docMk/>
            <pc:sldMk cId="195153276" sldId="299"/>
            <ac:spMk id="3" creationId="{A988E8BF-41F9-8989-4DAE-832BAA17AB60}"/>
          </ac:spMkLst>
        </pc:spChg>
        <pc:spChg chg="mod">
          <ac:chgData name="Alex Peters" userId="f7b0ce54-5645-4947-890f-b55557690a5c" providerId="ADAL" clId="{B8819A18-756A-B44B-9222-3899364FF2E6}" dt="2025-04-11T01:47:10.981" v="1312" actId="1037"/>
          <ac:spMkLst>
            <pc:docMk/>
            <pc:sldMk cId="195153276" sldId="299"/>
            <ac:spMk id="4" creationId="{A775A36D-3E9A-E677-7C4F-9F4C54F13A23}"/>
          </ac:spMkLst>
        </pc:spChg>
        <pc:spChg chg="mod">
          <ac:chgData name="Alex Peters" userId="f7b0ce54-5645-4947-890f-b55557690a5c" providerId="ADAL" clId="{B8819A18-756A-B44B-9222-3899364FF2E6}" dt="2025-04-10T01:24:50.817" v="97" actId="20577"/>
          <ac:spMkLst>
            <pc:docMk/>
            <pc:sldMk cId="195153276" sldId="299"/>
            <ac:spMk id="5" creationId="{59458602-C0D1-A09A-063A-5BF73A638508}"/>
          </ac:spMkLst>
        </pc:spChg>
        <pc:spChg chg="mod">
          <ac:chgData name="Alex Peters" userId="f7b0ce54-5645-4947-890f-b55557690a5c" providerId="ADAL" clId="{B8819A18-756A-B44B-9222-3899364FF2E6}" dt="2025-04-11T01:46:38.371" v="1280" actId="1038"/>
          <ac:spMkLst>
            <pc:docMk/>
            <pc:sldMk cId="195153276" sldId="299"/>
            <ac:spMk id="6" creationId="{E2D26206-53DD-811B-EE15-9C34AD87DB0C}"/>
          </ac:spMkLst>
        </pc:spChg>
        <pc:spChg chg="del">
          <ac:chgData name="Alex Peters" userId="f7b0ce54-5645-4947-890f-b55557690a5c" providerId="ADAL" clId="{B8819A18-756A-B44B-9222-3899364FF2E6}" dt="2025-04-10T01:25:07.004" v="140" actId="478"/>
          <ac:spMkLst>
            <pc:docMk/>
            <pc:sldMk cId="195153276" sldId="299"/>
            <ac:spMk id="7" creationId="{04FCF6FD-F8EF-7881-DD83-D935CAA4A399}"/>
          </ac:spMkLst>
        </pc:spChg>
        <pc:spChg chg="del">
          <ac:chgData name="Alex Peters" userId="f7b0ce54-5645-4947-890f-b55557690a5c" providerId="ADAL" clId="{B8819A18-756A-B44B-9222-3899364FF2E6}" dt="2025-04-10T01:25:08.012" v="141" actId="478"/>
          <ac:spMkLst>
            <pc:docMk/>
            <pc:sldMk cId="195153276" sldId="299"/>
            <ac:spMk id="8" creationId="{A7945DF2-99CC-9439-8884-F5B82AFBF869}"/>
          </ac:spMkLst>
        </pc:spChg>
        <pc:spChg chg="mod">
          <ac:chgData name="Alex Peters" userId="f7b0ce54-5645-4947-890f-b55557690a5c" providerId="ADAL" clId="{B8819A18-756A-B44B-9222-3899364FF2E6}" dt="2025-04-11T01:47:42.639" v="1329" actId="1037"/>
          <ac:spMkLst>
            <pc:docMk/>
            <pc:sldMk cId="195153276" sldId="299"/>
            <ac:spMk id="9" creationId="{5EA64723-EC6C-4C49-BEE1-CBF2EFFBCC6E}"/>
          </ac:spMkLst>
        </pc:spChg>
        <pc:spChg chg="mod">
          <ac:chgData name="Alex Peters" userId="f7b0ce54-5645-4947-890f-b55557690a5c" providerId="ADAL" clId="{B8819A18-756A-B44B-9222-3899364FF2E6}" dt="2025-04-11T01:47:42.639" v="1329" actId="1037"/>
          <ac:spMkLst>
            <pc:docMk/>
            <pc:sldMk cId="195153276" sldId="299"/>
            <ac:spMk id="10" creationId="{3B3446E8-3340-8EB0-A91C-A7C3224ED308}"/>
          </ac:spMkLst>
        </pc:spChg>
        <pc:spChg chg="mod">
          <ac:chgData name="Alex Peters" userId="f7b0ce54-5645-4947-890f-b55557690a5c" providerId="ADAL" clId="{B8819A18-756A-B44B-9222-3899364FF2E6}" dt="2025-04-10T01:24:59.909" v="120" actId="20577"/>
          <ac:spMkLst>
            <pc:docMk/>
            <pc:sldMk cId="195153276" sldId="299"/>
            <ac:spMk id="11" creationId="{E058AC5D-21C8-233B-5020-9A6FEF3A9E44}"/>
          </ac:spMkLst>
        </pc:spChg>
        <pc:spChg chg="mod">
          <ac:chgData name="Alex Peters" userId="f7b0ce54-5645-4947-890f-b55557690a5c" providerId="ADAL" clId="{B8819A18-756A-B44B-9222-3899364FF2E6}" dt="2025-04-11T01:46:35.073" v="1269" actId="1037"/>
          <ac:spMkLst>
            <pc:docMk/>
            <pc:sldMk cId="195153276" sldId="299"/>
            <ac:spMk id="12" creationId="{343DD75D-A825-EE2E-6390-C583C2F24A60}"/>
          </ac:spMkLst>
        </pc:spChg>
      </pc:sldChg>
      <pc:sldChg chg="addSp delSp modSp new mod modTransition">
        <pc:chgData name="Alex Peters" userId="f7b0ce54-5645-4947-890f-b55557690a5c" providerId="ADAL" clId="{B8819A18-756A-B44B-9222-3899364FF2E6}" dt="2025-04-11T14:05:14.982" v="1331" actId="404"/>
        <pc:sldMkLst>
          <pc:docMk/>
          <pc:sldMk cId="3894036474" sldId="300"/>
        </pc:sldMkLst>
        <pc:spChg chg="mod">
          <ac:chgData name="Alex Peters" userId="f7b0ce54-5645-4947-890f-b55557690a5c" providerId="ADAL" clId="{B8819A18-756A-B44B-9222-3899364FF2E6}" dt="2025-04-10T01:25:53.250" v="166" actId="1076"/>
          <ac:spMkLst>
            <pc:docMk/>
            <pc:sldMk cId="3894036474" sldId="300"/>
            <ac:spMk id="2" creationId="{33D668D1-6A7D-10EA-182F-7E328D919B14}"/>
          </ac:spMkLst>
        </pc:spChg>
        <pc:spChg chg="add mod">
          <ac:chgData name="Alex Peters" userId="f7b0ce54-5645-4947-890f-b55557690a5c" providerId="ADAL" clId="{B8819A18-756A-B44B-9222-3899364FF2E6}" dt="2025-04-10T01:26:21.351" v="225" actId="14100"/>
          <ac:spMkLst>
            <pc:docMk/>
            <pc:sldMk cId="3894036474" sldId="300"/>
            <ac:spMk id="3" creationId="{725249FA-B85A-0484-A451-5C05B3BE6F26}"/>
          </ac:spMkLst>
        </pc:spChg>
        <pc:spChg chg="add del mod">
          <ac:chgData name="Alex Peters" userId="f7b0ce54-5645-4947-890f-b55557690a5c" providerId="ADAL" clId="{B8819A18-756A-B44B-9222-3899364FF2E6}" dt="2025-04-10T01:26:26.132" v="228"/>
          <ac:spMkLst>
            <pc:docMk/>
            <pc:sldMk cId="3894036474" sldId="300"/>
            <ac:spMk id="4" creationId="{DBEA2A68-A2C8-F0BE-805D-FB7668A65325}"/>
          </ac:spMkLst>
        </pc:spChg>
        <pc:spChg chg="add mod">
          <ac:chgData name="Alex Peters" userId="f7b0ce54-5645-4947-890f-b55557690a5c" providerId="ADAL" clId="{B8819A18-756A-B44B-9222-3899364FF2E6}" dt="2025-04-11T14:05:14.982" v="1331" actId="404"/>
          <ac:spMkLst>
            <pc:docMk/>
            <pc:sldMk cId="3894036474" sldId="300"/>
            <ac:spMk id="5" creationId="{6E4BF5C5-38B7-D1A7-C87C-6DF001368527}"/>
          </ac:spMkLst>
        </pc:spChg>
        <pc:spChg chg="add mod">
          <ac:chgData name="Alex Peters" userId="f7b0ce54-5645-4947-890f-b55557690a5c" providerId="ADAL" clId="{B8819A18-756A-B44B-9222-3899364FF2E6}" dt="2025-04-10T02:25:21.894" v="822" actId="167"/>
          <ac:spMkLst>
            <pc:docMk/>
            <pc:sldMk cId="3894036474" sldId="300"/>
            <ac:spMk id="10" creationId="{90CB062F-8891-D0C2-35BB-AFE691697DF2}"/>
          </ac:spMkLst>
        </pc:spChg>
        <pc:spChg chg="add mod">
          <ac:chgData name="Alex Peters" userId="f7b0ce54-5645-4947-890f-b55557690a5c" providerId="ADAL" clId="{B8819A18-756A-B44B-9222-3899364FF2E6}" dt="2025-04-11T14:05:14.982" v="1331" actId="404"/>
          <ac:spMkLst>
            <pc:docMk/>
            <pc:sldMk cId="3894036474" sldId="300"/>
            <ac:spMk id="11" creationId="{E0EB1906-9EA0-A9AB-4CF8-781091514EAB}"/>
          </ac:spMkLst>
        </pc:spChg>
        <pc:spChg chg="add del mod">
          <ac:chgData name="Alex Peters" userId="f7b0ce54-5645-4947-890f-b55557690a5c" providerId="ADAL" clId="{B8819A18-756A-B44B-9222-3899364FF2E6}" dt="2025-04-11T14:05:14.982" v="1331" actId="404"/>
          <ac:spMkLst>
            <pc:docMk/>
            <pc:sldMk cId="3894036474" sldId="300"/>
            <ac:spMk id="12" creationId="{95994FEF-7602-BD3E-E480-2B634829917F}"/>
          </ac:spMkLst>
        </pc:spChg>
        <pc:grpChg chg="add mod">
          <ac:chgData name="Alex Peters" userId="f7b0ce54-5645-4947-890f-b55557690a5c" providerId="ADAL" clId="{B8819A18-756A-B44B-9222-3899364FF2E6}" dt="2025-04-10T02:25:18.226" v="821" actId="1076"/>
          <ac:grpSpMkLst>
            <pc:docMk/>
            <pc:sldMk cId="3894036474" sldId="300"/>
            <ac:grpSpMk id="9" creationId="{80012113-CA03-659B-F954-809FF1CD7C3D}"/>
          </ac:grpSpMkLst>
        </pc:grpChg>
        <pc:picChg chg="add del mod">
          <ac:chgData name="Alex Peters" userId="f7b0ce54-5645-4947-890f-b55557690a5c" providerId="ADAL" clId="{B8819A18-756A-B44B-9222-3899364FF2E6}" dt="2025-04-10T02:23:21.153" v="787"/>
          <ac:picMkLst>
            <pc:docMk/>
            <pc:sldMk cId="3894036474" sldId="300"/>
            <ac:picMk id="6" creationId="{D570A215-0B89-0FB1-43FA-EC0BCB237CF7}"/>
          </ac:picMkLst>
        </pc:picChg>
        <pc:picChg chg="add del mod">
          <ac:chgData name="Alex Peters" userId="f7b0ce54-5645-4947-890f-b55557690a5c" providerId="ADAL" clId="{B8819A18-756A-B44B-9222-3899364FF2E6}" dt="2025-04-10T02:23:21.153" v="787"/>
          <ac:picMkLst>
            <pc:docMk/>
            <pc:sldMk cId="3894036474" sldId="300"/>
            <ac:picMk id="7" creationId="{2D343F2A-8858-45FA-CE5A-22D00501F8C9}"/>
          </ac:picMkLst>
        </pc:picChg>
        <pc:picChg chg="add del mod">
          <ac:chgData name="Alex Peters" userId="f7b0ce54-5645-4947-890f-b55557690a5c" providerId="ADAL" clId="{B8819A18-756A-B44B-9222-3899364FF2E6}" dt="2025-04-10T02:23:21.153" v="787"/>
          <ac:picMkLst>
            <pc:docMk/>
            <pc:sldMk cId="3894036474" sldId="300"/>
            <ac:picMk id="8" creationId="{BA85BE38-3A2A-B334-6A67-1CCBEDA8592B}"/>
          </ac:picMkLst>
        </pc:picChg>
      </pc:sldChg>
      <pc:sldChg chg="addSp modSp new mod modTransition modAnim">
        <pc:chgData name="Alex Peters" userId="f7b0ce54-5645-4947-890f-b55557690a5c" providerId="ADAL" clId="{B8819A18-756A-B44B-9222-3899364FF2E6}" dt="2025-04-10T02:22:49.842" v="781"/>
        <pc:sldMkLst>
          <pc:docMk/>
          <pc:sldMk cId="2080025833" sldId="301"/>
        </pc:sldMkLst>
        <pc:spChg chg="add mod">
          <ac:chgData name="Alex Peters" userId="f7b0ce54-5645-4947-890f-b55557690a5c" providerId="ADAL" clId="{B8819A18-756A-B44B-9222-3899364FF2E6}" dt="2025-04-10T02:13:13.642" v="612" actId="1076"/>
          <ac:spMkLst>
            <pc:docMk/>
            <pc:sldMk cId="2080025833" sldId="301"/>
            <ac:spMk id="2" creationId="{91B94C54-55B8-6169-FE88-DC6F5AE2D5D7}"/>
          </ac:spMkLst>
        </pc:spChg>
        <pc:picChg chg="add mod modCrop">
          <ac:chgData name="Alex Peters" userId="f7b0ce54-5645-4947-890f-b55557690a5c" providerId="ADAL" clId="{B8819A18-756A-B44B-9222-3899364FF2E6}" dt="2025-04-10T02:14:59.606" v="626" actId="1076"/>
          <ac:picMkLst>
            <pc:docMk/>
            <pc:sldMk cId="2080025833" sldId="301"/>
            <ac:picMk id="4" creationId="{4C7239CA-D42F-FFD2-A30D-A455D6888857}"/>
          </ac:picMkLst>
        </pc:picChg>
      </pc:sldChg>
      <pc:sldMasterChg chg="modTransition delSldLayout modSldLayout">
        <pc:chgData name="Alex Peters" userId="f7b0ce54-5645-4947-890f-b55557690a5c" providerId="ADAL" clId="{B8819A18-756A-B44B-9222-3899364FF2E6}" dt="2025-04-10T02:22:49.842" v="781"/>
        <pc:sldMasterMkLst>
          <pc:docMk/>
          <pc:sldMasterMk cId="0" sldId="2147483674"/>
        </pc:sldMasterMkLst>
        <pc:sldLayoutChg chg="modTransition">
          <pc:chgData name="Alex Peters" userId="f7b0ce54-5645-4947-890f-b55557690a5c" providerId="ADAL" clId="{B8819A18-756A-B44B-9222-3899364FF2E6}" dt="2025-04-10T02:22:49.842" v="781"/>
          <pc:sldLayoutMkLst>
            <pc:docMk/>
            <pc:sldMasterMk cId="0" sldId="2147483674"/>
            <pc:sldLayoutMk cId="0" sldId="2147483648"/>
          </pc:sldLayoutMkLst>
        </pc:sldLayoutChg>
        <pc:sldLayoutChg chg="del">
          <pc:chgData name="Alex Peters" userId="f7b0ce54-5645-4947-890f-b55557690a5c" providerId="ADAL" clId="{B8819A18-756A-B44B-9222-3899364FF2E6}" dt="2025-04-10T02:21:50.797" v="725" actId="2696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Alex Peters" userId="f7b0ce54-5645-4947-890f-b55557690a5c" providerId="ADAL" clId="{B8819A18-756A-B44B-9222-3899364FF2E6}" dt="2025-04-10T02:21:50.742" v="722" actId="2696"/>
          <pc:sldLayoutMkLst>
            <pc:docMk/>
            <pc:sldMasterMk cId="0" sldId="2147483674"/>
            <pc:sldLayoutMk cId="0" sldId="2147483650"/>
          </pc:sldLayoutMkLst>
        </pc:sldLayoutChg>
        <pc:sldLayoutChg chg="modTransition">
          <pc:chgData name="Alex Peters" userId="f7b0ce54-5645-4947-890f-b55557690a5c" providerId="ADAL" clId="{B8819A18-756A-B44B-9222-3899364FF2E6}" dt="2025-04-10T02:22:49.842" v="781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lex Peters" userId="f7b0ce54-5645-4947-890f-b55557690a5c" providerId="ADAL" clId="{B8819A18-756A-B44B-9222-3899364FF2E6}" dt="2025-04-10T02:21:51.249" v="760" actId="2696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Alex Peters" userId="f7b0ce54-5645-4947-890f-b55557690a5c" providerId="ADAL" clId="{B8819A18-756A-B44B-9222-3899364FF2E6}" dt="2025-04-10T02:21:50.810" v="727" actId="2696"/>
          <pc:sldLayoutMkLst>
            <pc:docMk/>
            <pc:sldMasterMk cId="0" sldId="2147483674"/>
            <pc:sldLayoutMk cId="0" sldId="2147483653"/>
          </pc:sldLayoutMkLst>
        </pc:sldLayoutChg>
        <pc:sldLayoutChg chg="modTransition">
          <pc:chgData name="Alex Peters" userId="f7b0ce54-5645-4947-890f-b55557690a5c" providerId="ADAL" clId="{B8819A18-756A-B44B-9222-3899364FF2E6}" dt="2025-04-10T02:22:49.842" v="781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lex Peters" userId="f7b0ce54-5645-4947-890f-b55557690a5c" providerId="ADAL" clId="{B8819A18-756A-B44B-9222-3899364FF2E6}" dt="2025-04-10T02:21:51.046" v="751" actId="2696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Alex Peters" userId="f7b0ce54-5645-4947-890f-b55557690a5c" providerId="ADAL" clId="{B8819A18-756A-B44B-9222-3899364FF2E6}" dt="2025-04-10T02:21:51.025" v="749" actId="2696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lex Peters" userId="f7b0ce54-5645-4947-890f-b55557690a5c" providerId="ADAL" clId="{B8819A18-756A-B44B-9222-3899364FF2E6}" dt="2025-04-10T02:21:50.977" v="744" actId="2696"/>
          <pc:sldLayoutMkLst>
            <pc:docMk/>
            <pc:sldMasterMk cId="0" sldId="2147483674"/>
            <pc:sldLayoutMk cId="0" sldId="2147483657"/>
          </pc:sldLayoutMkLst>
        </pc:sldLayoutChg>
        <pc:sldLayoutChg chg="modTransition">
          <pc:chgData name="Alex Peters" userId="f7b0ce54-5645-4947-890f-b55557690a5c" providerId="ADAL" clId="{B8819A18-756A-B44B-9222-3899364FF2E6}" dt="2025-04-10T02:22:49.842" v="781"/>
          <pc:sldLayoutMkLst>
            <pc:docMk/>
            <pc:sldMasterMk cId="0" sldId="2147483674"/>
            <pc:sldLayoutMk cId="0" sldId="2147483658"/>
          </pc:sldLayoutMkLst>
        </pc:sldLayoutChg>
        <pc:sldLayoutChg chg="modTransition">
          <pc:chgData name="Alex Peters" userId="f7b0ce54-5645-4947-890f-b55557690a5c" providerId="ADAL" clId="{B8819A18-756A-B44B-9222-3899364FF2E6}" dt="2025-04-10T02:22:49.842" v="781"/>
          <pc:sldLayoutMkLst>
            <pc:docMk/>
            <pc:sldMasterMk cId="0" sldId="2147483674"/>
            <pc:sldLayoutMk cId="0" sldId="2147483659"/>
          </pc:sldLayoutMkLst>
        </pc:sldLayoutChg>
        <pc:sldLayoutChg chg="del">
          <pc:chgData name="Alex Peters" userId="f7b0ce54-5645-4947-890f-b55557690a5c" providerId="ADAL" clId="{B8819A18-756A-B44B-9222-3899364FF2E6}" dt="2025-04-10T02:21:50.822" v="729" actId="2696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Alex Peters" userId="f7b0ce54-5645-4947-890f-b55557690a5c" providerId="ADAL" clId="{B8819A18-756A-B44B-9222-3899364FF2E6}" dt="2025-04-10T02:21:50.836" v="731" actId="2696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Alex Peters" userId="f7b0ce54-5645-4947-890f-b55557690a5c" providerId="ADAL" clId="{B8819A18-756A-B44B-9222-3899364FF2E6}" dt="2025-04-10T02:21:50.846" v="733" actId="2696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Alex Peters" userId="f7b0ce54-5645-4947-890f-b55557690a5c" providerId="ADAL" clId="{B8819A18-756A-B44B-9222-3899364FF2E6}" dt="2025-04-10T02:21:50.870" v="736" actId="2696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Alex Peters" userId="f7b0ce54-5645-4947-890f-b55557690a5c" providerId="ADAL" clId="{B8819A18-756A-B44B-9222-3899364FF2E6}" dt="2025-04-10T02:21:50.918" v="739" actId="2696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Alex Peters" userId="f7b0ce54-5645-4947-890f-b55557690a5c" providerId="ADAL" clId="{B8819A18-756A-B44B-9222-3899364FF2E6}" dt="2025-04-10T02:21:50.940" v="741" actId="2696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lex Peters" userId="f7b0ce54-5645-4947-890f-b55557690a5c" providerId="ADAL" clId="{B8819A18-756A-B44B-9222-3899364FF2E6}" dt="2025-04-10T02:21:51.004" v="746" actId="2696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Alex Peters" userId="f7b0ce54-5645-4947-890f-b55557690a5c" providerId="ADAL" clId="{B8819A18-756A-B44B-9222-3899364FF2E6}" dt="2025-04-10T02:21:51.088" v="755" actId="2696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lex Peters" userId="f7b0ce54-5645-4947-890f-b55557690a5c" providerId="ADAL" clId="{B8819A18-756A-B44B-9222-3899364FF2E6}" dt="2025-04-10T02:21:51.075" v="753" actId="2696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lex Peters" userId="f7b0ce54-5645-4947-890f-b55557690a5c" providerId="ADAL" clId="{B8819A18-756A-B44B-9222-3899364FF2E6}" dt="2025-04-10T02:21:51.158" v="758" actId="2696"/>
          <pc:sldLayoutMkLst>
            <pc:docMk/>
            <pc:sldMasterMk cId="0" sldId="2147483674"/>
            <pc:sldLayoutMk cId="0" sldId="2147483669"/>
          </pc:sldLayoutMkLst>
        </pc:sldLayoutChg>
        <pc:sldLayoutChg chg="modTransition">
          <pc:chgData name="Alex Peters" userId="f7b0ce54-5645-4947-890f-b55557690a5c" providerId="ADAL" clId="{B8819A18-756A-B44B-9222-3899364FF2E6}" dt="2025-04-10T02:22:49.842" v="781"/>
          <pc:sldLayoutMkLst>
            <pc:docMk/>
            <pc:sldMasterMk cId="0" sldId="2147483674"/>
            <pc:sldLayoutMk cId="0" sldId="2147483670"/>
          </pc:sldLayoutMkLst>
        </pc:sldLayoutChg>
        <pc:sldLayoutChg chg="modTransition">
          <pc:chgData name="Alex Peters" userId="f7b0ce54-5645-4947-890f-b55557690a5c" providerId="ADAL" clId="{B8819A18-756A-B44B-9222-3899364FF2E6}" dt="2025-04-10T02:22:49.842" v="781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Alex Peters" userId="f7b0ce54-5645-4947-890f-b55557690a5c" providerId="ADAL" clId="{B8819A18-756A-B44B-9222-3899364FF2E6}" dt="2025-04-10T02:21:51.260" v="762" actId="2696"/>
          <pc:sldLayoutMkLst>
            <pc:docMk/>
            <pc:sldMasterMk cId="0" sldId="2147483674"/>
            <pc:sldLayoutMk cId="0" sldId="2147483672"/>
          </pc:sldLayoutMkLst>
        </pc:sldLayoutChg>
      </pc:sldMasterChg>
      <pc:sldMasterChg chg="modTransition modSldLayout">
        <pc:chgData name="Alex Peters" userId="f7b0ce54-5645-4947-890f-b55557690a5c" providerId="ADAL" clId="{B8819A18-756A-B44B-9222-3899364FF2E6}" dt="2025-04-10T02:22:49.842" v="781"/>
        <pc:sldMasterMkLst>
          <pc:docMk/>
          <pc:sldMasterMk cId="0" sldId="2147483675"/>
        </pc:sldMasterMkLst>
        <pc:sldLayoutChg chg="modTransition">
          <pc:chgData name="Alex Peters" userId="f7b0ce54-5645-4947-890f-b55557690a5c" providerId="ADAL" clId="{B8819A18-756A-B44B-9222-3899364FF2E6}" dt="2025-04-10T02:22:49.842" v="781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9" name="Google Shape;26959;g6edfa80311_0_33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0" name="Google Shape;26960;g6edfa80311_0_33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6"/>
        </a:solidFill>
        <a:effectLst/>
      </p:bgPr>
    </p:bg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8" name="Google Shape;1898;p13"/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9" name="Google Shape;1899;p13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0" name="Google Shape;1900;p13"/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1" name="Google Shape;1901;p13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2" name="Google Shape;1902;p13"/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3" name="Google Shape;1903;p13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08" name="Google Shape;1908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59" r:id="rId5"/>
    <p:sldLayoutId id="2147483670" r:id="rId6"/>
    <p:sldLayoutId id="2147483671" r:id="rId7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6" name="Google Shape;5486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87" name="Google Shape;5487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red apple&#10;&#10;Description automatically generated">
            <a:extLst>
              <a:ext uri="{FF2B5EF4-FFF2-40B4-BE49-F238E27FC236}">
                <a16:creationId xmlns:a16="http://schemas.microsoft.com/office/drawing/2014/main" id="{46197165-8088-9DFA-B6E3-1AF2CFF44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94" y="681326"/>
            <a:ext cx="1381874" cy="1381874"/>
          </a:xfrm>
          <a:prstGeom prst="rect">
            <a:avLst/>
          </a:prstGeom>
        </p:spPr>
      </p:pic>
      <p:pic>
        <p:nvPicPr>
          <p:cNvPr id="4" name="Picture 3" descr="A pixel art of a red apple&#10;&#10;Description automatically generated">
            <a:extLst>
              <a:ext uri="{FF2B5EF4-FFF2-40B4-BE49-F238E27FC236}">
                <a16:creationId xmlns:a16="http://schemas.microsoft.com/office/drawing/2014/main" id="{F135D1B0-49A6-CE2D-CF5F-7D8636BE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33" y="681326"/>
            <a:ext cx="1381874" cy="1381874"/>
          </a:xfrm>
          <a:prstGeom prst="rect">
            <a:avLst/>
          </a:prstGeom>
        </p:spPr>
      </p:pic>
      <p:pic>
        <p:nvPicPr>
          <p:cNvPr id="3" name="Picture 2" descr="A pixel art of a red apple&#10;&#10;Description automatically generated">
            <a:extLst>
              <a:ext uri="{FF2B5EF4-FFF2-40B4-BE49-F238E27FC236}">
                <a16:creationId xmlns:a16="http://schemas.microsoft.com/office/drawing/2014/main" id="{1EB3B3CE-F75A-7CA2-EA8B-BCD74C304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063" y="681326"/>
            <a:ext cx="1381874" cy="1381874"/>
          </a:xfrm>
          <a:prstGeom prst="rect">
            <a:avLst/>
          </a:prstGeom>
        </p:spPr>
      </p:pic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052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Python</a:t>
            </a:r>
            <a:endParaRPr sz="6600" dirty="0"/>
          </a:p>
        </p:txBody>
      </p:sp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Agile Project – Week 3 Presentation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942A-8778-44D0-AECB-E2061E7A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&amp; Roles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88E8BF-41F9-8989-4DAE-832BAA17AB6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00359" y="1397525"/>
            <a:ext cx="3088800" cy="391800"/>
          </a:xfrm>
        </p:spPr>
        <p:txBody>
          <a:bodyPr/>
          <a:lstStyle/>
          <a:p>
            <a:r>
              <a:rPr lang="en-US" dirty="0"/>
              <a:t>Alex Peters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75A36D-3E9A-E677-7C4F-9F4C54F13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359" y="1644370"/>
            <a:ext cx="3088800" cy="391800"/>
          </a:xfrm>
        </p:spPr>
        <p:txBody>
          <a:bodyPr/>
          <a:lstStyle/>
          <a:p>
            <a:r>
              <a:rPr lang="en-US" dirty="0"/>
              <a:t>Scrum Master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458602-C0D1-A09A-063A-5BF73A638508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Zach Madison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D26206-53DD-811B-EE15-9C34AD87DB0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88159" y="2828905"/>
            <a:ext cx="3088800" cy="391800"/>
          </a:xfrm>
        </p:spPr>
        <p:txBody>
          <a:bodyPr/>
          <a:lstStyle/>
          <a:p>
            <a:r>
              <a:rPr lang="en-US" dirty="0"/>
              <a:t>Code Lead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EA64723-EC6C-4C49-BEE1-CBF2EFFBCC6E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4852566" y="1397525"/>
            <a:ext cx="3088800" cy="391800"/>
          </a:xfrm>
        </p:spPr>
        <p:txBody>
          <a:bodyPr/>
          <a:lstStyle/>
          <a:p>
            <a:r>
              <a:rPr lang="en-US" dirty="0"/>
              <a:t>Nick Clark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B3446E8-3340-8EB0-A91C-A7C3224ED308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4822868" y="1644370"/>
            <a:ext cx="3088800" cy="391800"/>
          </a:xfrm>
        </p:spPr>
        <p:txBody>
          <a:bodyPr/>
          <a:lstStyle/>
          <a:p>
            <a:r>
              <a:rPr lang="en-US" dirty="0"/>
              <a:t>Design Lead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058AC5D-21C8-233B-5020-9A6FEF3A9E44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 dirty="0"/>
              <a:t>Mana Yamamoto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43DD75D-A825-EE2E-6390-C583C2F24A6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6414" y="2828920"/>
            <a:ext cx="3088800" cy="391800"/>
          </a:xfrm>
        </p:spPr>
        <p:txBody>
          <a:bodyPr/>
          <a:lstStyle/>
          <a:p>
            <a:r>
              <a:rPr lang="en-US" dirty="0"/>
              <a:t>Documentation Lead</a:t>
            </a:r>
          </a:p>
        </p:txBody>
      </p:sp>
    </p:spTree>
    <p:extLst>
      <p:ext uri="{BB962C8B-B14F-4D97-AF65-F5344CB8AC3E}">
        <p14:creationId xmlns:p14="http://schemas.microsoft.com/office/powerpoint/2010/main" val="19515327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CB062F-8891-D0C2-35BB-AFE691697DF2}"/>
              </a:ext>
            </a:extLst>
          </p:cNvPr>
          <p:cNvSpPr/>
          <p:nvPr/>
        </p:nvSpPr>
        <p:spPr>
          <a:xfrm>
            <a:off x="3997325" y="1041400"/>
            <a:ext cx="1127125" cy="365125"/>
          </a:xfrm>
          <a:prstGeom prst="rect">
            <a:avLst/>
          </a:prstGeom>
          <a:solidFill>
            <a:srgbClr val="1C4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012113-CA03-659B-F954-809FF1CD7C3D}"/>
              </a:ext>
            </a:extLst>
          </p:cNvPr>
          <p:cNvGrpSpPr/>
          <p:nvPr/>
        </p:nvGrpSpPr>
        <p:grpSpPr>
          <a:xfrm>
            <a:off x="3929525" y="925262"/>
            <a:ext cx="1262724" cy="529891"/>
            <a:chOff x="2704594" y="681326"/>
            <a:chExt cx="3734813" cy="1381874"/>
          </a:xfrm>
        </p:grpSpPr>
        <p:pic>
          <p:nvPicPr>
            <p:cNvPr id="6" name="Picture 5" descr="A pixel art of a red apple&#10;&#10;Description automatically generated">
              <a:extLst>
                <a:ext uri="{FF2B5EF4-FFF2-40B4-BE49-F238E27FC236}">
                  <a16:creationId xmlns:a16="http://schemas.microsoft.com/office/drawing/2014/main" id="{D570A215-0B89-0FB1-43FA-EC0BCB237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4594" y="681326"/>
              <a:ext cx="1381874" cy="1381874"/>
            </a:xfrm>
            <a:prstGeom prst="rect">
              <a:avLst/>
            </a:prstGeom>
          </p:spPr>
        </p:pic>
        <p:pic>
          <p:nvPicPr>
            <p:cNvPr id="7" name="Picture 6" descr="A pixel art of a red apple&#10;&#10;Description automatically generated">
              <a:extLst>
                <a:ext uri="{FF2B5EF4-FFF2-40B4-BE49-F238E27FC236}">
                  <a16:creationId xmlns:a16="http://schemas.microsoft.com/office/drawing/2014/main" id="{2D343F2A-8858-45FA-CE5A-22D00501F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7533" y="681326"/>
              <a:ext cx="1381874" cy="1381874"/>
            </a:xfrm>
            <a:prstGeom prst="rect">
              <a:avLst/>
            </a:prstGeom>
          </p:spPr>
        </p:pic>
        <p:pic>
          <p:nvPicPr>
            <p:cNvPr id="8" name="Picture 7" descr="A pixel art of a red apple&#10;&#10;Description automatically generated">
              <a:extLst>
                <a:ext uri="{FF2B5EF4-FFF2-40B4-BE49-F238E27FC236}">
                  <a16:creationId xmlns:a16="http://schemas.microsoft.com/office/drawing/2014/main" id="{BA85BE38-3A2A-B334-6A67-1CCBEDA8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063" y="681326"/>
              <a:ext cx="1381874" cy="138187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D668D1-6A7D-10EA-182F-7E328D91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826" y="1339014"/>
            <a:ext cx="3120347" cy="529891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2100"/>
            </a:pPr>
            <a:r>
              <a:rPr lang="en-US" sz="2100" dirty="0"/>
              <a:t>Project Description</a:t>
            </a:r>
          </a:p>
        </p:txBody>
      </p:sp>
      <p:sp>
        <p:nvSpPr>
          <p:cNvPr id="3" name="Google Shape;5583;p30">
            <a:extLst>
              <a:ext uri="{FF2B5EF4-FFF2-40B4-BE49-F238E27FC236}">
                <a16:creationId xmlns:a16="http://schemas.microsoft.com/office/drawing/2014/main" id="{725249FA-B85A-0484-A451-5C05B3BE6F26}"/>
              </a:ext>
            </a:extLst>
          </p:cNvPr>
          <p:cNvSpPr txBox="1">
            <a:spLocks/>
          </p:cNvSpPr>
          <p:nvPr/>
        </p:nvSpPr>
        <p:spPr>
          <a:xfrm>
            <a:off x="1812758" y="1868905"/>
            <a:ext cx="5534526" cy="199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dirty="0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BF5C5-38B7-D1A7-C87C-6DF001368527}"/>
              </a:ext>
            </a:extLst>
          </p:cNvPr>
          <p:cNvSpPr txBox="1"/>
          <p:nvPr/>
        </p:nvSpPr>
        <p:spPr>
          <a:xfrm>
            <a:off x="1003156" y="1894885"/>
            <a:ext cx="2276309" cy="194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 Medium"/>
              </a:defRPr>
            </a:lvl1pPr>
            <a:lvl2pPr marL="9144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r>
              <a:rPr lang="en-US" b="1" u="sng" dirty="0"/>
              <a:t>Python</a:t>
            </a:r>
            <a:r>
              <a:rPr lang="en-US" dirty="0"/>
              <a:t> is a UNK themed game of snake, similar in attributes and rules to the traditional snake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B1906-9EA0-A9AB-4CF8-781091514EAB}"/>
              </a:ext>
            </a:extLst>
          </p:cNvPr>
          <p:cNvSpPr txBox="1"/>
          <p:nvPr/>
        </p:nvSpPr>
        <p:spPr>
          <a:xfrm>
            <a:off x="3559561" y="1894973"/>
            <a:ext cx="2024877" cy="194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100"/>
              <a:buNone/>
              <a:defRPr b="1">
                <a:solidFill>
                  <a:schemeClr val="accent1"/>
                </a:solidFill>
                <a:latin typeface="Advent Pro"/>
                <a:ea typeface="Advent Pro"/>
                <a:cs typeface="Advent Pro"/>
              </a:defRPr>
            </a:lvl1pPr>
            <a:lvl2pPr marL="9144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</a:defRPr>
            </a:lvl2pPr>
            <a:lvl3pPr marL="13716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</a:defRPr>
            </a:lvl3pPr>
            <a:lvl4pPr marL="18288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</a:defRPr>
            </a:lvl4pPr>
            <a:lvl5pPr marL="22860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</a:defRPr>
            </a:lvl5pPr>
            <a:lvl6pPr marL="27432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</a:defRPr>
            </a:lvl6pPr>
            <a:lvl7pPr marL="32004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</a:defRPr>
            </a:lvl7pPr>
            <a:lvl8pPr marL="36576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</a:defRPr>
            </a:lvl8pPr>
            <a:lvl9pPr marL="4114800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</a:defRPr>
            </a:lvl9pPr>
          </a:lstStyle>
          <a:p>
            <a:r>
              <a:rPr lang="en-US" u="sng" dirty="0"/>
              <a:t>Scope</a:t>
            </a:r>
            <a:r>
              <a:rPr lang="en-US" dirty="0"/>
              <a:t>:</a:t>
            </a:r>
            <a:r>
              <a:rPr lang="en-US" b="0" dirty="0"/>
              <a:t> Create a player-controlled snake game where it ends if it runs into itself or the wall. The snake will grow when it eats. </a:t>
            </a:r>
          </a:p>
          <a:p>
            <a:r>
              <a:rPr lang="en-US" dirty="0"/>
              <a:t>Outside Scope:</a:t>
            </a:r>
            <a:r>
              <a:rPr lang="en-US" b="0" dirty="0"/>
              <a:t> High score table, multiple food types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994FEF-7602-BD3E-E480-2B634829917F}"/>
              </a:ext>
            </a:extLst>
          </p:cNvPr>
          <p:cNvSpPr txBox="1"/>
          <p:nvPr/>
        </p:nvSpPr>
        <p:spPr>
          <a:xfrm>
            <a:off x="5864534" y="1894885"/>
            <a:ext cx="2276309" cy="194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 Medium"/>
              </a:defRPr>
            </a:lvl1pPr>
            <a:lvl2pPr marL="9144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indent="-317500">
              <a:spcBef>
                <a:spcPts val="1600"/>
              </a:spcBef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r>
              <a:rPr lang="en-US" b="1" u="sng" dirty="0"/>
              <a:t>Outcomes</a:t>
            </a:r>
            <a:r>
              <a:rPr lang="en-US" b="1" dirty="0"/>
              <a:t>:</a:t>
            </a:r>
            <a:r>
              <a:rPr lang="en-US" dirty="0"/>
              <a:t> The group accomplished everything it set out to do within the scope of the 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40364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94C54-55B8-6169-FE88-DC6F5AE2D5D7}"/>
              </a:ext>
            </a:extLst>
          </p:cNvPr>
          <p:cNvSpPr txBox="1"/>
          <p:nvPr/>
        </p:nvSpPr>
        <p:spPr>
          <a:xfrm>
            <a:off x="1718494" y="1607798"/>
            <a:ext cx="5707012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90000"/>
              </a:lnSpc>
              <a:buClr>
                <a:schemeClr val="accent1"/>
              </a:buClr>
              <a:buSzPts val="5200"/>
              <a:buFont typeface="Orbitron ExtraBold"/>
              <a:buNone/>
              <a:defRPr sz="52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algn="ctr">
              <a:lnSpc>
                <a:spcPct val="90000"/>
              </a:lnSpc>
              <a:buClr>
                <a:schemeClr val="accent1"/>
              </a:buClr>
              <a:buSzPts val="5200"/>
              <a:buFont typeface="Orbitron ExtraBold"/>
              <a:buNone/>
              <a:defRPr sz="52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algn="ctr">
              <a:lnSpc>
                <a:spcPct val="90000"/>
              </a:lnSpc>
              <a:buClr>
                <a:schemeClr val="accent1"/>
              </a:buClr>
              <a:buSzPts val="5200"/>
              <a:buFont typeface="Orbitron ExtraBold"/>
              <a:buNone/>
              <a:defRPr sz="52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algn="ctr">
              <a:lnSpc>
                <a:spcPct val="90000"/>
              </a:lnSpc>
              <a:buClr>
                <a:schemeClr val="accent1"/>
              </a:buClr>
              <a:buSzPts val="5200"/>
              <a:buFont typeface="Orbitron ExtraBold"/>
              <a:buNone/>
              <a:defRPr sz="52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algn="ctr">
              <a:lnSpc>
                <a:spcPct val="90000"/>
              </a:lnSpc>
              <a:buClr>
                <a:schemeClr val="accent1"/>
              </a:buClr>
              <a:buSzPts val="5200"/>
              <a:buFont typeface="Orbitron ExtraBold"/>
              <a:buNone/>
              <a:defRPr sz="52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algn="ctr">
              <a:lnSpc>
                <a:spcPct val="90000"/>
              </a:lnSpc>
              <a:buClr>
                <a:schemeClr val="accent1"/>
              </a:buClr>
              <a:buSzPts val="5200"/>
              <a:buFont typeface="Orbitron ExtraBold"/>
              <a:buNone/>
              <a:defRPr sz="52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algn="ctr">
              <a:lnSpc>
                <a:spcPct val="90000"/>
              </a:lnSpc>
              <a:buClr>
                <a:schemeClr val="accent1"/>
              </a:buClr>
              <a:buSzPts val="5200"/>
              <a:buFont typeface="Orbitron ExtraBold"/>
              <a:buNone/>
              <a:defRPr sz="52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algn="ctr">
              <a:lnSpc>
                <a:spcPct val="90000"/>
              </a:lnSpc>
              <a:buClr>
                <a:schemeClr val="accent1"/>
              </a:buClr>
              <a:buSzPts val="5200"/>
              <a:buFont typeface="Orbitron ExtraBold"/>
              <a:buNone/>
              <a:defRPr sz="52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algn="ctr">
              <a:lnSpc>
                <a:spcPct val="90000"/>
              </a:lnSpc>
              <a:buClr>
                <a:schemeClr val="accent1"/>
              </a:buClr>
              <a:buSzPts val="5200"/>
              <a:buFont typeface="Orbitron ExtraBold"/>
              <a:buNone/>
              <a:defRPr sz="52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 dirty="0"/>
              <a:t>Demonstration</a:t>
            </a:r>
          </a:p>
        </p:txBody>
      </p:sp>
      <p:pic>
        <p:nvPicPr>
          <p:cNvPr id="4" name="Picture 3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4C7239CA-D42F-FFD2-A30D-A455D6888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5" t="12032" r="12183" b="18299"/>
          <a:stretch/>
        </p:blipFill>
        <p:spPr>
          <a:xfrm>
            <a:off x="3235865" y="2420328"/>
            <a:ext cx="2370851" cy="24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25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5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6"/>
        </a:solidFill>
        <a:effectLst/>
      </p:bgPr>
    </p:bg>
    <p:spTree>
      <p:nvGrpSpPr>
        <p:cNvPr id="1" name="Shape 26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62" name="Google Shape;26962;p7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103</Words>
  <Application>Microsoft Macintosh PowerPoint</Application>
  <PresentationFormat>On-screen Show (16:9)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Advent Pro</vt:lpstr>
      <vt:lpstr>Lato</vt:lpstr>
      <vt:lpstr>Lato Black</vt:lpstr>
      <vt:lpstr>Proxima Nova</vt:lpstr>
      <vt:lpstr>Advent Pro Medium</vt:lpstr>
      <vt:lpstr>Arial</vt:lpstr>
      <vt:lpstr>Orbitron ExtraBold</vt:lpstr>
      <vt:lpstr>Proxima Nova Semibold</vt:lpstr>
      <vt:lpstr>Retro Video Games Newsletter XL by Slidesgo</vt:lpstr>
      <vt:lpstr>Slidesgo Final Pages</vt:lpstr>
      <vt:lpstr>Python</vt:lpstr>
      <vt:lpstr>Team Members &amp; Roles</vt:lpstr>
      <vt:lpstr>Project Description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Alex Peters</cp:lastModifiedBy>
  <cp:revision>1</cp:revision>
  <dcterms:modified xsi:type="dcterms:W3CDTF">2025-04-11T14:05:22Z</dcterms:modified>
</cp:coreProperties>
</file>