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540 Kaggle Advice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particular: AWS / GPUs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is expensive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how to prototype on your laptop and then train on the cloud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some point you’re going to want access to a GPU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Notebooks running on AWS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scripts transferred via Git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40% of energy not spent on modelling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now for the modelling part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(55%)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feature representation, try all the standard models: penalized GLMs, random forests, GBMs, SVMs, a variety of kernelized methods, KNN, Naive Bayes, neural networks,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good hyperparameter tuning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form your baseline: your next goal is to beat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save the trained models, you can use them later in ensembles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where these models do well and where they fail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Consider using autoML libraries or automatic hyperparameter tuning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consistent resampling across all your models to make comparisons as direct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holdout “blending” set for later ensembling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Strongly consider using bayesian ROPE (region of practical equivalence) to compare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test a model on data it has seen before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Taking an average of predictions is naive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blending or stacking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models in = better predictions out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Representations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representations (or the representations learned by a neural network) are going to make or break the competition this year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vision is dominated by neural nets, but that doesn’t mean you should only use neural nets.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ton of architectures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features from neural nets and using standard ML models on these extracted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Finally: investigate the FrankenModel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(5%)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FrankenModel + Medical Dataset = Bad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justify your final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prediction is great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Demonstrations that the model is learning good features or that the model is interpretable are also valuable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LIME (Locally Interpretable Model-Agnostic Explanations) to investigate predictions on average and outlier observations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pictures to convince people your model is good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Remember: If a student does work but doesn’t document or explain it, did they actually do any work?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do not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 nothing until the last month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Blindly put the data into some scikit-learn/keras models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 some cursory hyperparameter tuning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Take the average of your predictions and call it a day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do not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code from the Kaggle kernels to get a semi-decent result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Pretend it is brilliant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grading rubric will reflect that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isn’t worth your time as a student to throw together a mess of code and default setting models and stop when your accuracy looks “high enough”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need to spend a significant amount of time looking at your data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approach (% overall time/effort)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Look at your data. A lot. (30%)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Develop a workflow. (10%)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Try a bajillion models/features. (55%)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Investigate your final model (5%)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your data: surprising difficult (30%)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lots of exploratory data analysis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data is there? What does the average observation look like? How much variability is there?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training and test sets different in important ways?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outliers in the training data?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clusters in the data?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features seem most predictive? Any guesses as to why?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Repeat for each different representation of the training data. Answer with pictures rather than numbers wherever possible.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workflow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(10%)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fast iteration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the computational infrastructure needed to train, test and compare many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examples of good hyperparameter tuning. Grid search is a low bar to clear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work isn’t required to be fully reproducible but if it isn’t I will judge you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version control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your models and log their performance in a central, standard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