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2" r:id="rId4"/>
    <p:sldId id="258" r:id="rId5"/>
    <p:sldId id="257" r:id="rId6"/>
    <p:sldId id="260" r:id="rId7"/>
    <p:sldId id="259" r:id="rId8"/>
    <p:sldId id="269" r:id="rId9"/>
    <p:sldId id="261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0526D-65CB-4440-AE74-28FDE575AD4D}" v="1" dt="2024-08-27T10:24:3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NRIQUE SANTANA" userId="S::gustavo.santana88@etec.sp.gov.br::bb67895e-8337-4207-a465-44235010bc9c" providerId="AD" clId="Web-{1B8773C6-745A-485E-B400-352C2624A490}"/>
    <pc:docChg chg="modSld">
      <pc:chgData name="GUSTAVO HENRIQUE SANTANA" userId="S::gustavo.santana88@etec.sp.gov.br::bb67895e-8337-4207-a465-44235010bc9c" providerId="AD" clId="Web-{1B8773C6-745A-485E-B400-352C2624A490}" dt="2024-08-13T10:18:47.440" v="1" actId="1076"/>
      <pc:docMkLst>
        <pc:docMk/>
      </pc:docMkLst>
      <pc:sldChg chg="modSp">
        <pc:chgData name="GUSTAVO HENRIQUE SANTANA" userId="S::gustavo.santana88@etec.sp.gov.br::bb67895e-8337-4207-a465-44235010bc9c" providerId="AD" clId="Web-{1B8773C6-745A-485E-B400-352C2624A490}" dt="2024-08-13T10:18:47.440" v="1" actId="1076"/>
        <pc:sldMkLst>
          <pc:docMk/>
          <pc:sldMk cId="1747852358" sldId="267"/>
        </pc:sldMkLst>
        <pc:inkChg chg="mod">
          <ac:chgData name="GUSTAVO HENRIQUE SANTANA" userId="S::gustavo.santana88@etec.sp.gov.br::bb67895e-8337-4207-a465-44235010bc9c" providerId="AD" clId="Web-{1B8773C6-745A-485E-B400-352C2624A490}" dt="2024-08-13T10:18:47.440" v="1" actId="1076"/>
          <ac:inkMkLst>
            <pc:docMk/>
            <pc:sldMk cId="1747852358" sldId="267"/>
            <ac:inkMk id="5" creationId="{67543ADC-C493-C46A-B118-2B954A6BA410}"/>
          </ac:inkMkLst>
        </pc:inkChg>
      </pc:sldChg>
    </pc:docChg>
  </pc:docChgLst>
  <pc:docChgLst>
    <pc:chgData name="LARISSA DE SOUZA CARDOZO" userId="S::larissa.cardozo2@etec.sp.gov.br::fa3c7886-ac69-4348-9316-21da81038c57" providerId="AD" clId="Web-{D1EA416E-BCE2-4E1C-822B-5D7C59971B4A}"/>
    <pc:docChg chg="modSld">
      <pc:chgData name="LARISSA DE SOUZA CARDOZO" userId="S::larissa.cardozo2@etec.sp.gov.br::fa3c7886-ac69-4348-9316-21da81038c57" providerId="AD" clId="Web-{D1EA416E-BCE2-4E1C-822B-5D7C59971B4A}" dt="2024-08-06T11:11:26.072" v="0" actId="1076"/>
      <pc:docMkLst>
        <pc:docMk/>
      </pc:docMkLst>
      <pc:sldChg chg="modSp">
        <pc:chgData name="LARISSA DE SOUZA CARDOZO" userId="S::larissa.cardozo2@etec.sp.gov.br::fa3c7886-ac69-4348-9316-21da81038c57" providerId="AD" clId="Web-{D1EA416E-BCE2-4E1C-822B-5D7C59971B4A}" dt="2024-08-06T11:11:26.072" v="0" actId="1076"/>
        <pc:sldMkLst>
          <pc:docMk/>
          <pc:sldMk cId="1020303187" sldId="263"/>
        </pc:sldMkLst>
        <pc:picChg chg="mod">
          <ac:chgData name="LARISSA DE SOUZA CARDOZO" userId="S::larissa.cardozo2@etec.sp.gov.br::fa3c7886-ac69-4348-9316-21da81038c57" providerId="AD" clId="Web-{D1EA416E-BCE2-4E1C-822B-5D7C59971B4A}" dt="2024-08-06T11:11:26.072" v="0" actId="1076"/>
          <ac:picMkLst>
            <pc:docMk/>
            <pc:sldMk cId="1020303187" sldId="263"/>
            <ac:picMk id="2" creationId="{694EBF3B-1B1F-4CEA-B710-F5113FC7E7B1}"/>
          </ac:picMkLst>
        </pc:picChg>
      </pc:sldChg>
    </pc:docChg>
  </pc:docChgLst>
  <pc:docChgLst>
    <pc:chgData name="JOAO PEDRO PEREIRA RAMOS" userId="S::joao.ramos122@etec.sp.gov.br::3e654d90-1268-466c-9cdc-c47e54724a9e" providerId="AD" clId="Web-{FD45582E-AFA7-BCD4-5283-D1429FA49277}"/>
    <pc:docChg chg="modSld">
      <pc:chgData name="JOAO PEDRO PEREIRA RAMOS" userId="S::joao.ramos122@etec.sp.gov.br::3e654d90-1268-466c-9cdc-c47e54724a9e" providerId="AD" clId="Web-{FD45582E-AFA7-BCD4-5283-D1429FA49277}" dt="2024-08-13T10:42:31" v="0" actId="1076"/>
      <pc:docMkLst>
        <pc:docMk/>
      </pc:docMkLst>
      <pc:sldChg chg="modSp">
        <pc:chgData name="JOAO PEDRO PEREIRA RAMOS" userId="S::joao.ramos122@etec.sp.gov.br::3e654d90-1268-466c-9cdc-c47e54724a9e" providerId="AD" clId="Web-{FD45582E-AFA7-BCD4-5283-D1429FA49277}" dt="2024-08-13T10:42:31" v="0" actId="1076"/>
        <pc:sldMkLst>
          <pc:docMk/>
          <pc:sldMk cId="1747852358" sldId="267"/>
        </pc:sldMkLst>
        <pc:spChg chg="mod">
          <ac:chgData name="JOAO PEDRO PEREIRA RAMOS" userId="S::joao.ramos122@etec.sp.gov.br::3e654d90-1268-466c-9cdc-c47e54724a9e" providerId="AD" clId="Web-{FD45582E-AFA7-BCD4-5283-D1429FA49277}" dt="2024-08-13T10:42:31" v="0" actId="1076"/>
          <ac:spMkLst>
            <pc:docMk/>
            <pc:sldMk cId="1747852358" sldId="267"/>
            <ac:spMk id="3" creationId="{DAF6A1B5-5E84-492E-B4EF-528ADC4625B6}"/>
          </ac:spMkLst>
        </pc:spChg>
      </pc:sldChg>
    </pc:docChg>
  </pc:docChgLst>
  <pc:docChgLst>
    <pc:chgData name="GUSTAVO QUINTANILIA MAURICIO FRANCO" userId="S::gustavo.franco17@etec.sp.gov.br::7c35bf42-806e-4c82-be63-6c425476aa8e" providerId="AD" clId="Web-{4081D8E1-7F9A-093C-38CB-F7C96BF997B9}"/>
    <pc:docChg chg="modSld">
      <pc:chgData name="GUSTAVO QUINTANILIA MAURICIO FRANCO" userId="S::gustavo.franco17@etec.sp.gov.br::7c35bf42-806e-4c82-be63-6c425476aa8e" providerId="AD" clId="Web-{4081D8E1-7F9A-093C-38CB-F7C96BF997B9}" dt="2024-08-07T11:22:12.479" v="20" actId="20577"/>
      <pc:docMkLst>
        <pc:docMk/>
      </pc:docMkLst>
      <pc:sldChg chg="modSp">
        <pc:chgData name="GUSTAVO QUINTANILIA MAURICIO FRANCO" userId="S::gustavo.franco17@etec.sp.gov.br::7c35bf42-806e-4c82-be63-6c425476aa8e" providerId="AD" clId="Web-{4081D8E1-7F9A-093C-38CB-F7C96BF997B9}" dt="2024-08-07T11:22:12.479" v="20" actId="20577"/>
        <pc:sldMkLst>
          <pc:docMk/>
          <pc:sldMk cId="1747852358" sldId="267"/>
        </pc:sldMkLst>
        <pc:spChg chg="mod">
          <ac:chgData name="GUSTAVO QUINTANILIA MAURICIO FRANCO" userId="S::gustavo.franco17@etec.sp.gov.br::7c35bf42-806e-4c82-be63-6c425476aa8e" providerId="AD" clId="Web-{4081D8E1-7F9A-093C-38CB-F7C96BF997B9}" dt="2024-08-07T11:22:12.479" v="20" actId="20577"/>
          <ac:spMkLst>
            <pc:docMk/>
            <pc:sldMk cId="1747852358" sldId="267"/>
            <ac:spMk id="3" creationId="{DAF6A1B5-5E84-492E-B4EF-528ADC4625B6}"/>
          </ac:spMkLst>
        </pc:spChg>
      </pc:sldChg>
    </pc:docChg>
  </pc:docChgLst>
  <pc:docChgLst>
    <pc:chgData name="THAIS MIRELLE ARAUJO DOS SANTOS" userId="S::thais.santos817@etec.sp.gov.br::8468501a-a669-4edf-93b6-e49875e4069e" providerId="AD" clId="Web-{6FB0526D-65CB-4440-AE74-28FDE575AD4D}"/>
    <pc:docChg chg="modSld">
      <pc:chgData name="THAIS MIRELLE ARAUJO DOS SANTOS" userId="S::thais.santos817@etec.sp.gov.br::8468501a-a669-4edf-93b6-e49875e4069e" providerId="AD" clId="Web-{6FB0526D-65CB-4440-AE74-28FDE575AD4D}" dt="2024-08-27T10:24:37.577" v="0" actId="1076"/>
      <pc:docMkLst>
        <pc:docMk/>
      </pc:docMkLst>
      <pc:sldChg chg="modSp">
        <pc:chgData name="THAIS MIRELLE ARAUJO DOS SANTOS" userId="S::thais.santos817@etec.sp.gov.br::8468501a-a669-4edf-93b6-e49875e4069e" providerId="AD" clId="Web-{6FB0526D-65CB-4440-AE74-28FDE575AD4D}" dt="2024-08-27T10:24:37.577" v="0" actId="1076"/>
        <pc:sldMkLst>
          <pc:docMk/>
          <pc:sldMk cId="3969315307" sldId="261"/>
        </pc:sldMkLst>
        <pc:picChg chg="mod">
          <ac:chgData name="THAIS MIRELLE ARAUJO DOS SANTOS" userId="S::thais.santos817@etec.sp.gov.br::8468501a-a669-4edf-93b6-e49875e4069e" providerId="AD" clId="Web-{6FB0526D-65CB-4440-AE74-28FDE575AD4D}" dt="2024-08-27T10:24:37.577" v="0" actId="1076"/>
          <ac:picMkLst>
            <pc:docMk/>
            <pc:sldMk cId="3969315307" sldId="261"/>
            <ac:picMk id="2" creationId="{DA72C157-8F92-4290-B5B0-D95EDA0BE193}"/>
          </ac:picMkLst>
        </pc:picChg>
      </pc:sldChg>
    </pc:docChg>
  </pc:docChgLst>
  <pc:docChgLst>
    <pc:chgData name="JOAO PEDRO PEREIRA RAMOS" userId="S::joao.ramos122@etec.sp.gov.br::3e654d90-1268-466c-9cdc-c47e54724a9e" providerId="AD" clId="Web-{2DC7474C-A140-6F6A-3E78-E5E8B33EB758}"/>
    <pc:docChg chg="modSld">
      <pc:chgData name="JOAO PEDRO PEREIRA RAMOS" userId="S::joao.ramos122@etec.sp.gov.br::3e654d90-1268-466c-9cdc-c47e54724a9e" providerId="AD" clId="Web-{2DC7474C-A140-6F6A-3E78-E5E8B33EB758}" dt="2024-08-12T20:02:39.325" v="10"/>
      <pc:docMkLst>
        <pc:docMk/>
      </pc:docMkLst>
      <pc:sldChg chg="addSp">
        <pc:chgData name="JOAO PEDRO PEREIRA RAMOS" userId="S::joao.ramos122@etec.sp.gov.br::3e654d90-1268-466c-9cdc-c47e54724a9e" providerId="AD" clId="Web-{2DC7474C-A140-6F6A-3E78-E5E8B33EB758}" dt="2024-08-12T20:02:39.325" v="10"/>
        <pc:sldMkLst>
          <pc:docMk/>
          <pc:sldMk cId="1747852358" sldId="267"/>
        </pc:sldMkLst>
        <pc:inkChg chg="add">
          <ac:chgData name="JOAO PEDRO PEREIRA RAMOS" userId="S::joao.ramos122@etec.sp.gov.br::3e654d90-1268-466c-9cdc-c47e54724a9e" providerId="AD" clId="Web-{2DC7474C-A140-6F6A-3E78-E5E8B33EB758}" dt="2024-08-12T20:02:32.122" v="0"/>
          <ac:inkMkLst>
            <pc:docMk/>
            <pc:sldMk cId="1747852358" sldId="267"/>
            <ac:inkMk id="2" creationId="{D3F810DA-104F-3452-2E3E-13742359434D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2.122" v="1"/>
          <ac:inkMkLst>
            <pc:docMk/>
            <pc:sldMk cId="1747852358" sldId="267"/>
            <ac:inkMk id="4" creationId="{5DC627E4-F821-0612-E63D-CAC33A38E62E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4.200" v="2"/>
          <ac:inkMkLst>
            <pc:docMk/>
            <pc:sldMk cId="1747852358" sldId="267"/>
            <ac:inkMk id="5" creationId="{67543ADC-C493-C46A-B118-2B954A6BA410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4.934" v="3"/>
          <ac:inkMkLst>
            <pc:docMk/>
            <pc:sldMk cId="1747852358" sldId="267"/>
            <ac:inkMk id="6" creationId="{B78BE6A1-B703-8606-1149-FC0805F8963D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4.950" v="4"/>
          <ac:inkMkLst>
            <pc:docMk/>
            <pc:sldMk cId="1747852358" sldId="267"/>
            <ac:inkMk id="7" creationId="{B87C05DE-1B43-675D-2E68-368979721A5E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5.731" v="5"/>
          <ac:inkMkLst>
            <pc:docMk/>
            <pc:sldMk cId="1747852358" sldId="267"/>
            <ac:inkMk id="8" creationId="{54E96DC7-3B09-7B0A-36A3-F1352B08A51F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5.731" v="6"/>
          <ac:inkMkLst>
            <pc:docMk/>
            <pc:sldMk cId="1747852358" sldId="267"/>
            <ac:inkMk id="9" creationId="{7CB3AF9A-DBA5-C201-8B3C-436FB250C98B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9.325" v="7"/>
          <ac:inkMkLst>
            <pc:docMk/>
            <pc:sldMk cId="1747852358" sldId="267"/>
            <ac:inkMk id="10" creationId="{2573A4DF-47B9-548E-E613-23BC021C3AB4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9.325" v="8"/>
          <ac:inkMkLst>
            <pc:docMk/>
            <pc:sldMk cId="1747852358" sldId="267"/>
            <ac:inkMk id="11" creationId="{E4B90545-737F-B188-B7CA-D06A08B729D5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9.325" v="9"/>
          <ac:inkMkLst>
            <pc:docMk/>
            <pc:sldMk cId="1747852358" sldId="267"/>
            <ac:inkMk id="12" creationId="{232BA858-BDD3-E461-7B0A-D1610605CF77}"/>
          </ac:inkMkLst>
        </pc:inkChg>
        <pc:inkChg chg="add">
          <ac:chgData name="JOAO PEDRO PEREIRA RAMOS" userId="S::joao.ramos122@etec.sp.gov.br::3e654d90-1268-466c-9cdc-c47e54724a9e" providerId="AD" clId="Web-{2DC7474C-A140-6F6A-3E78-E5E8B33EB758}" dt="2024-08-12T20:02:39.325" v="10"/>
          <ac:inkMkLst>
            <pc:docMk/>
            <pc:sldMk cId="1747852358" sldId="267"/>
            <ac:inkMk id="13" creationId="{6A1810CA-5F54-F1D8-45F6-4AFBA933D431}"/>
          </ac:inkMkLst>
        </pc:inkChg>
      </pc:sldChg>
    </pc:docChg>
  </pc:docChgLst>
  <pc:docChgLst>
    <pc:chgData name="FELIPE DANIEL SOUZA BAZILIO" userId="S::felipe.bazilio@etec.sp.gov.br::5da13c49-d521-4af7-817e-74a44caabf2a" providerId="AD" clId="Web-{2988BCA0-5DD5-4598-9E59-4294A0303A0C}"/>
    <pc:docChg chg="delSld">
      <pc:chgData name="FELIPE DANIEL SOUZA BAZILIO" userId="S::felipe.bazilio@etec.sp.gov.br::5da13c49-d521-4af7-817e-74a44caabf2a" providerId="AD" clId="Web-{2988BCA0-5DD5-4598-9E59-4294A0303A0C}" dt="2024-08-13T10:28:24.925" v="0"/>
      <pc:docMkLst>
        <pc:docMk/>
      </pc:docMkLst>
      <pc:sldChg chg="del">
        <pc:chgData name="FELIPE DANIEL SOUZA BAZILIO" userId="S::felipe.bazilio@etec.sp.gov.br::5da13c49-d521-4af7-817e-74a44caabf2a" providerId="AD" clId="Web-{2988BCA0-5DD5-4598-9E59-4294A0303A0C}" dt="2024-08-13T10:28:24.925" v="0"/>
        <pc:sldMkLst>
          <pc:docMk/>
          <pc:sldMk cId="777466177" sldId="264"/>
        </pc:sldMkLst>
      </pc:sldChg>
    </pc:docChg>
  </pc:docChgLst>
  <pc:docChgLst>
    <pc:chgData name="ALEX PIETRO DE SOUZA CERQUEIRA" userId="S::alex.cerqueira@etec.sp.gov.br::9a3cc99a-524c-4412-85bb-6e2b5d4cd49c" providerId="AD" clId="Web-{A057BFA2-5340-4AA0-BB7B-A7606AAE2383}"/>
    <pc:docChg chg="addSld delSld">
      <pc:chgData name="ALEX PIETRO DE SOUZA CERQUEIRA" userId="S::alex.cerqueira@etec.sp.gov.br::9a3cc99a-524c-4412-85bb-6e2b5d4cd49c" providerId="AD" clId="Web-{A057BFA2-5340-4AA0-BB7B-A7606AAE2383}" dt="2024-08-06T10:47:01.210" v="1"/>
      <pc:docMkLst>
        <pc:docMk/>
      </pc:docMkLst>
      <pc:sldChg chg="new del">
        <pc:chgData name="ALEX PIETRO DE SOUZA CERQUEIRA" userId="S::alex.cerqueira@etec.sp.gov.br::9a3cc99a-524c-4412-85bb-6e2b5d4cd49c" providerId="AD" clId="Web-{A057BFA2-5340-4AA0-BB7B-A7606AAE2383}" dt="2024-08-06T10:47:01.210" v="1"/>
        <pc:sldMkLst>
          <pc:docMk/>
          <pc:sldMk cId="1834170405" sldId="270"/>
        </pc:sldMkLst>
      </pc:sldChg>
    </pc:docChg>
  </pc:docChgLst>
  <pc:docChgLst>
    <pc:chgData name="LARISSA SILVA BEZKOROWAYNY DE OLIVEIRA" userId="S::larissa.oliveira669@etec.sp.gov.br::0929f9a0-b639-45b1-a743-5907187f58bb" providerId="AD" clId="Web-{2F9EBAF8-5108-20CC-5F27-46040377AC7E}"/>
    <pc:docChg chg="modSld">
      <pc:chgData name="LARISSA SILVA BEZKOROWAYNY DE OLIVEIRA" userId="S::larissa.oliveira669@etec.sp.gov.br::0929f9a0-b639-45b1-a743-5907187f58bb" providerId="AD" clId="Web-{2F9EBAF8-5108-20CC-5F27-46040377AC7E}" dt="2024-08-06T10:54:58.196" v="1"/>
      <pc:docMkLst>
        <pc:docMk/>
      </pc:docMkLst>
      <pc:sldChg chg="addSp delSp">
        <pc:chgData name="LARISSA SILVA BEZKOROWAYNY DE OLIVEIRA" userId="S::larissa.oliveira669@etec.sp.gov.br::0929f9a0-b639-45b1-a743-5907187f58bb" providerId="AD" clId="Web-{2F9EBAF8-5108-20CC-5F27-46040377AC7E}" dt="2024-08-06T10:54:58.196" v="1"/>
        <pc:sldMkLst>
          <pc:docMk/>
          <pc:sldMk cId="3969315307" sldId="261"/>
        </pc:sldMkLst>
        <pc:picChg chg="add del">
          <ac:chgData name="LARISSA SILVA BEZKOROWAYNY DE OLIVEIRA" userId="S::larissa.oliveira669@etec.sp.gov.br::0929f9a0-b639-45b1-a743-5907187f58bb" providerId="AD" clId="Web-{2F9EBAF8-5108-20CC-5F27-46040377AC7E}" dt="2024-08-06T10:54:58.196" v="1"/>
          <ac:picMkLst>
            <pc:docMk/>
            <pc:sldMk cId="3969315307" sldId="261"/>
            <ac:picMk id="2" creationId="{DA72C157-8F92-4290-B5B0-D95EDA0BE193}"/>
          </ac:picMkLst>
        </pc:picChg>
      </pc:sldChg>
    </pc:docChg>
  </pc:docChgLst>
  <pc:docChgLst>
    <pc:chgData name="JOAO PEDRO PEREIRA RAMOS" userId="S::joao.ramos122@etec.sp.gov.br::3e654d90-1268-466c-9cdc-c47e54724a9e" providerId="AD" clId="Web-{83661F16-0653-9C11-134F-C9D5A4B2A8EE}"/>
    <pc:docChg chg="modSld">
      <pc:chgData name="JOAO PEDRO PEREIRA RAMOS" userId="S::joao.ramos122@etec.sp.gov.br::3e654d90-1268-466c-9cdc-c47e54724a9e" providerId="AD" clId="Web-{83661F16-0653-9C11-134F-C9D5A4B2A8EE}" dt="2024-08-06T11:23:13.154" v="6" actId="1076"/>
      <pc:docMkLst>
        <pc:docMk/>
      </pc:docMkLst>
      <pc:sldChg chg="modSp">
        <pc:chgData name="JOAO PEDRO PEREIRA RAMOS" userId="S::joao.ramos122@etec.sp.gov.br::3e654d90-1268-466c-9cdc-c47e54724a9e" providerId="AD" clId="Web-{83661F16-0653-9C11-134F-C9D5A4B2A8EE}" dt="2024-08-06T11:23:13.154" v="6" actId="1076"/>
        <pc:sldMkLst>
          <pc:docMk/>
          <pc:sldMk cId="3288503294" sldId="266"/>
        </pc:sldMkLst>
        <pc:picChg chg="mod">
          <ac:chgData name="JOAO PEDRO PEREIRA RAMOS" userId="S::joao.ramos122@etec.sp.gov.br::3e654d90-1268-466c-9cdc-c47e54724a9e" providerId="AD" clId="Web-{83661F16-0653-9C11-134F-C9D5A4B2A8EE}" dt="2024-08-06T11:23:13.154" v="6" actId="1076"/>
          <ac:picMkLst>
            <pc:docMk/>
            <pc:sldMk cId="3288503294" sldId="266"/>
            <ac:picMk id="3" creationId="{4698B974-C0EC-4703-BC1D-1F5117F48FA7}"/>
          </ac:picMkLst>
        </pc:picChg>
      </pc:sldChg>
    </pc:docChg>
  </pc:docChgLst>
  <pc:docChgLst>
    <pc:chgData name="JADER GAMA PERES" userId="S::jader.peres@etec.sp.gov.br::21f06baa-f389-493c-afbe-58fbd4f2de6e" providerId="AD" clId="Web-{2A40E713-9E9A-4162-8DDB-0DEBABE3C0B9}"/>
    <pc:docChg chg="modSld">
      <pc:chgData name="JADER GAMA PERES" userId="S::jader.peres@etec.sp.gov.br::21f06baa-f389-493c-afbe-58fbd4f2de6e" providerId="AD" clId="Web-{2A40E713-9E9A-4162-8DDB-0DEBABE3C0B9}" dt="2024-08-13T10:41:29.042" v="3" actId="1076"/>
      <pc:docMkLst>
        <pc:docMk/>
      </pc:docMkLst>
      <pc:sldChg chg="modSp">
        <pc:chgData name="JADER GAMA PERES" userId="S::jader.peres@etec.sp.gov.br::21f06baa-f389-493c-afbe-58fbd4f2de6e" providerId="AD" clId="Web-{2A40E713-9E9A-4162-8DDB-0DEBABE3C0B9}" dt="2024-08-13T10:41:29.042" v="3" actId="1076"/>
        <pc:sldMkLst>
          <pc:docMk/>
          <pc:sldMk cId="1020303187" sldId="263"/>
        </pc:sldMkLst>
        <pc:picChg chg="mod">
          <ac:chgData name="JADER GAMA PERES" userId="S::jader.peres@etec.sp.gov.br::21f06baa-f389-493c-afbe-58fbd4f2de6e" providerId="AD" clId="Web-{2A40E713-9E9A-4162-8DDB-0DEBABE3C0B9}" dt="2024-08-13T10:41:29.042" v="3" actId="1076"/>
          <ac:picMkLst>
            <pc:docMk/>
            <pc:sldMk cId="1020303187" sldId="263"/>
            <ac:picMk id="2" creationId="{694EBF3B-1B1F-4CEA-B710-F5113FC7E7B1}"/>
          </ac:picMkLst>
        </pc:picChg>
      </pc:sldChg>
      <pc:sldChg chg="delSp modSp">
        <pc:chgData name="JADER GAMA PERES" userId="S::jader.peres@etec.sp.gov.br::21f06baa-f389-493c-afbe-58fbd4f2de6e" providerId="AD" clId="Web-{2A40E713-9E9A-4162-8DDB-0DEBABE3C0B9}" dt="2024-08-13T10:26:04.381" v="1"/>
        <pc:sldMkLst>
          <pc:docMk/>
          <pc:sldMk cId="1747852358" sldId="267"/>
        </pc:sldMkLst>
        <pc:inkChg chg="del mod">
          <ac:chgData name="JADER GAMA PERES" userId="S::jader.peres@etec.sp.gov.br::21f06baa-f389-493c-afbe-58fbd4f2de6e" providerId="AD" clId="Web-{2A40E713-9E9A-4162-8DDB-0DEBABE3C0B9}" dt="2024-08-13T10:26:04.381" v="1"/>
          <ac:inkMkLst>
            <pc:docMk/>
            <pc:sldMk cId="1747852358" sldId="267"/>
            <ac:inkMk id="5" creationId="{67543ADC-C493-C46A-B118-2B954A6BA410}"/>
          </ac:inkMkLst>
        </pc:inkChg>
      </pc:sldChg>
    </pc:docChg>
  </pc:docChgLst>
  <pc:docChgLst>
    <pc:chgData name="NATHAN FIORAVANTI MARTINS" userId="S::nathan.martins6@etec.sp.gov.br::a9bd83f8-5822-445a-b589-ba26fa162b73" providerId="AD" clId="Web-{825AF517-C392-2388-70A6-F7274ED46ADF}"/>
    <pc:docChg chg="modSld">
      <pc:chgData name="NATHAN FIORAVANTI MARTINS" userId="S::nathan.martins6@etec.sp.gov.br::a9bd83f8-5822-445a-b589-ba26fa162b73" providerId="AD" clId="Web-{825AF517-C392-2388-70A6-F7274ED46ADF}" dt="2024-08-06T10:46:15.040" v="2" actId="1076"/>
      <pc:docMkLst>
        <pc:docMk/>
      </pc:docMkLst>
      <pc:sldChg chg="modSp">
        <pc:chgData name="NATHAN FIORAVANTI MARTINS" userId="S::nathan.martins6@etec.sp.gov.br::a9bd83f8-5822-445a-b589-ba26fa162b73" providerId="AD" clId="Web-{825AF517-C392-2388-70A6-F7274ED46ADF}" dt="2024-08-06T10:46:15.040" v="2" actId="1076"/>
        <pc:sldMkLst>
          <pc:docMk/>
          <pc:sldMk cId="3969315307" sldId="261"/>
        </pc:sldMkLst>
        <pc:picChg chg="mod modCrop">
          <ac:chgData name="NATHAN FIORAVANTI MARTINS" userId="S::nathan.martins6@etec.sp.gov.br::a9bd83f8-5822-445a-b589-ba26fa162b73" providerId="AD" clId="Web-{825AF517-C392-2388-70A6-F7274ED46ADF}" dt="2024-08-06T10:46:15.040" v="2" actId="1076"/>
          <ac:picMkLst>
            <pc:docMk/>
            <pc:sldMk cId="3969315307" sldId="261"/>
            <ac:picMk id="2" creationId="{DA72C157-8F92-4290-B5B0-D95EDA0BE19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31036 9578 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7514 4048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31036 9578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27781 4815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27781 4815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9313 3757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9313 3757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7885 4207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7885 4207 0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3T10:16:26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7514 4048 0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DBE01-4AD7-4CF8-B259-9B49C5458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0A36B-7E86-4221-A643-51A18116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13C21-8977-42C2-8BD2-CF301F14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85284-B678-4FC3-80E0-6DE79B7D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894F7-140E-44BD-A590-52279DA8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10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ECFAC-3B19-433C-9B3D-0EE6E95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8E86C7-797F-4DEB-BA1D-D59E488A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52785-546B-440F-9B49-E93A16E8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629EB6-13EB-4DF2-85C7-B3AB8D8C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862FF-323E-48C9-BF2D-901197A5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592290-D3FC-4AA6-8C2C-262C05C90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EE7A47-0532-4470-8A95-B3C905497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9C219-2C4F-4C5B-87D0-FE6503D4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27895-2D55-40B3-B861-34CBD2DD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F45BA-10B3-4ACC-9C67-B8D46A66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37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676D-4D6E-4E0E-93EF-252ACFBE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A6E0-1E8D-4107-AF0A-DD46DA1C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95D4B-5314-4917-BF0A-12A0B508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40DD8-0B35-435B-A9AE-506BC08B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66B2B7-360B-41C6-802A-F194291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01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C3762-3645-40D8-96E1-B075C5C1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867AE-0B69-44FC-83F4-1D0484F6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BC106-9D30-4E5D-98CD-E2778107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FBEF8B-BD82-4325-BE91-455972F3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5ED5C4-B7F8-4EFD-A6EB-E6EC9970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24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FA1E-2804-4E1B-9F53-14341D7C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9E28D-CDC6-4B51-964B-AC8ECFABF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D8E06-A2A3-49EC-A72C-9085EEB31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4DB88B-DFB0-4067-9489-D34310F2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F067D2-9107-4F62-9C61-D698BE2B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91B88-BCED-42E4-BA7F-B1189B7E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2E019-4009-4BED-A34D-68C09E62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93C41D-4E10-4F29-BF22-90DB65CB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3367FE-EEA1-4159-ADE5-F288E66E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8B9EC2-5EEF-4057-B94B-5A7EBD017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AE8E13-A4DB-4B7C-AB93-592B01174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E4DE68-12FE-408C-BDE8-01123D99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776DF3-44EC-41E2-8661-F5730C92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37FEB1-7612-4365-AB54-9413C851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30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D9B4-519A-4B2D-A597-C9E25E40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DE4462-7E07-40EE-B15D-0F9FC772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31DA10-7DE6-4639-A2DD-E1703594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9078AF-8610-43A7-9F47-1068CD9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0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4E4BBE-E37C-43AD-AEE9-20F594E3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EAC778-C91A-4A3C-AAA0-999592AC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412C2C-1A49-41DD-9DB4-42B49F1C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0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4DADE-942A-4CB8-B2A4-C1BB5CCA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56E22-65DE-495E-847B-8E524336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2F72FC-B521-4D36-81A3-FEEDEF37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7512DC-D586-44A7-9136-CE46F02C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1B3427-7C29-4AD2-A838-F602C09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C4B4F9-D005-4547-9CF7-75810B07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96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154E1-69AF-4A95-BD6D-6133E07B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A14A9E-B6B6-43AB-98C5-A32E391FA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39D31A-1FC3-4FEF-BAAF-B6B10314A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27ECB9-3B65-4FD9-AA5A-212D93E8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01D73D-DE83-4920-8960-27458CD9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A345E-E293-4001-9E3D-C536157F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996E9B-1946-4191-A18D-F2F4674A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26E1E0-754F-476D-BA0F-E10546A9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2D1A8-0DF3-4586-AD3F-73B22CCEF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672F-3B24-4695-96E1-C4B412D52220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E9333-AA80-454E-96A2-4C7CF687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5342E-8699-4C8B-84D3-09C2B4E3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C529-062E-467B-B9BD-A12AD12F58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2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4DE9BB3-4F45-4BFA-A93C-3BFE6B63BBD0}"/>
              </a:ext>
            </a:extLst>
          </p:cNvPr>
          <p:cNvSpPr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000"/>
              <a:t>Classes abstratas </a:t>
            </a:r>
            <a:endParaRPr lang="en-US" sz="6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234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AAB359-CC3E-4B67-9957-1E6E4013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98B974-C0EC-4703-BC1D-1F5117F48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65" y="5740439"/>
            <a:ext cx="10381957" cy="933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850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F6A1B5-5E84-492E-B4EF-528ADC4625B6}"/>
              </a:ext>
            </a:extLst>
          </p:cNvPr>
          <p:cNvSpPr txBox="1"/>
          <p:nvPr/>
        </p:nvSpPr>
        <p:spPr>
          <a:xfrm>
            <a:off x="338817" y="428436"/>
            <a:ext cx="1098605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/>
              <a:t>Exercício</a:t>
            </a:r>
          </a:p>
          <a:p>
            <a:endParaRPr lang="pt-BR" sz="3600" b="1"/>
          </a:p>
          <a:p>
            <a:r>
              <a:rPr lang="pt-BR" sz="3600"/>
              <a:t>Fazer um programa para ler os dados de N figuras (N fornecido pelo usuário), e depois mostrar as áreas destas figuras na mesma ordem em que foram digitadas.</a:t>
            </a:r>
            <a:endParaRPr lang="pt-BR" sz="360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3F810DA-104F-3452-2E3E-13742359434D}"/>
                  </a:ext>
                </a:extLst>
              </p14:cNvPr>
              <p14:cNvContentPartPr/>
              <p14:nvPr/>
            </p14:nvContentPartPr>
            <p14:xfrm>
              <a:off x="9490363" y="2998519"/>
              <a:ext cx="9896" cy="9896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3F810DA-104F-3452-2E3E-137423594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563" y="2503719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DC627E4-F821-0612-E63D-CAC33A38E62E}"/>
                  </a:ext>
                </a:extLst>
              </p14:cNvPr>
              <p14:cNvContentPartPr/>
              <p14:nvPr/>
            </p14:nvContentPartPr>
            <p14:xfrm>
              <a:off x="9490363" y="2998519"/>
              <a:ext cx="9896" cy="9896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DC627E4-F821-0612-E63D-CAC33A38E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563" y="2503719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78BE6A1-B703-8606-1149-FC0805F8963D}"/>
                  </a:ext>
                </a:extLst>
              </p14:cNvPr>
              <p14:cNvContentPartPr/>
              <p14:nvPr/>
            </p14:nvContentPartPr>
            <p14:xfrm>
              <a:off x="8273142" y="1217220"/>
              <a:ext cx="9896" cy="9896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78BE6A1-B703-8606-1149-FC0805F89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8342" y="722420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B87C05DE-1B43-675D-2E68-368979721A5E}"/>
                  </a:ext>
                </a:extLst>
              </p14:cNvPr>
              <p14:cNvContentPartPr/>
              <p14:nvPr/>
            </p14:nvContentPartPr>
            <p14:xfrm>
              <a:off x="8273142" y="1217220"/>
              <a:ext cx="9896" cy="9896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B87C05DE-1B43-675D-2E68-368979721A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8342" y="722420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4E96DC7-3B09-7B0A-36A3-F1352B08A51F}"/>
                  </a:ext>
                </a:extLst>
              </p14:cNvPr>
              <p14:cNvContentPartPr/>
              <p14:nvPr/>
            </p14:nvContentPartPr>
            <p14:xfrm>
              <a:off x="1365662" y="821376"/>
              <a:ext cx="9896" cy="9896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4E96DC7-3B09-7B0A-36A3-F1352B08A5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62" y="326576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CB3AF9A-DBA5-C201-8B3C-436FB250C98B}"/>
                  </a:ext>
                </a:extLst>
              </p14:cNvPr>
              <p14:cNvContentPartPr/>
              <p14:nvPr/>
            </p14:nvContentPartPr>
            <p14:xfrm>
              <a:off x="1365662" y="821376"/>
              <a:ext cx="9896" cy="9896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CB3AF9A-DBA5-C201-8B3C-436FB250C9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62" y="326576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573A4DF-47B9-548E-E613-23BC021C3AB4}"/>
                  </a:ext>
                </a:extLst>
              </p14:cNvPr>
              <p14:cNvContentPartPr/>
              <p14:nvPr/>
            </p14:nvContentPartPr>
            <p14:xfrm>
              <a:off x="831272" y="989610"/>
              <a:ext cx="9896" cy="9896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2573A4DF-47B9-548E-E613-23BC021C3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472" y="494810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E4B90545-737F-B188-B7CA-D06A08B729D5}"/>
                  </a:ext>
                </a:extLst>
              </p14:cNvPr>
              <p14:cNvContentPartPr/>
              <p14:nvPr/>
            </p14:nvContentPartPr>
            <p14:xfrm>
              <a:off x="831272" y="989610"/>
              <a:ext cx="9896" cy="9896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E4B90545-737F-B188-B7CA-D06A08B729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472" y="494810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32BA858-BDD3-E461-7B0A-D1610605CF77}"/>
                  </a:ext>
                </a:extLst>
              </p14:cNvPr>
              <p14:cNvContentPartPr/>
              <p14:nvPr/>
            </p14:nvContentPartPr>
            <p14:xfrm>
              <a:off x="692727" y="930233"/>
              <a:ext cx="9896" cy="9896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32BA858-BDD3-E461-7B0A-D1610605C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27" y="435433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6A1810CA-5F54-F1D8-45F6-4AFBA933D431}"/>
                  </a:ext>
                </a:extLst>
              </p14:cNvPr>
              <p14:cNvContentPartPr/>
              <p14:nvPr/>
            </p14:nvContentPartPr>
            <p14:xfrm>
              <a:off x="692727" y="930233"/>
              <a:ext cx="9896" cy="9896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6A1810CA-5F54-F1D8-45F6-4AFBA933D4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27" y="435433"/>
                <a:ext cx="989600" cy="9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85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D2019C0-DAE0-4C39-8705-86A98566B105}"/>
              </a:ext>
            </a:extLst>
          </p:cNvPr>
          <p:cNvSpPr/>
          <p:nvPr/>
        </p:nvSpPr>
        <p:spPr>
          <a:xfrm>
            <a:off x="318052" y="530089"/>
            <a:ext cx="11423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/>
              <a:t>Classes abstratas</a:t>
            </a:r>
          </a:p>
          <a:p>
            <a:endParaRPr lang="pt-BR" sz="3200"/>
          </a:p>
          <a:p>
            <a:r>
              <a:rPr lang="pt-BR" sz="3200"/>
              <a:t> • São classes que não podem ser instanciadas.</a:t>
            </a:r>
          </a:p>
          <a:p>
            <a:endParaRPr lang="pt-BR" sz="3200"/>
          </a:p>
          <a:p>
            <a:r>
              <a:rPr lang="pt-BR" sz="3200"/>
              <a:t> • É uma forma de garantir herança total: somente subclasses não abstratas podem ser instanciadas, mas nunca a superclasse abstrata.</a:t>
            </a:r>
          </a:p>
        </p:txBody>
      </p:sp>
    </p:spTree>
    <p:extLst>
      <p:ext uri="{BB962C8B-B14F-4D97-AF65-F5344CB8AC3E}">
        <p14:creationId xmlns:p14="http://schemas.microsoft.com/office/powerpoint/2010/main" val="35376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905A62-6B1B-4505-B5B0-556CE75F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8" y="695315"/>
            <a:ext cx="11081698" cy="47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4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4DE9BB3-4F45-4BFA-A93C-3BFE6B63BBD0}"/>
              </a:ext>
            </a:extLst>
          </p:cNvPr>
          <p:cNvSpPr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 abstratos</a:t>
            </a:r>
          </a:p>
        </p:txBody>
      </p:sp>
    </p:spTree>
    <p:extLst>
      <p:ext uri="{BB962C8B-B14F-4D97-AF65-F5344CB8AC3E}">
        <p14:creationId xmlns:p14="http://schemas.microsoft.com/office/powerpoint/2010/main" val="28580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18A10BA-BD29-48A4-AF18-F356E5085F9A}"/>
              </a:ext>
            </a:extLst>
          </p:cNvPr>
          <p:cNvSpPr/>
          <p:nvPr/>
        </p:nvSpPr>
        <p:spPr>
          <a:xfrm>
            <a:off x="278295" y="251791"/>
            <a:ext cx="117149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/>
              <a:t>Métodos abstratos</a:t>
            </a:r>
          </a:p>
          <a:p>
            <a:r>
              <a:rPr lang="pt-BR" sz="2800"/>
              <a:t>• São métodos que não possuem implementação.</a:t>
            </a:r>
          </a:p>
          <a:p>
            <a:r>
              <a:rPr lang="pt-BR" sz="2800"/>
              <a:t>• Métodos precisam ser abstratos quando a classe é genérica demais para conter sua implementação. </a:t>
            </a:r>
          </a:p>
          <a:p>
            <a:r>
              <a:rPr lang="pt-BR" sz="2800"/>
              <a:t>• Se uma classe possuir pelo menos um método abstrato, então esta classe também é abstrata. • Notação UML: itálico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55E78D-7C66-4284-BAF2-CF70C3CD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04" y="2512577"/>
            <a:ext cx="3233531" cy="43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8AF7BEA-CC97-4663-93C0-203A281A266F}"/>
              </a:ext>
            </a:extLst>
          </p:cNvPr>
          <p:cNvSpPr txBox="1"/>
          <p:nvPr/>
        </p:nvSpPr>
        <p:spPr>
          <a:xfrm>
            <a:off x="1304103" y="1318591"/>
            <a:ext cx="5800929" cy="422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Reproduzir o Código no Eclipse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0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A72C157-8F92-4290-B5B0-D95EDA0B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7" t="-102" r="-1612" b="-175"/>
          <a:stretch/>
        </p:blipFill>
        <p:spPr>
          <a:xfrm>
            <a:off x="643467" y="1487965"/>
            <a:ext cx="10914270" cy="33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4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4EBF3B-1B1F-4CEA-B710-F5113FC7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5280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CFB8A2D-3A3A-4D53-A076-36E86250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73035"/>
            <a:ext cx="9951041" cy="39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2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0D248EBF11BC48BD5227E2310FE561" ma:contentTypeVersion="4" ma:contentTypeDescription="Crie um novo documento." ma:contentTypeScope="" ma:versionID="c9c2b585e56e5cead4e2c149ab6d8507">
  <xsd:schema xmlns:xsd="http://www.w3.org/2001/XMLSchema" xmlns:xs="http://www.w3.org/2001/XMLSchema" xmlns:p="http://schemas.microsoft.com/office/2006/metadata/properties" xmlns:ns2="9a55377d-ad5d-4bf5-bc16-79ce22772824" targetNamespace="http://schemas.microsoft.com/office/2006/metadata/properties" ma:root="true" ma:fieldsID="16e88a7e3a3ff61b5d4d812e622ee868" ns2:_="">
    <xsd:import namespace="9a55377d-ad5d-4bf5-bc16-79ce227728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5377d-ad5d-4bf5-bc16-79ce227728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8CC8A-D1DF-4D2F-B948-665235A9B1ED}">
  <ds:schemaRefs>
    <ds:schemaRef ds:uri="9a55377d-ad5d-4bf5-bc16-79ce227728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61512A-D13C-4CF8-8C28-3FB5D28F51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Thayani Pereira</dc:creator>
  <cp:revision>2</cp:revision>
  <dcterms:created xsi:type="dcterms:W3CDTF">2020-03-30T12:11:33Z</dcterms:created>
  <dcterms:modified xsi:type="dcterms:W3CDTF">2024-08-27T10:24:37Z</dcterms:modified>
</cp:coreProperties>
</file>