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57" r:id="rId5"/>
    <p:sldId id="258" r:id="rId6"/>
    <p:sldId id="259" r:id="rId7"/>
    <p:sldId id="260" r:id="rId8"/>
    <p:sldId id="262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F8C2F-E1A7-2FE4-C738-EA7CC6EAF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136271-59C2-9D82-EDE2-BBE1F955E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39FCE4-F3D4-3C11-CBA6-ACCB54AA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D402-0D64-411C-BAEC-36E437655F87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A57BB1-491F-0155-BCD6-AE2A0D8B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698495-9E35-2A7D-B9BF-0D4F3612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3CB-87E9-4DF8-B629-AD4E612DD7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907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4A744-ED42-30A1-F2D9-761E4B66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6FC04F-92CF-0F85-39AE-0AA6B9FFC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CCC421-81F0-78F9-C4F5-D88BD861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D402-0D64-411C-BAEC-36E437655F87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DD4733-010A-9C9A-6A2D-29FB47C8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9258E2-B67B-26D6-7622-F31D8C13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3CB-87E9-4DF8-B629-AD4E612DD7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23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B66AB8-9513-D1E4-5371-99C34E92C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0E8A96-1F27-2909-7946-B804E3A81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7E8D18-D231-86DF-0148-3148D22A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D402-0D64-411C-BAEC-36E437655F87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A5EBFE-88E9-AE5D-59DD-94838D565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0AF25D-73B3-6487-CF7B-2C7719F0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3CB-87E9-4DF8-B629-AD4E612DD7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67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0A373-6F6F-B096-B1E0-257334D4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E01A7F-805E-3501-B1D6-64D7E1FC6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35644D-2AAD-EE1F-4FF6-7963BC71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D402-0D64-411C-BAEC-36E437655F87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F947B0-D831-9C54-284E-20A680B8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325DBE-30CB-0FBD-5696-8230BAB7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3CB-87E9-4DF8-B629-AD4E612DD7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65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EBD4C-9A98-9A4F-10E3-15DC724F0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A0F4A0-99AC-0514-1C76-B7654E841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FD25A1-EA9D-5F08-28EE-3E9B7AA3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D402-0D64-411C-BAEC-36E437655F87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E1851F-F902-AA34-D767-78848605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78B708-31C2-B53D-0CB9-66198AC5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3CB-87E9-4DF8-B629-AD4E612DD7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89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65286-0F91-FB5D-AAA6-0FFCC470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02C7D6-E826-FBA6-4910-FF804D739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6DF0B0-38DB-F9FF-1BD7-16CFB5E7A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BCAA43-ADCF-EA3E-8B26-7B9FA335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D402-0D64-411C-BAEC-36E437655F87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5B0746-6F84-CFD1-1AFB-6E802CE3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805852-C859-BFCE-0D99-D2E38F59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3CB-87E9-4DF8-B629-AD4E612DD7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70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97B82-FE77-EDB4-4E46-39EC0C45F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DA68B5-FD7A-A0DF-BFCE-5B3FABFE4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34E3F5-5B4C-11E9-59AE-AA63EA2A5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731BB29-6290-3F4E-15F1-303A9336E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B72814-3E59-5623-5538-ADD5C1EAD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C2A2DB4-44B0-20EB-CE24-B64ECB7C7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D402-0D64-411C-BAEC-36E437655F87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1C6DF0F-9043-10E3-90C9-E3599DFF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52C92A1-C0F2-CFCE-8C93-5DE94362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3CB-87E9-4DF8-B629-AD4E612DD7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99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3F6F6-1E14-AD01-8B32-31728EED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9A0193C-3FFF-43BE-49A1-E323E82D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D402-0D64-411C-BAEC-36E437655F87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25A597-BB1C-2C63-C4F2-89E1B751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63C566-25C3-1F4C-764C-6168753C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3CB-87E9-4DF8-B629-AD4E612DD7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9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3B8C31D-FEF1-712A-B969-A7A59758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D402-0D64-411C-BAEC-36E437655F87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C033E85-6699-582A-4300-827E880A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0DBAF3-C938-C4F9-1DDC-99FEBDC8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3CB-87E9-4DF8-B629-AD4E612DD7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25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AEC16-471B-C550-51CA-DF15E529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83496D-6FB8-45A3-37B8-765CFCD52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62B385-551D-9CAC-CDC1-3598FA602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145D64-21DC-AF6F-7188-6E5C9B5A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D402-0D64-411C-BAEC-36E437655F87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C78021-E77F-79F7-15F1-EFC5D85F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FE09B2-A2A2-43C5-D8E8-F3AC0288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3CB-87E9-4DF8-B629-AD4E612DD7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11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AE9A3-AB82-5427-4B10-ACDD2173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73EA6B-E9BE-6C6E-D250-94F82E0CA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B0AF6C-AB89-5BDB-57C9-B6875FA75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46FA63-3497-7BBE-0BEC-299F50A6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2D402-0D64-411C-BAEC-36E437655F87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FF69C3-4A2A-2A66-D953-32619F8D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F11EE6-740E-EF4F-75F9-B172D55A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33CB-87E9-4DF8-B629-AD4E612DD7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52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B3D9FAD-A3C3-4F7A-E72B-319A2186A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452686-9EC8-F8B6-666C-D3B3C724A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177E52-A55A-58FC-3CD9-8DB62A3D8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2D402-0D64-411C-BAEC-36E437655F87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557919-E365-DB15-2976-5E2196F92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B362E6-55CB-EA02-7E2A-C521E1D0C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F33CB-87E9-4DF8-B629-AD4E612DD7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20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xpo.dev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expo.dev/build/setu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xpo.dev/build-reference/apk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62054-906A-5D9D-A1F3-1CB974B2EA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092F41"/>
                </a:solidFill>
              </a:rPr>
              <a:t>Gerar APK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3FD386-98DA-F27F-78D0-AC5972A363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b="0" i="0" dirty="0">
                <a:solidFill>
                  <a:srgbClr val="092F41"/>
                </a:solidFill>
                <a:effectLst/>
                <a:latin typeface="Google Sans"/>
              </a:rPr>
              <a:t>Android </a:t>
            </a:r>
            <a:r>
              <a:rPr lang="pt-BR" sz="3600" b="0" i="0" dirty="0" err="1">
                <a:solidFill>
                  <a:srgbClr val="092F41"/>
                </a:solidFill>
                <a:effectLst/>
                <a:latin typeface="Google Sans"/>
              </a:rPr>
              <a:t>Package</a:t>
            </a:r>
            <a:r>
              <a:rPr lang="pt-BR" sz="3600" b="0" i="0" dirty="0">
                <a:solidFill>
                  <a:srgbClr val="092F41"/>
                </a:solidFill>
                <a:effectLst/>
                <a:latin typeface="Google Sans"/>
              </a:rPr>
              <a:t> Kit</a:t>
            </a:r>
            <a:endParaRPr lang="pt-BR" sz="3600" dirty="0">
              <a:solidFill>
                <a:srgbClr val="092F41"/>
              </a:solidFill>
            </a:endParaRPr>
          </a:p>
        </p:txBody>
      </p:sp>
      <p:pic>
        <p:nvPicPr>
          <p:cNvPr id="5" name="Imagem 4" descr="Placa vermelha com letras brancas em fundo preto&#10;&#10;Descrição gerada automaticamente com confiança baixa">
            <a:extLst>
              <a:ext uri="{FF2B5EF4-FFF2-40B4-BE49-F238E27FC236}">
                <a16:creationId xmlns:a16="http://schemas.microsoft.com/office/drawing/2014/main" id="{7449F1BF-8CF4-02E2-E19C-98F59069E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229" y="2133752"/>
            <a:ext cx="2590495" cy="259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43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CDD17-9ED8-638D-7C04-F35B7A06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 página da sua conta: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35D1EC-123D-282B-17C2-F95BB0A32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6639"/>
          </a:xfrm>
        </p:spPr>
        <p:txBody>
          <a:bodyPr/>
          <a:lstStyle/>
          <a:p>
            <a:r>
              <a:rPr lang="pt-BR" dirty="0"/>
              <a:t>Ao clicar no projeto criado, atenção aos logs (caso dê algum erro)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7E0708-F187-D6E7-DF48-A96C001CC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087" y="2507201"/>
            <a:ext cx="7131825" cy="412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68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46C42-28CD-804A-DA20-F10EDEA3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92F41"/>
                </a:solidFill>
              </a:rPr>
              <a:t>Obrigado!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AC3E5C-9281-B648-00C7-26264AE02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Allan Vidal</a:t>
            </a:r>
          </a:p>
          <a:p>
            <a:r>
              <a:rPr lang="pt-BR" dirty="0"/>
              <a:t>Clodoaldo Bastos</a:t>
            </a:r>
          </a:p>
          <a:p>
            <a:r>
              <a:rPr lang="pt-BR"/>
              <a:t>Doni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251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FCF65-0FF9-C2FD-C6DA-D2DC16CA1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92F41"/>
                </a:solidFill>
              </a:rPr>
              <a:t>Definição APK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516150-B34A-9EFF-032C-7CF8AB3B3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>
                <a:solidFill>
                  <a:srgbClr val="001D35"/>
                </a:solidFill>
                <a:latin typeface="Google Sans"/>
              </a:rPr>
              <a:t>Android </a:t>
            </a:r>
            <a:r>
              <a:rPr lang="pt-BR" i="1" dirty="0" err="1">
                <a:solidFill>
                  <a:srgbClr val="001D35"/>
                </a:solidFill>
                <a:latin typeface="Google Sans"/>
              </a:rPr>
              <a:t>Package</a:t>
            </a:r>
            <a:r>
              <a:rPr lang="pt-BR" i="1" dirty="0">
                <a:solidFill>
                  <a:srgbClr val="001D35"/>
                </a:solidFill>
                <a:latin typeface="Google Sans"/>
              </a:rPr>
              <a:t> Kit;</a:t>
            </a:r>
          </a:p>
          <a:p>
            <a:endParaRPr lang="pt-BR" dirty="0">
              <a:solidFill>
                <a:srgbClr val="001D35"/>
              </a:solidFill>
              <a:latin typeface="Google Sans"/>
            </a:endParaRPr>
          </a:p>
          <a:p>
            <a:r>
              <a:rPr lang="pt-BR" dirty="0">
                <a:solidFill>
                  <a:srgbClr val="001D35"/>
                </a:solidFill>
                <a:latin typeface="Google Sans"/>
              </a:rPr>
              <a:t>F</a:t>
            </a:r>
            <a:r>
              <a:rPr lang="pt-BR" b="0" i="0" dirty="0">
                <a:solidFill>
                  <a:srgbClr val="001D35"/>
                </a:solidFill>
                <a:effectLst/>
                <a:latin typeface="Google Sans"/>
              </a:rPr>
              <a:t>ormato de arquivo usado pelo sistema operacional Android para instalar aplicativos. É como um pacote que contém todos os arquivos necessários para que um aplicativo funcione corretamente no seu dispositivo Android.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682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A409E-5BB0-4C30-B40E-5160E918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EAS CLI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70B5FF-89C3-4810-9667-E0FC87DA5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Expo </a:t>
            </a:r>
            <a:r>
              <a:rPr lang="pt-BR" dirty="0" err="1"/>
              <a:t>Application</a:t>
            </a:r>
            <a:r>
              <a:rPr lang="pt-BR" dirty="0"/>
              <a:t> Services </a:t>
            </a:r>
            <a:r>
              <a:rPr lang="pt-BR" dirty="0" err="1"/>
              <a:t>Command</a:t>
            </a:r>
            <a:r>
              <a:rPr lang="pt-BR" dirty="0"/>
              <a:t> </a:t>
            </a:r>
            <a:r>
              <a:rPr lang="pt-BR" dirty="0" err="1"/>
              <a:t>Line</a:t>
            </a:r>
            <a:r>
              <a:rPr lang="pt-BR" dirty="0"/>
              <a:t> Interface;</a:t>
            </a:r>
          </a:p>
          <a:p>
            <a:endParaRPr lang="pt-BR" dirty="0"/>
          </a:p>
          <a:p>
            <a:r>
              <a:rPr lang="pt-BR" dirty="0"/>
              <a:t>É uma ferramenta de linha de comando fornecida pelo Expo para gerenciar o processo de build e publicação de aplicativos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. </a:t>
            </a:r>
          </a:p>
          <a:p>
            <a:endParaRPr lang="pt-BR" dirty="0"/>
          </a:p>
          <a:p>
            <a:r>
              <a:rPr lang="pt-BR" dirty="0"/>
              <a:t>Ela permite que desenvolvedores criem versões nativas dos seus aplicativos para iOS e Android, além de facilitar a distribuição para plataformas como o </a:t>
            </a:r>
            <a:r>
              <a:rPr lang="pt-BR" dirty="0" err="1"/>
              <a:t>TestFlight</a:t>
            </a:r>
            <a:r>
              <a:rPr lang="pt-BR" dirty="0"/>
              <a:t> e o Google Play </a:t>
            </a:r>
            <a:r>
              <a:rPr lang="pt-BR" dirty="0" err="1"/>
              <a:t>Store</a:t>
            </a:r>
            <a:r>
              <a:rPr lang="pt-BR" dirty="0"/>
              <a:t>. 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 err="1"/>
              <a:t>TestFlight</a:t>
            </a:r>
            <a:r>
              <a:rPr lang="pt-BR" dirty="0"/>
              <a:t> é uma plataforma da Apple que permite aos desenvolvedores testarem versões beta de seus aplicativos antes de lançá-los na App </a:t>
            </a:r>
            <a:r>
              <a:rPr lang="pt-BR" dirty="0" err="1"/>
              <a:t>Store</a:t>
            </a:r>
            <a:r>
              <a:rPr lang="pt-BR" dirty="0"/>
              <a:t>. Ele facilita a distribuição de versões de teste para um grupo seleto de testadores, que podem fornecer feedback e relatar bugs para ajudar os desenvolvedores a aprimorar seus aplicativos. </a:t>
            </a:r>
          </a:p>
        </p:txBody>
      </p:sp>
    </p:spTree>
    <p:extLst>
      <p:ext uri="{BB962C8B-B14F-4D97-AF65-F5344CB8AC3E}">
        <p14:creationId xmlns:p14="http://schemas.microsoft.com/office/powerpoint/2010/main" val="71185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12B69-CEF5-5605-B25D-E63E95A61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92F41"/>
                </a:solidFill>
              </a:rPr>
              <a:t>Página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681D6C-24F6-2276-8290-88623C8C5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https://expo.dev/</a:t>
            </a:r>
            <a:endParaRPr lang="pt-BR" dirty="0"/>
          </a:p>
          <a:p>
            <a:endParaRPr lang="pt-BR" dirty="0"/>
          </a:p>
          <a:p>
            <a:r>
              <a:rPr lang="pt-BR" dirty="0"/>
              <a:t>Criar uma conta (caso não tenha) e fazer login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47E60A-C39D-AAA4-416D-391691BCE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30314"/>
            <a:ext cx="2226013" cy="26733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819EDDA-483A-718D-B60A-A0757865C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614" y="3766457"/>
            <a:ext cx="5056296" cy="260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20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5F33D-E2B2-472F-1F84-140C6CE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92F41"/>
                </a:solidFill>
              </a:rPr>
              <a:t>Página com um passo-a-passo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2B557-19CD-6B12-C259-E11EB38D9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u="none" strike="noStrike" dirty="0">
                <a:effectLst/>
                <a:latin typeface="Roboto" panose="02000000000000000000" pitchFamily="2" charset="0"/>
                <a:hlinkClick r:id="rId2"/>
              </a:rPr>
              <a:t>https://docs.expo.dev/build/setup/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3B1F0C-9F03-DAAA-40DE-A35231529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742" y="2240012"/>
            <a:ext cx="5534516" cy="434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41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A7DBE-65E8-E807-C991-15A839AB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92F41"/>
                </a:solidFill>
              </a:rPr>
              <a:t>(1,2 e 3) - Na </a:t>
            </a:r>
            <a:r>
              <a:rPr lang="pt-BR" dirty="0" err="1">
                <a:solidFill>
                  <a:srgbClr val="092F41"/>
                </a:solidFill>
              </a:rPr>
              <a:t>raíz</a:t>
            </a:r>
            <a:r>
              <a:rPr lang="pt-BR" dirty="0">
                <a:solidFill>
                  <a:srgbClr val="092F41"/>
                </a:solidFill>
              </a:rPr>
              <a:t> do seu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ECC8E3-2E46-10E7-2799-8EB25AFBC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1 – Instalar o EAS-CLI</a:t>
            </a:r>
          </a:p>
          <a:p>
            <a:pPr lvl="1"/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-g </a:t>
            </a:r>
            <a:r>
              <a:rPr lang="pt-BR" dirty="0" err="1"/>
              <a:t>eas-cli</a:t>
            </a:r>
            <a:endParaRPr lang="pt-BR" dirty="0"/>
          </a:p>
          <a:p>
            <a:endParaRPr lang="pt-BR" dirty="0"/>
          </a:p>
          <a:p>
            <a:r>
              <a:rPr lang="pt-BR" dirty="0"/>
              <a:t>2 – Fazer login</a:t>
            </a:r>
          </a:p>
          <a:p>
            <a:pPr lvl="1"/>
            <a:r>
              <a:rPr lang="pt-BR" dirty="0" err="1"/>
              <a:t>eas</a:t>
            </a:r>
            <a:r>
              <a:rPr lang="pt-BR" dirty="0"/>
              <a:t> login</a:t>
            </a:r>
          </a:p>
          <a:p>
            <a:pPr lvl="2"/>
            <a:r>
              <a:rPr lang="pt-BR" dirty="0"/>
              <a:t>(fazer login com o seu e-mail e senha utilizado na criação da conta)</a:t>
            </a:r>
          </a:p>
          <a:p>
            <a:endParaRPr lang="pt-BR" dirty="0"/>
          </a:p>
          <a:p>
            <a:r>
              <a:rPr lang="pt-BR" dirty="0"/>
              <a:t>3 – Configurar o Projeto</a:t>
            </a:r>
          </a:p>
          <a:p>
            <a:pPr lvl="1"/>
            <a:r>
              <a:rPr lang="pt-BR" dirty="0" err="1"/>
              <a:t>eas</a:t>
            </a:r>
            <a:r>
              <a:rPr lang="pt-BR" dirty="0"/>
              <a:t> </a:t>
            </a:r>
            <a:r>
              <a:rPr lang="pt-BR" dirty="0" err="1"/>
              <a:t>build:configure</a:t>
            </a:r>
            <a:endParaRPr lang="pt-BR" dirty="0"/>
          </a:p>
          <a:p>
            <a:pPr lvl="2"/>
            <a:r>
              <a:rPr lang="pt-BR" dirty="0"/>
              <a:t>(Configure </a:t>
            </a:r>
            <a:r>
              <a:rPr lang="pt-BR" dirty="0" err="1"/>
              <a:t>this</a:t>
            </a:r>
            <a:r>
              <a:rPr lang="pt-BR" dirty="0"/>
              <a:t> Project – y)</a:t>
            </a:r>
          </a:p>
          <a:p>
            <a:pPr lvl="2"/>
            <a:r>
              <a:rPr lang="pt-BR" dirty="0"/>
              <a:t>(</a:t>
            </a:r>
            <a:r>
              <a:rPr lang="en-US" dirty="0"/>
              <a:t>Which platforms would you like to configure for EAS Build? - All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3520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0028B-BBA1-7F58-9CC1-8E73FE9F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92F41"/>
                </a:solidFill>
              </a:rPr>
              <a:t>(4) Página – JSON APK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AFC54D-CBA3-1C29-36A3-B112DF675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https://docs.expo.dev/build-reference/apk/</a:t>
            </a:r>
            <a:endParaRPr lang="pt-BR" dirty="0"/>
          </a:p>
          <a:p>
            <a:endParaRPr lang="pt-BR" dirty="0"/>
          </a:p>
          <a:p>
            <a:r>
              <a:rPr lang="pt-BR" dirty="0"/>
              <a:t>No arquivo </a:t>
            </a:r>
            <a:r>
              <a:rPr lang="pt-BR" dirty="0" err="1"/>
              <a:t>eas.json</a:t>
            </a:r>
            <a:r>
              <a:rPr lang="pt-BR" dirty="0"/>
              <a:t> da sua aplicação colar o código </a:t>
            </a:r>
            <a:r>
              <a:rPr lang="pt-BR" dirty="0" err="1"/>
              <a:t>eas.json</a:t>
            </a:r>
            <a:r>
              <a:rPr lang="pt-BR" dirty="0"/>
              <a:t> do link acima</a:t>
            </a:r>
          </a:p>
          <a:p>
            <a:endParaRPr lang="pt-BR" dirty="0"/>
          </a:p>
          <a:p>
            <a:r>
              <a:rPr lang="pt-BR" dirty="0"/>
              <a:t>5 – Gerar o APK</a:t>
            </a:r>
          </a:p>
          <a:p>
            <a:pPr lvl="1"/>
            <a:r>
              <a:rPr lang="en-US" dirty="0" err="1"/>
              <a:t>eas</a:t>
            </a:r>
            <a:r>
              <a:rPr lang="en-US" dirty="0"/>
              <a:t> build -p </a:t>
            </a:r>
            <a:r>
              <a:rPr lang="en-US"/>
              <a:t>android </a:t>
            </a:r>
            <a:r>
              <a:rPr lang="pt-BR"/>
              <a:t>(</a:t>
            </a:r>
            <a:r>
              <a:rPr lang="pt-BR" dirty="0"/>
              <a:t>para gerar o APK)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525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6AEC1-5741-6367-6E3E-8C7BD8E43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92F41"/>
                </a:solidFill>
              </a:rPr>
              <a:t>Finalmente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9A4CBC-AA0A-C998-CA8E-F5FD6AB95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o projeto finalizar, estará disponível um link para o </a:t>
            </a:r>
            <a:r>
              <a:rPr lang="pt-BR" dirty="0" err="1"/>
              <a:t>apk</a:t>
            </a:r>
            <a:r>
              <a:rPr lang="pt-BR" dirty="0"/>
              <a:t> e teremos a opção para instalação e execução do projeto em um emulador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Instale o APK no seu dispositivo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69F0C19-5B46-14A7-6AD3-6B0B7E844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180" y="3019368"/>
            <a:ext cx="5115639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66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F3AEB-6021-BA91-C58A-928AA933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92F41"/>
                </a:solidFill>
              </a:rPr>
              <a:t>Tipos de arquivos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32E22E-07D0-03F0-8B63-DC380870E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.</a:t>
            </a:r>
            <a:r>
              <a:rPr lang="pt-BR" dirty="0" err="1"/>
              <a:t>aab</a:t>
            </a:r>
            <a:r>
              <a:rPr lang="pt-BR" dirty="0"/>
              <a:t> (para a </a:t>
            </a:r>
            <a:r>
              <a:rPr lang="pt-BR" dirty="0" err="1"/>
              <a:t>playstore</a:t>
            </a:r>
            <a:r>
              <a:rPr lang="pt-BR" dirty="0"/>
              <a:t>)</a:t>
            </a:r>
          </a:p>
          <a:p>
            <a:r>
              <a:rPr lang="pt-BR" dirty="0"/>
              <a:t>.</a:t>
            </a:r>
            <a:r>
              <a:rPr lang="pt-BR" dirty="0" err="1"/>
              <a:t>ipa</a:t>
            </a:r>
            <a:r>
              <a:rPr lang="pt-BR" dirty="0"/>
              <a:t> (para o Sistema Operacional IOS)</a:t>
            </a:r>
          </a:p>
        </p:txBody>
      </p:sp>
    </p:spTree>
    <p:extLst>
      <p:ext uri="{BB962C8B-B14F-4D97-AF65-F5344CB8AC3E}">
        <p14:creationId xmlns:p14="http://schemas.microsoft.com/office/powerpoint/2010/main" val="39236989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405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Google Sans</vt:lpstr>
      <vt:lpstr>Roboto</vt:lpstr>
      <vt:lpstr>Tema do Office</vt:lpstr>
      <vt:lpstr>Gerar APK </vt:lpstr>
      <vt:lpstr>Definição APK</vt:lpstr>
      <vt:lpstr>EAS CLI</vt:lpstr>
      <vt:lpstr>Página Principal</vt:lpstr>
      <vt:lpstr>Página com um passo-a-passo</vt:lpstr>
      <vt:lpstr>(1,2 e 3) - Na raíz do seu projeto</vt:lpstr>
      <vt:lpstr>(4) Página – JSON APK </vt:lpstr>
      <vt:lpstr>Finalmente</vt:lpstr>
      <vt:lpstr>Tipos de arquivos </vt:lpstr>
      <vt:lpstr>Na página da sua conta: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Allan Vidal de Negreiros</dc:creator>
  <cp:lastModifiedBy>GABRIEL SANTOS SILVA</cp:lastModifiedBy>
  <cp:revision>14</cp:revision>
  <dcterms:created xsi:type="dcterms:W3CDTF">2025-08-03T16:39:40Z</dcterms:created>
  <dcterms:modified xsi:type="dcterms:W3CDTF">2025-08-15T11:22:23Z</dcterms:modified>
</cp:coreProperties>
</file>