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5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AFB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0E1B5-3327-1E5D-0283-66249BB14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46D285-4055-9B7B-B8BD-9D43AD1FF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91501A-04EE-61F9-62BE-7377E0DF0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BD7-591F-48D3-8620-0911BB0436A3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6AF094-647C-2F1D-63E4-74C1F5E2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8A1D17-E98C-FFE4-3E9C-252CF3CC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402-7C06-48AC-8C41-430DCC98D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63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C03C5-2EB2-490C-F6A0-4149AA7A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A89FF2-6BCE-4A63-819C-9E2B79ECE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40B55A-EB1D-902B-7125-06EDA088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BD7-591F-48D3-8620-0911BB0436A3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E7485A-8479-FB30-03DB-594B8F1F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69FFA7-4633-F88C-C6A2-CC397AA7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402-7C06-48AC-8C41-430DCC98D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38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222665-97E9-7FAA-D01C-DCFD28C58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AA3F8DA-DF7E-8EF9-40E5-6A48C6E79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7316A7-9EC0-E6CB-0756-4E24AEBC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BD7-591F-48D3-8620-0911BB0436A3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31511D-B634-3F39-DA8E-09D7C4726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A0C24E-0524-CFE1-FDA8-392F7B4B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402-7C06-48AC-8C41-430DCC98D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64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895E3-201F-0BC3-A713-C29BF5E8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7707DA-B716-85B7-6BD5-50CA757C0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798BFE-EC00-C311-D79E-F89D1CBA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BD7-591F-48D3-8620-0911BB0436A3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006DC2-5D9F-338B-5E60-9B995FA6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23D2C7-F21E-9858-C585-3FDE491E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402-7C06-48AC-8C41-430DCC98D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19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BD828-9ED5-6743-813C-77440936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2B0C1B-2665-36D6-1094-F64CAF24D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93E335-A0A2-01C5-032B-B81DE2DD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BD7-591F-48D3-8620-0911BB0436A3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221D7C-87E8-411E-BBCE-DD9F2E9F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FC37C5-6B66-DC61-76FE-DC649917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402-7C06-48AC-8C41-430DCC98D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33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E4B48-D430-8DA0-76D5-79FB47A7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A9DBB8-27F9-5023-CF07-44A8CF9F3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625B60-1732-FAE1-937E-3517F55D1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FF8753-EF47-A1BF-0F35-85F757D9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BD7-591F-48D3-8620-0911BB0436A3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B7FFEB-EF40-DAC5-AAED-92A263E8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23A1AE-9938-375C-7F82-EFBE1BD3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402-7C06-48AC-8C41-430DCC98D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41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61653-173C-DA05-7DA3-4F1D3964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B7C26A-4C12-0DA3-1C82-F65759F33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1D6098-3506-7E44-AF04-C64CED418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F68558-78A9-E3D6-C818-D47E8F26E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D66D536-71C3-DBEA-479F-FDEF7C142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FF48EA4-3EA0-B0D0-C8CF-8F21CA52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BD7-591F-48D3-8620-0911BB0436A3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2D5D64-BF15-B685-2BD3-FC4062B6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ECA1D61-B7DB-D137-8B32-03818F59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402-7C06-48AC-8C41-430DCC98D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45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BBDD1-4320-9A2F-FE8B-47B772D9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04FF9B-A11D-70E8-9FF8-A1A69A85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BD7-591F-48D3-8620-0911BB0436A3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18ECCA-A9F8-DF6B-8988-B23A34D6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23E51A-8A93-DC93-F962-32D57508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402-7C06-48AC-8C41-430DCC98D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00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BF2490-652F-2B59-862C-93F8F1FF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BD7-591F-48D3-8620-0911BB0436A3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E322AD-CF54-D876-18F8-23774F7B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87B005-C430-C8E8-58FE-7D42BF7B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402-7C06-48AC-8C41-430DCC98D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86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04300-FE3E-582A-9EF9-8E04C2D8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B65C8B-C9F3-86EF-4537-5B1CD3396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B28C83-E963-3D0D-B17B-ABF07F240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09BADA-A677-E60B-CBCA-9BFE5281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BD7-591F-48D3-8620-0911BB0436A3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D7C554-D341-295C-E8B8-FA8C68A4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B3F9DA-E8F4-87ED-F43A-1A521BFF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402-7C06-48AC-8C41-430DCC98D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72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98436-FDD5-3635-F1C3-DE1E65C1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0A6B0D9-8773-52D1-B1DD-55BACB051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D5AC0D-C073-870E-3E25-59184D398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A21515-D5A1-D13E-824E-E8B462B7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5BD7-591F-48D3-8620-0911BB0436A3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DC4C50-EED2-B66E-6213-3489F146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47DB80-B881-2EC6-4A49-C0B5F857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A0402-7C06-48AC-8C41-430DCC98D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03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19D942-57B3-A5D4-1B57-1C46F9EE7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FFACC0-BFC5-CDFB-F48F-84236DC9C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791A08-708F-2742-14EE-53B5C1C0E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A5BD7-591F-48D3-8620-0911BB0436A3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DE3DB4-AC7B-2A71-A06E-C681B1D84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EBC154-447B-F7BD-B04F-4C9E5F628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A0402-7C06-48AC-8C41-430DCC98DD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08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xios-http.com/docs/intr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7154B-3332-8D7B-E6C1-F8D43650A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61DAFB"/>
                </a:solidFill>
              </a:rPr>
              <a:t>React</a:t>
            </a:r>
            <a:r>
              <a:rPr lang="pt-BR" dirty="0">
                <a:solidFill>
                  <a:srgbClr val="61DAFB"/>
                </a:solidFill>
              </a:rPr>
              <a:t> </a:t>
            </a:r>
            <a:r>
              <a:rPr lang="pt-BR" dirty="0" err="1">
                <a:solidFill>
                  <a:srgbClr val="61DAFB"/>
                </a:solidFill>
              </a:rPr>
              <a:t>Native</a:t>
            </a:r>
            <a:endParaRPr lang="pt-BR" dirty="0">
              <a:solidFill>
                <a:srgbClr val="61DAFB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BE249-925B-1509-FA6E-685AB8BF5D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Axios</a:t>
            </a:r>
            <a:endParaRPr lang="pt-BR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React Native - Wikipedia">
            <a:extLst>
              <a:ext uri="{FF2B5EF4-FFF2-40B4-BE49-F238E27FC236}">
                <a16:creationId xmlns:a16="http://schemas.microsoft.com/office/drawing/2014/main" id="{37ECF1F4-74A5-40DA-A439-C16B7223F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68" y="2291821"/>
            <a:ext cx="2553665" cy="227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238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72A55-F12E-4D21-8DE1-9F0D416A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0375D-3108-42C7-B6C8-913772FDD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7A9E2A-1DB4-4477-9164-0061F7B16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734" y="2396107"/>
            <a:ext cx="3086531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9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04986-B4CF-4E9F-A81F-5BB6033B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0B9233-7138-4C3D-AB72-1C374E545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cadastro de cliente com os campos: </a:t>
            </a:r>
          </a:p>
          <a:p>
            <a:pPr lvl="1"/>
            <a:r>
              <a:rPr lang="pt-BR" dirty="0"/>
              <a:t>Nome</a:t>
            </a:r>
          </a:p>
          <a:p>
            <a:pPr lvl="1"/>
            <a:r>
              <a:rPr lang="pt-BR" dirty="0"/>
              <a:t>Nascimento</a:t>
            </a:r>
          </a:p>
          <a:p>
            <a:pPr lvl="1"/>
            <a:r>
              <a:rPr lang="pt-BR" dirty="0"/>
              <a:t>Estado Civil</a:t>
            </a:r>
          </a:p>
          <a:p>
            <a:pPr lvl="1"/>
            <a:r>
              <a:rPr lang="pt-BR" dirty="0"/>
              <a:t>Cep (ao digitar o cep os dados referentes ao endereço devem ser preenchidos em outros inputs: Logradouro, Bairro, Cidade e UF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Após o preenchimento, ao pressionar o botão Salvar os dados preenchidos devem ser exibidos</a:t>
            </a:r>
          </a:p>
        </p:txBody>
      </p:sp>
    </p:spTree>
    <p:extLst>
      <p:ext uri="{BB962C8B-B14F-4D97-AF65-F5344CB8AC3E}">
        <p14:creationId xmlns:p14="http://schemas.microsoft.com/office/powerpoint/2010/main" val="136941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59962-F75F-C977-ECDE-EC548FAA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5CC1-4D6B-A80D-D8DD-103F29FAE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https://axios-http.com/docs/intro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317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2017A-1928-2B36-89C6-1B698139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CEE252-C965-F2D4-8B32-44FDEACAB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É um cliente HTTP para </a:t>
            </a:r>
            <a:r>
              <a:rPr lang="pt-BR" dirty="0" err="1"/>
              <a:t>JavaScript</a:t>
            </a:r>
            <a:r>
              <a:rPr lang="pt-BR" dirty="0"/>
              <a:t> que simplifica as requisições de rede para APIs. </a:t>
            </a:r>
          </a:p>
          <a:p>
            <a:r>
              <a:rPr lang="pt-BR" dirty="0"/>
              <a:t>Usa um modelo de </a:t>
            </a:r>
            <a:r>
              <a:rPr lang="pt-BR" i="1" dirty="0" err="1"/>
              <a:t>promises</a:t>
            </a:r>
            <a:r>
              <a:rPr lang="pt-BR" dirty="0"/>
              <a:t> e oferece funcionalidades como: </a:t>
            </a:r>
          </a:p>
          <a:p>
            <a:pPr lvl="1"/>
            <a:r>
              <a:rPr lang="pt-BR" dirty="0"/>
              <a:t>Transformação automática de dados para JSON, </a:t>
            </a:r>
          </a:p>
          <a:p>
            <a:pPr lvl="1"/>
            <a:r>
              <a:rPr lang="pt-BR" dirty="0"/>
              <a:t>Tratamento de erros, </a:t>
            </a:r>
          </a:p>
          <a:p>
            <a:pPr lvl="1"/>
            <a:r>
              <a:rPr lang="pt-BR" dirty="0"/>
              <a:t>Configuração de URL base e timeout, </a:t>
            </a:r>
          </a:p>
          <a:p>
            <a:pPr lvl="1"/>
            <a:r>
              <a:rPr lang="pt-BR" dirty="0"/>
              <a:t>Cancelamento de requisições e interceptadores para modificar requisições e respostas de forma centralizada. </a:t>
            </a:r>
          </a:p>
          <a:p>
            <a:pPr lvl="1"/>
            <a:endParaRPr lang="pt-BR" dirty="0"/>
          </a:p>
          <a:p>
            <a:r>
              <a:rPr lang="pt-BR" dirty="0"/>
              <a:t>Isso o torna uma alternativa poderosa à API </a:t>
            </a:r>
            <a:r>
              <a:rPr lang="pt-BR" dirty="0" err="1"/>
              <a:t>Fetch</a:t>
            </a:r>
            <a:r>
              <a:rPr lang="pt-BR" dirty="0"/>
              <a:t> nativa, especialmente para cenários de rede mais complexos. </a:t>
            </a:r>
          </a:p>
        </p:txBody>
      </p:sp>
    </p:spTree>
    <p:extLst>
      <p:ext uri="{BB962C8B-B14F-4D97-AF65-F5344CB8AC3E}">
        <p14:creationId xmlns:p14="http://schemas.microsoft.com/office/powerpoint/2010/main" val="272581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08BDB-C590-0615-2CAD-624D173F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15A454-22C1-EFE9-3B96-0AF6EEA2C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/>
              <a:t>Cliente HTTP Baseado em </a:t>
            </a:r>
            <a:r>
              <a:rPr lang="pt-BR" dirty="0" err="1"/>
              <a:t>Promises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O </a:t>
            </a:r>
            <a:r>
              <a:rPr lang="pt-BR" dirty="0" err="1"/>
              <a:t>Axios</a:t>
            </a:r>
            <a:r>
              <a:rPr lang="pt-BR" dirty="0"/>
              <a:t> lida com requisições e respostas de forma assíncrona usando </a:t>
            </a:r>
            <a:r>
              <a:rPr lang="pt-BR" dirty="0" err="1"/>
              <a:t>promises</a:t>
            </a:r>
            <a:r>
              <a:rPr lang="pt-BR" dirty="0"/>
              <a:t>, o que facilita o gerenciamento de operações de rede e o fluxo de dados no aplicativo. </a:t>
            </a:r>
          </a:p>
          <a:p>
            <a:pPr lvl="1"/>
            <a:endParaRPr lang="pt-BR" dirty="0"/>
          </a:p>
          <a:p>
            <a:r>
              <a:rPr lang="pt-BR" dirty="0"/>
              <a:t>Isomórfico:</a:t>
            </a:r>
          </a:p>
          <a:p>
            <a:pPr lvl="1"/>
            <a:r>
              <a:rPr lang="pt-BR" dirty="0"/>
              <a:t>É projetado para funcionar tanto no navegador quanto em ambientes Node.js (e por extensão,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), utilizando a infraestrutura nativa para cada plataforma. </a:t>
            </a:r>
          </a:p>
          <a:p>
            <a:pPr lvl="1"/>
            <a:endParaRPr lang="pt-BR" dirty="0"/>
          </a:p>
          <a:p>
            <a:r>
              <a:rPr lang="pt-BR" dirty="0"/>
              <a:t>Transformação de Dados JSON Automática:</a:t>
            </a:r>
          </a:p>
          <a:p>
            <a:pPr lvl="1"/>
            <a:r>
              <a:rPr lang="pt-BR" dirty="0"/>
              <a:t>O </a:t>
            </a:r>
            <a:r>
              <a:rPr lang="pt-BR" dirty="0" err="1"/>
              <a:t>Axios</a:t>
            </a:r>
            <a:r>
              <a:rPr lang="pt-BR" dirty="0"/>
              <a:t> converte automaticamente as respostas do servidor para o formato JSON, eliminando a necessidade de chamadas manuais ao método </a:t>
            </a:r>
            <a:r>
              <a:rPr lang="pt-BR" dirty="0" err="1"/>
              <a:t>JSON.parse</a:t>
            </a:r>
            <a:r>
              <a:rPr lang="pt-BR" dirty="0"/>
              <a:t>(). </a:t>
            </a:r>
          </a:p>
          <a:p>
            <a:pPr lvl="1"/>
            <a:endParaRPr lang="pt-BR" dirty="0"/>
          </a:p>
          <a:p>
            <a:r>
              <a:rPr lang="pt-BR" dirty="0"/>
              <a:t>Interceptadores:</a:t>
            </a:r>
          </a:p>
          <a:p>
            <a:pPr lvl="1"/>
            <a:r>
              <a:rPr lang="pt-BR" dirty="0"/>
              <a:t>Este recurso permite que você insira lógica personalizada antes que as requisições sejam enviadas ou que as respostas sejam tratadas pelo código. É útil para: </a:t>
            </a:r>
          </a:p>
          <a:p>
            <a:pPr lvl="2"/>
            <a:r>
              <a:rPr lang="pt-BR" dirty="0"/>
              <a:t>Tratamento de Erros Global: Capturar erros de forma centralizada, evitando repetição de código. </a:t>
            </a:r>
          </a:p>
          <a:p>
            <a:pPr lvl="2"/>
            <a:r>
              <a:rPr lang="pt-BR" dirty="0"/>
              <a:t>Autenticação: Adicionar automaticamente tokens de autenticação a todas as requisições. </a:t>
            </a:r>
          </a:p>
          <a:p>
            <a:pPr lvl="2"/>
            <a:r>
              <a:rPr lang="pt-BR" dirty="0"/>
              <a:t>Modificação de Dados: Ajustar dados antes de serem enviados ou após serem recebidos. </a:t>
            </a:r>
          </a:p>
        </p:txBody>
      </p:sp>
    </p:spTree>
    <p:extLst>
      <p:ext uri="{BB962C8B-B14F-4D97-AF65-F5344CB8AC3E}">
        <p14:creationId xmlns:p14="http://schemas.microsoft.com/office/powerpoint/2010/main" val="329256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9E4A8-FBF0-6D5E-5068-A88AFBBD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Instalação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E51C03-CA85-AC8B-E408-7AF2B6710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raiz do app (no prompt) digite:</a:t>
            </a:r>
          </a:p>
          <a:p>
            <a:pPr lvl="1"/>
            <a:r>
              <a:rPr lang="pt-BR" dirty="0" err="1">
                <a:solidFill>
                  <a:srgbClr val="3333FF"/>
                </a:solidFill>
              </a:rPr>
              <a:t>npm</a:t>
            </a:r>
            <a:r>
              <a:rPr lang="pt-BR" dirty="0">
                <a:solidFill>
                  <a:srgbClr val="3333FF"/>
                </a:solidFill>
              </a:rPr>
              <a:t> </a:t>
            </a:r>
            <a:r>
              <a:rPr lang="pt-BR" dirty="0" err="1">
                <a:solidFill>
                  <a:srgbClr val="3333FF"/>
                </a:solidFill>
              </a:rPr>
              <a:t>install</a:t>
            </a:r>
            <a:r>
              <a:rPr lang="pt-BR" dirty="0">
                <a:solidFill>
                  <a:srgbClr val="3333FF"/>
                </a:solidFill>
              </a:rPr>
              <a:t> </a:t>
            </a:r>
            <a:r>
              <a:rPr lang="pt-BR" dirty="0" err="1">
                <a:solidFill>
                  <a:srgbClr val="3333FF"/>
                </a:solidFill>
              </a:rPr>
              <a:t>axios</a:t>
            </a:r>
            <a:endParaRPr lang="pt-BR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16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38B84-52AF-1761-9BD4-F7B2552D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Exemplo prático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5831E7-C5C6-1F3D-7D05-77CA7292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React</a:t>
            </a:r>
            <a:r>
              <a:rPr lang="pt-BR" dirty="0"/>
              <a:t>, { </a:t>
            </a:r>
            <a:r>
              <a:rPr lang="pt-BR" dirty="0" err="1"/>
              <a:t>useState</a:t>
            </a:r>
            <a:r>
              <a:rPr lang="pt-BR" dirty="0"/>
              <a:t> } </a:t>
            </a:r>
            <a:r>
              <a:rPr lang="pt-BR" dirty="0" err="1"/>
              <a:t>from</a:t>
            </a:r>
            <a:r>
              <a:rPr lang="pt-BR" dirty="0"/>
              <a:t> '</a:t>
            </a:r>
            <a:r>
              <a:rPr lang="pt-BR" dirty="0" err="1"/>
              <a:t>react</a:t>
            </a:r>
            <a:r>
              <a:rPr lang="pt-BR" dirty="0"/>
              <a:t>';</a:t>
            </a:r>
          </a:p>
          <a:p>
            <a:r>
              <a:rPr lang="pt-BR" dirty="0" err="1"/>
              <a:t>import</a:t>
            </a:r>
            <a:r>
              <a:rPr lang="pt-BR" dirty="0"/>
              <a:t> { </a:t>
            </a:r>
            <a:r>
              <a:rPr lang="pt-BR" dirty="0" err="1"/>
              <a:t>View</a:t>
            </a:r>
            <a:r>
              <a:rPr lang="pt-BR" dirty="0"/>
              <a:t>, </a:t>
            </a:r>
            <a:r>
              <a:rPr lang="pt-BR" dirty="0" err="1"/>
              <a:t>TextInput</a:t>
            </a:r>
            <a:r>
              <a:rPr lang="pt-BR" dirty="0"/>
              <a:t>, Button, </a:t>
            </a:r>
            <a:r>
              <a:rPr lang="pt-BR" dirty="0" err="1"/>
              <a:t>Text</a:t>
            </a:r>
            <a:r>
              <a:rPr lang="pt-BR" dirty="0"/>
              <a:t>, </a:t>
            </a:r>
            <a:r>
              <a:rPr lang="pt-BR" dirty="0" err="1"/>
              <a:t>StyleSheet</a:t>
            </a:r>
            <a:r>
              <a:rPr lang="pt-BR" dirty="0"/>
              <a:t> } </a:t>
            </a:r>
            <a:r>
              <a:rPr lang="pt-BR" dirty="0" err="1"/>
              <a:t>from</a:t>
            </a:r>
            <a:r>
              <a:rPr lang="pt-BR" dirty="0"/>
              <a:t> '</a:t>
            </a:r>
            <a:r>
              <a:rPr lang="pt-BR" dirty="0" err="1"/>
              <a:t>react-native</a:t>
            </a:r>
            <a:r>
              <a:rPr lang="pt-BR" dirty="0"/>
              <a:t>';</a:t>
            </a:r>
          </a:p>
          <a:p>
            <a:r>
              <a:rPr lang="pt-BR" dirty="0" err="1">
                <a:solidFill>
                  <a:srgbClr val="3333FF"/>
                </a:solidFill>
              </a:rPr>
              <a:t>import</a:t>
            </a:r>
            <a:r>
              <a:rPr lang="pt-BR" dirty="0">
                <a:solidFill>
                  <a:srgbClr val="3333FF"/>
                </a:solidFill>
              </a:rPr>
              <a:t> </a:t>
            </a:r>
            <a:r>
              <a:rPr lang="pt-BR" dirty="0" err="1">
                <a:solidFill>
                  <a:srgbClr val="3333FF"/>
                </a:solidFill>
              </a:rPr>
              <a:t>axios</a:t>
            </a:r>
            <a:r>
              <a:rPr lang="pt-BR" dirty="0">
                <a:solidFill>
                  <a:srgbClr val="3333FF"/>
                </a:solidFill>
              </a:rPr>
              <a:t> </a:t>
            </a:r>
            <a:r>
              <a:rPr lang="pt-BR" dirty="0" err="1">
                <a:solidFill>
                  <a:srgbClr val="3333FF"/>
                </a:solidFill>
              </a:rPr>
              <a:t>from</a:t>
            </a:r>
            <a:r>
              <a:rPr lang="pt-BR" dirty="0">
                <a:solidFill>
                  <a:srgbClr val="3333FF"/>
                </a:solidFill>
              </a:rPr>
              <a:t> '</a:t>
            </a:r>
            <a:r>
              <a:rPr lang="pt-BR" dirty="0" err="1">
                <a:solidFill>
                  <a:srgbClr val="3333FF"/>
                </a:solidFill>
              </a:rPr>
              <a:t>axios</a:t>
            </a:r>
            <a:r>
              <a:rPr lang="pt-BR" dirty="0">
                <a:solidFill>
                  <a:srgbClr val="3333FF"/>
                </a:solidFill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199114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641D7-EA51-4B5E-B35C-D520749F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150C77-00BE-4122-934C-657D93A94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67211C-F6AD-41E5-8F91-BFD44927C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179" y="1299482"/>
            <a:ext cx="7287642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6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A220D-4D99-46D3-97E4-417B559C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24487-6C76-4BFB-841E-44DA3D251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9F3348-15A2-4319-92F4-8B68BEE39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785" y="452022"/>
            <a:ext cx="5944430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0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5BAD6-6285-47F4-B1FA-C20AB320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2E6F55-89E7-4738-B2FC-7D3F835D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A03F0D-4D2E-4116-8102-C35235037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839" y="675891"/>
            <a:ext cx="3372321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7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AEE87-0DC4-4519-A6B0-80E2CB6E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D7B5DF-514F-464C-A4EB-6EFEA7FCB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6B1204-CBFE-431D-A5A6-44CAEB45EE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093"/>
          <a:stretch/>
        </p:blipFill>
        <p:spPr>
          <a:xfrm>
            <a:off x="4434061" y="2728838"/>
            <a:ext cx="3323877" cy="254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86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361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React Native</vt:lpstr>
      <vt:lpstr>Conceitos</vt:lpstr>
      <vt:lpstr>Conceitos</vt:lpstr>
      <vt:lpstr>Instalação</vt:lpstr>
      <vt:lpstr>Exemplo prático</vt:lpstr>
      <vt:lpstr>Apresentação do PowerPoint</vt:lpstr>
      <vt:lpstr>Apresentação do PowerPoint</vt:lpstr>
      <vt:lpstr>Apresentação do PowerPoint</vt:lpstr>
      <vt:lpstr>Apresentação do PowerPoint</vt:lpstr>
      <vt:lpstr>Resultado</vt:lpstr>
      <vt:lpstr>Exercício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Native</dc:title>
  <dc:creator>Allan Vidal de Negreiros</dc:creator>
  <cp:lastModifiedBy>VICTOR PEIXOTO DE OLIVEIRA</cp:lastModifiedBy>
  <cp:revision>4</cp:revision>
  <dcterms:created xsi:type="dcterms:W3CDTF">2025-08-29T09:07:43Z</dcterms:created>
  <dcterms:modified xsi:type="dcterms:W3CDTF">2025-08-29T10:36:24Z</dcterms:modified>
</cp:coreProperties>
</file>