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3.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84" r:id="rId2"/>
    <p:sldMasterId id="2147483739" r:id="rId3"/>
    <p:sldMasterId id="2147483794" r:id="rId4"/>
  </p:sldMasterIdLst>
  <p:notesMasterIdLst>
    <p:notesMasterId r:id="rId34"/>
  </p:notesMasterIdLst>
  <p:handoutMasterIdLst>
    <p:handoutMasterId r:id="rId35"/>
  </p:handoutMasterIdLst>
  <p:sldIdLst>
    <p:sldId id="256" r:id="rId5"/>
    <p:sldId id="425" r:id="rId6"/>
    <p:sldId id="426" r:id="rId7"/>
    <p:sldId id="427" r:id="rId8"/>
    <p:sldId id="396" r:id="rId9"/>
    <p:sldId id="326" r:id="rId10"/>
    <p:sldId id="420" r:id="rId11"/>
    <p:sldId id="419" r:id="rId12"/>
    <p:sldId id="397" r:id="rId13"/>
    <p:sldId id="383" r:id="rId14"/>
    <p:sldId id="398" r:id="rId15"/>
    <p:sldId id="399" r:id="rId16"/>
    <p:sldId id="401" r:id="rId17"/>
    <p:sldId id="421" r:id="rId18"/>
    <p:sldId id="402" r:id="rId19"/>
    <p:sldId id="403" r:id="rId20"/>
    <p:sldId id="405" r:id="rId21"/>
    <p:sldId id="415" r:id="rId22"/>
    <p:sldId id="406" r:id="rId23"/>
    <p:sldId id="407" r:id="rId24"/>
    <p:sldId id="408" r:id="rId25"/>
    <p:sldId id="409" r:id="rId26"/>
    <p:sldId id="410" r:id="rId27"/>
    <p:sldId id="411" r:id="rId28"/>
    <p:sldId id="416" r:id="rId29"/>
    <p:sldId id="412" r:id="rId30"/>
    <p:sldId id="413" r:id="rId31"/>
    <p:sldId id="417" r:id="rId32"/>
    <p:sldId id="418" r:id="rId33"/>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60AE"/>
    <a:srgbClr val="CF0B26"/>
    <a:srgbClr val="17212F"/>
    <a:srgbClr val="1D2D3F"/>
    <a:srgbClr val="112130"/>
    <a:srgbClr val="002955"/>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720" y="64"/>
      </p:cViewPr>
      <p:guideLst>
        <p:guide orient="horz" pos="2160"/>
        <p:guide pos="2880"/>
        <p:guide orient="horz" pos="16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ACD671-FFF3-49C5-A504-52E61D77A28C}" type="datetimeFigureOut">
              <a:rPr lang="fr-FR" smtClean="0"/>
              <a:t>23/03/2020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22D0F9C-1318-45D2-92F2-C9C147D66098}" type="slidenum">
              <a:rPr lang="fr-FR" smtClean="0"/>
              <a:t>‹N°›</a:t>
            </a:fld>
            <a:endParaRPr lang="fr-FR"/>
          </a:p>
        </p:txBody>
      </p:sp>
    </p:spTree>
    <p:extLst>
      <p:ext uri="{BB962C8B-B14F-4D97-AF65-F5344CB8AC3E}">
        <p14:creationId xmlns:p14="http://schemas.microsoft.com/office/powerpoint/2010/main" val="390266992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5EC4B1-7D32-4134-BB0F-868DEC09E038}" type="datetimeFigureOut">
              <a:rPr lang="fr-FR" smtClean="0"/>
              <a:t>23/03/2020</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1841B-DD07-4D28-A2B8-63B8D49C6B41}" type="slidenum">
              <a:rPr lang="fr-FR" smtClean="0"/>
              <a:t>‹N°›</a:t>
            </a:fld>
            <a:endParaRPr lang="fr-FR"/>
          </a:p>
        </p:txBody>
      </p:sp>
    </p:spTree>
    <p:extLst>
      <p:ext uri="{BB962C8B-B14F-4D97-AF65-F5344CB8AC3E}">
        <p14:creationId xmlns:p14="http://schemas.microsoft.com/office/powerpoint/2010/main" val="69317900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Espace réservé de l'image des diapositives 1">
            <a:extLst>
              <a:ext uri="{FF2B5EF4-FFF2-40B4-BE49-F238E27FC236}">
                <a16:creationId xmlns:a16="http://schemas.microsoft.com/office/drawing/2014/main" id="{7F6AC5EA-8DD6-420B-91F9-434AF634440B}"/>
              </a:ext>
            </a:extLst>
          </p:cNvPr>
          <p:cNvSpPr>
            <a:spLocks noGrp="1" noRot="1" noChangeAspect="1" noTextEdit="1"/>
          </p:cNvSpPr>
          <p:nvPr>
            <p:ph type="sldImg"/>
          </p:nvPr>
        </p:nvSpPr>
        <p:spPr>
          <a:ln/>
        </p:spPr>
      </p:sp>
      <p:sp>
        <p:nvSpPr>
          <p:cNvPr id="92163" name="Espace réservé des commentaires 2">
            <a:extLst>
              <a:ext uri="{FF2B5EF4-FFF2-40B4-BE49-F238E27FC236}">
                <a16:creationId xmlns:a16="http://schemas.microsoft.com/office/drawing/2014/main" id="{D43173A4-FE54-4C26-A2A9-1BE0C72D075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r>
              <a:rPr lang="en-GB" altLang="en-US"/>
              <a:t>Time Coverage of Budgets</a:t>
            </a:r>
          </a:p>
          <a:p>
            <a:endParaRPr lang="en-GB" altLang="en-US"/>
          </a:p>
          <a:p>
            <a:r>
              <a:rPr lang="en-GB" altLang="en-US"/>
              <a:t>Budgets typically have a set time period (month, quarter, year).</a:t>
            </a:r>
          </a:p>
          <a:p>
            <a:r>
              <a:rPr lang="en-GB" altLang="en-US"/>
              <a:t>This time period can itself be broken into  sub-periods.</a:t>
            </a:r>
          </a:p>
          <a:p>
            <a:r>
              <a:rPr lang="en-GB" altLang="en-US"/>
              <a:t>The most frequently used budget period is one year.</a:t>
            </a:r>
          </a:p>
          <a:p>
            <a:r>
              <a:rPr lang="en-GB" altLang="en-US"/>
              <a:t>Businesses are increasingly using rolling budgets.</a:t>
            </a:r>
          </a:p>
        </p:txBody>
      </p:sp>
      <p:sp>
        <p:nvSpPr>
          <p:cNvPr id="92164" name="Espace réservé du numéro de diapositive 3">
            <a:extLst>
              <a:ext uri="{FF2B5EF4-FFF2-40B4-BE49-F238E27FC236}">
                <a16:creationId xmlns:a16="http://schemas.microsoft.com/office/drawing/2014/main" id="{EABE4E67-62F4-4293-B962-3554F67C34CE}"/>
              </a:ext>
            </a:extLst>
          </p:cNvPr>
          <p:cNvSpPr txBox="1">
            <a:spLocks noGrp="1"/>
          </p:cNvSpPr>
          <p:nvPr/>
        </p:nvSpPr>
        <p:spPr bwMode="auto">
          <a:xfrm>
            <a:off x="4022725" y="972185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5506" tIns="47753" rIns="95506" bIns="47753" anchor="b"/>
          <a:lstStyle>
            <a:lvl1pPr defTabSz="955675">
              <a:spcBef>
                <a:spcPct val="30000"/>
              </a:spcBef>
              <a:defRPr sz="1200">
                <a:solidFill>
                  <a:schemeClr val="tx1"/>
                </a:solidFill>
                <a:latin typeface="Times New Roman" panose="02020603050405020304" pitchFamily="18" charset="0"/>
              </a:defRPr>
            </a:lvl1pPr>
            <a:lvl2pPr marL="742950" indent="-285750" defTabSz="955675">
              <a:spcBef>
                <a:spcPct val="30000"/>
              </a:spcBef>
              <a:defRPr sz="1200">
                <a:solidFill>
                  <a:schemeClr val="tx1"/>
                </a:solidFill>
                <a:latin typeface="Times New Roman" panose="02020603050405020304" pitchFamily="18" charset="0"/>
              </a:defRPr>
            </a:lvl2pPr>
            <a:lvl3pPr marL="1143000" indent="-228600" defTabSz="955675">
              <a:spcBef>
                <a:spcPct val="30000"/>
              </a:spcBef>
              <a:defRPr sz="1200">
                <a:solidFill>
                  <a:schemeClr val="tx1"/>
                </a:solidFill>
                <a:latin typeface="Times New Roman" panose="02020603050405020304" pitchFamily="18" charset="0"/>
              </a:defRPr>
            </a:lvl3pPr>
            <a:lvl4pPr marL="1600200" indent="-228600" defTabSz="955675">
              <a:spcBef>
                <a:spcPct val="30000"/>
              </a:spcBef>
              <a:defRPr sz="1200">
                <a:solidFill>
                  <a:schemeClr val="tx1"/>
                </a:solidFill>
                <a:latin typeface="Times New Roman" panose="02020603050405020304" pitchFamily="18" charset="0"/>
              </a:defRPr>
            </a:lvl4pPr>
            <a:lvl5pPr marL="2057400" indent="-228600" defTabSz="955675">
              <a:spcBef>
                <a:spcPct val="30000"/>
              </a:spcBef>
              <a:defRPr sz="1200">
                <a:solidFill>
                  <a:schemeClr val="tx1"/>
                </a:solidFill>
                <a:latin typeface="Times New Roman" panose="02020603050405020304" pitchFamily="18" charset="0"/>
              </a:defRPr>
            </a:lvl5pPr>
            <a:lvl6pPr marL="2514600" indent="-228600" defTabSz="9556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556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556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55675"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39E9AC5D-2585-4378-8E82-B91FDDEBBC9F}" type="slidenum">
              <a:rPr lang="fr-FR" altLang="en-US"/>
              <a:pPr algn="r">
                <a:spcBef>
                  <a:spcPct val="0"/>
                </a:spcBef>
              </a:pPr>
              <a:t>10</a:t>
            </a:fld>
            <a:endParaRPr lang="fr-F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Espace réservé de l'image des diapositives 1"/>
          <p:cNvSpPr>
            <a:spLocks noGrp="1" noRot="1" noChangeAspect="1" noTextEdit="1"/>
          </p:cNvSpPr>
          <p:nvPr>
            <p:ph type="sldImg"/>
          </p:nvPr>
        </p:nvSpPr>
        <p:spPr>
          <a:xfrm>
            <a:off x="111125" y="755650"/>
            <a:ext cx="6726238" cy="3784600"/>
          </a:xfrm>
          <a:ln/>
        </p:spPr>
      </p:sp>
      <p:sp>
        <p:nvSpPr>
          <p:cNvPr id="9421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lIns="93819" tIns="46909" rIns="93819" bIns="46909"/>
          <a:lstStyle/>
          <a:p>
            <a:endParaRPr lang="fr-FR" altLang="fr-FR" smtClean="0"/>
          </a:p>
        </p:txBody>
      </p:sp>
      <p:sp>
        <p:nvSpPr>
          <p:cNvPr id="94212" name="Espace réservé du numéro de diapositive 3"/>
          <p:cNvSpPr txBox="1">
            <a:spLocks noGrp="1"/>
          </p:cNvSpPr>
          <p:nvPr/>
        </p:nvSpPr>
        <p:spPr bwMode="auto">
          <a:xfrm>
            <a:off x="3937000" y="9578975"/>
            <a:ext cx="30099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3819" tIns="46909" rIns="93819" bIns="46909" anchor="b"/>
          <a:lstStyle>
            <a:lvl1pPr defTabSz="938213" eaLnBrk="0" hangingPunct="0">
              <a:defRPr sz="3600">
                <a:solidFill>
                  <a:schemeClr val="tx1"/>
                </a:solidFill>
                <a:latin typeface="Times New Roman" panose="02020603050405020304" pitchFamily="18" charset="0"/>
              </a:defRPr>
            </a:lvl1pPr>
            <a:lvl2pPr marL="742950" indent="-285750" defTabSz="938213" eaLnBrk="0" hangingPunct="0">
              <a:defRPr sz="3600">
                <a:solidFill>
                  <a:schemeClr val="tx1"/>
                </a:solidFill>
                <a:latin typeface="Times New Roman" panose="02020603050405020304" pitchFamily="18" charset="0"/>
              </a:defRPr>
            </a:lvl2pPr>
            <a:lvl3pPr marL="1143000" indent="-228600" defTabSz="938213" eaLnBrk="0" hangingPunct="0">
              <a:defRPr sz="3600">
                <a:solidFill>
                  <a:schemeClr val="tx1"/>
                </a:solidFill>
                <a:latin typeface="Times New Roman" panose="02020603050405020304" pitchFamily="18" charset="0"/>
              </a:defRPr>
            </a:lvl3pPr>
            <a:lvl4pPr marL="1600200" indent="-228600" defTabSz="938213" eaLnBrk="0" hangingPunct="0">
              <a:defRPr sz="3600">
                <a:solidFill>
                  <a:schemeClr val="tx1"/>
                </a:solidFill>
                <a:latin typeface="Times New Roman" panose="02020603050405020304" pitchFamily="18" charset="0"/>
              </a:defRPr>
            </a:lvl4pPr>
            <a:lvl5pPr marL="2057400" indent="-228600" defTabSz="938213" eaLnBrk="0" hangingPunct="0">
              <a:defRPr sz="3600">
                <a:solidFill>
                  <a:schemeClr val="tx1"/>
                </a:solidFill>
                <a:latin typeface="Times New Roman" panose="02020603050405020304" pitchFamily="18" charset="0"/>
              </a:defRPr>
            </a:lvl5pPr>
            <a:lvl6pPr marL="2514600" indent="-228600" defTabSz="938213"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defTabSz="938213"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defTabSz="938213"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defTabSz="938213" eaLnBrk="0" fontAlgn="base" hangingPunct="0">
              <a:spcBef>
                <a:spcPct val="0"/>
              </a:spcBef>
              <a:spcAft>
                <a:spcPct val="0"/>
              </a:spcAft>
              <a:defRPr sz="3600">
                <a:solidFill>
                  <a:schemeClr val="tx1"/>
                </a:solidFill>
                <a:latin typeface="Times New Roman" panose="02020603050405020304" pitchFamily="18" charset="0"/>
              </a:defRPr>
            </a:lvl9pPr>
          </a:lstStyle>
          <a:p>
            <a:pPr algn="r"/>
            <a:fld id="{05FE7702-B1E5-44E9-815A-92B5B506A1EF}" type="slidenum">
              <a:rPr lang="fr-FR" altLang="fr-FR" sz="1200"/>
              <a:pPr algn="r"/>
              <a:t>19</a:t>
            </a:fld>
            <a:endParaRPr lang="fr-FR" altLang="fr-FR" sz="1200"/>
          </a:p>
        </p:txBody>
      </p:sp>
    </p:spTree>
    <p:extLst>
      <p:ext uri="{BB962C8B-B14F-4D97-AF65-F5344CB8AC3E}">
        <p14:creationId xmlns:p14="http://schemas.microsoft.com/office/powerpoint/2010/main" val="3209769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Espace réservé de l'image des diapositives 1"/>
          <p:cNvSpPr>
            <a:spLocks noGrp="1" noRot="1" noChangeAspect="1" noTextEdit="1"/>
          </p:cNvSpPr>
          <p:nvPr>
            <p:ph type="sldImg"/>
          </p:nvPr>
        </p:nvSpPr>
        <p:spPr>
          <a:xfrm>
            <a:off x="111125" y="755650"/>
            <a:ext cx="6726238" cy="3784600"/>
          </a:xfrm>
          <a:ln/>
        </p:spPr>
      </p:sp>
      <p:sp>
        <p:nvSpPr>
          <p:cNvPr id="95235"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lIns="93819" tIns="46909" rIns="93819" bIns="46909"/>
          <a:lstStyle/>
          <a:p>
            <a:endParaRPr lang="fr-FR" altLang="fr-FR" smtClean="0"/>
          </a:p>
        </p:txBody>
      </p:sp>
      <p:sp>
        <p:nvSpPr>
          <p:cNvPr id="95236" name="Espace réservé du numéro de diapositive 3"/>
          <p:cNvSpPr txBox="1">
            <a:spLocks noGrp="1"/>
          </p:cNvSpPr>
          <p:nvPr/>
        </p:nvSpPr>
        <p:spPr bwMode="auto">
          <a:xfrm>
            <a:off x="3937000" y="9578975"/>
            <a:ext cx="30099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3819" tIns="46909" rIns="93819" bIns="46909" anchor="b"/>
          <a:lstStyle>
            <a:lvl1pPr defTabSz="938213" eaLnBrk="0" hangingPunct="0">
              <a:defRPr sz="3600">
                <a:solidFill>
                  <a:schemeClr val="tx1"/>
                </a:solidFill>
                <a:latin typeface="Times New Roman" panose="02020603050405020304" pitchFamily="18" charset="0"/>
              </a:defRPr>
            </a:lvl1pPr>
            <a:lvl2pPr marL="742950" indent="-285750" defTabSz="938213" eaLnBrk="0" hangingPunct="0">
              <a:defRPr sz="3600">
                <a:solidFill>
                  <a:schemeClr val="tx1"/>
                </a:solidFill>
                <a:latin typeface="Times New Roman" panose="02020603050405020304" pitchFamily="18" charset="0"/>
              </a:defRPr>
            </a:lvl2pPr>
            <a:lvl3pPr marL="1143000" indent="-228600" defTabSz="938213" eaLnBrk="0" hangingPunct="0">
              <a:defRPr sz="3600">
                <a:solidFill>
                  <a:schemeClr val="tx1"/>
                </a:solidFill>
                <a:latin typeface="Times New Roman" panose="02020603050405020304" pitchFamily="18" charset="0"/>
              </a:defRPr>
            </a:lvl3pPr>
            <a:lvl4pPr marL="1600200" indent="-228600" defTabSz="938213" eaLnBrk="0" hangingPunct="0">
              <a:defRPr sz="3600">
                <a:solidFill>
                  <a:schemeClr val="tx1"/>
                </a:solidFill>
                <a:latin typeface="Times New Roman" panose="02020603050405020304" pitchFamily="18" charset="0"/>
              </a:defRPr>
            </a:lvl4pPr>
            <a:lvl5pPr marL="2057400" indent="-228600" defTabSz="938213" eaLnBrk="0" hangingPunct="0">
              <a:defRPr sz="3600">
                <a:solidFill>
                  <a:schemeClr val="tx1"/>
                </a:solidFill>
                <a:latin typeface="Times New Roman" panose="02020603050405020304" pitchFamily="18" charset="0"/>
              </a:defRPr>
            </a:lvl5pPr>
            <a:lvl6pPr marL="2514600" indent="-228600" defTabSz="938213"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defTabSz="938213"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defTabSz="938213"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defTabSz="938213" eaLnBrk="0" fontAlgn="base" hangingPunct="0">
              <a:spcBef>
                <a:spcPct val="0"/>
              </a:spcBef>
              <a:spcAft>
                <a:spcPct val="0"/>
              </a:spcAft>
              <a:defRPr sz="3600">
                <a:solidFill>
                  <a:schemeClr val="tx1"/>
                </a:solidFill>
                <a:latin typeface="Times New Roman" panose="02020603050405020304" pitchFamily="18" charset="0"/>
              </a:defRPr>
            </a:lvl9pPr>
          </a:lstStyle>
          <a:p>
            <a:pPr algn="r"/>
            <a:fld id="{82DF5A13-D55A-4BEF-8AFB-FAFFDA064AD1}" type="slidenum">
              <a:rPr lang="fr-FR" altLang="fr-FR" sz="1200"/>
              <a:pPr algn="r"/>
              <a:t>22</a:t>
            </a:fld>
            <a:endParaRPr lang="fr-FR" altLang="fr-FR" sz="1200"/>
          </a:p>
        </p:txBody>
      </p:sp>
    </p:spTree>
    <p:extLst>
      <p:ext uri="{BB962C8B-B14F-4D97-AF65-F5344CB8AC3E}">
        <p14:creationId xmlns:p14="http://schemas.microsoft.com/office/powerpoint/2010/main" val="3749748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Espace réservé de l'image des diapositives 1"/>
          <p:cNvSpPr>
            <a:spLocks noGrp="1" noRot="1" noChangeAspect="1" noTextEdit="1"/>
          </p:cNvSpPr>
          <p:nvPr>
            <p:ph type="sldImg"/>
          </p:nvPr>
        </p:nvSpPr>
        <p:spPr>
          <a:xfrm>
            <a:off x="111125" y="755650"/>
            <a:ext cx="6726238" cy="3784600"/>
          </a:xfrm>
          <a:ln/>
        </p:spPr>
      </p:sp>
      <p:sp>
        <p:nvSpPr>
          <p:cNvPr id="96259"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lIns="93819" tIns="46909" rIns="93819" bIns="46909"/>
          <a:lstStyle/>
          <a:p>
            <a:endParaRPr lang="fr-FR" altLang="fr-FR" smtClean="0"/>
          </a:p>
        </p:txBody>
      </p:sp>
      <p:sp>
        <p:nvSpPr>
          <p:cNvPr id="96260" name="Espace réservé du numéro de diapositive 3"/>
          <p:cNvSpPr txBox="1">
            <a:spLocks noGrp="1"/>
          </p:cNvSpPr>
          <p:nvPr/>
        </p:nvSpPr>
        <p:spPr bwMode="auto">
          <a:xfrm>
            <a:off x="3937000" y="9578975"/>
            <a:ext cx="30099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3819" tIns="46909" rIns="93819" bIns="46909" anchor="b"/>
          <a:lstStyle>
            <a:lvl1pPr defTabSz="938213" eaLnBrk="0" hangingPunct="0">
              <a:defRPr sz="3600">
                <a:solidFill>
                  <a:schemeClr val="tx1"/>
                </a:solidFill>
                <a:latin typeface="Times New Roman" panose="02020603050405020304" pitchFamily="18" charset="0"/>
              </a:defRPr>
            </a:lvl1pPr>
            <a:lvl2pPr marL="742950" indent="-285750" defTabSz="938213" eaLnBrk="0" hangingPunct="0">
              <a:defRPr sz="3600">
                <a:solidFill>
                  <a:schemeClr val="tx1"/>
                </a:solidFill>
                <a:latin typeface="Times New Roman" panose="02020603050405020304" pitchFamily="18" charset="0"/>
              </a:defRPr>
            </a:lvl2pPr>
            <a:lvl3pPr marL="1143000" indent="-228600" defTabSz="938213" eaLnBrk="0" hangingPunct="0">
              <a:defRPr sz="3600">
                <a:solidFill>
                  <a:schemeClr val="tx1"/>
                </a:solidFill>
                <a:latin typeface="Times New Roman" panose="02020603050405020304" pitchFamily="18" charset="0"/>
              </a:defRPr>
            </a:lvl3pPr>
            <a:lvl4pPr marL="1600200" indent="-228600" defTabSz="938213" eaLnBrk="0" hangingPunct="0">
              <a:defRPr sz="3600">
                <a:solidFill>
                  <a:schemeClr val="tx1"/>
                </a:solidFill>
                <a:latin typeface="Times New Roman" panose="02020603050405020304" pitchFamily="18" charset="0"/>
              </a:defRPr>
            </a:lvl4pPr>
            <a:lvl5pPr marL="2057400" indent="-228600" defTabSz="938213" eaLnBrk="0" hangingPunct="0">
              <a:defRPr sz="3600">
                <a:solidFill>
                  <a:schemeClr val="tx1"/>
                </a:solidFill>
                <a:latin typeface="Times New Roman" panose="02020603050405020304" pitchFamily="18" charset="0"/>
              </a:defRPr>
            </a:lvl5pPr>
            <a:lvl6pPr marL="2514600" indent="-228600" defTabSz="938213"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defTabSz="938213"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defTabSz="938213"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defTabSz="938213" eaLnBrk="0" fontAlgn="base" hangingPunct="0">
              <a:spcBef>
                <a:spcPct val="0"/>
              </a:spcBef>
              <a:spcAft>
                <a:spcPct val="0"/>
              </a:spcAft>
              <a:defRPr sz="3600">
                <a:solidFill>
                  <a:schemeClr val="tx1"/>
                </a:solidFill>
                <a:latin typeface="Times New Roman" panose="02020603050405020304" pitchFamily="18" charset="0"/>
              </a:defRPr>
            </a:lvl9pPr>
          </a:lstStyle>
          <a:p>
            <a:pPr algn="r"/>
            <a:fld id="{334B0184-35B3-448D-9A33-C37BDCB5F7F0}" type="slidenum">
              <a:rPr lang="fr-FR" altLang="fr-FR" sz="1200"/>
              <a:pPr algn="r"/>
              <a:t>23</a:t>
            </a:fld>
            <a:endParaRPr lang="fr-FR" altLang="fr-FR" sz="1200"/>
          </a:p>
        </p:txBody>
      </p:sp>
    </p:spTree>
    <p:extLst>
      <p:ext uri="{BB962C8B-B14F-4D97-AF65-F5344CB8AC3E}">
        <p14:creationId xmlns:p14="http://schemas.microsoft.com/office/powerpoint/2010/main" val="2871859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Espace réservé de l'image des diapositives 1"/>
          <p:cNvSpPr>
            <a:spLocks noGrp="1" noRot="1" noChangeAspect="1" noTextEdit="1"/>
          </p:cNvSpPr>
          <p:nvPr>
            <p:ph type="sldImg"/>
          </p:nvPr>
        </p:nvSpPr>
        <p:spPr>
          <a:xfrm>
            <a:off x="111125" y="755650"/>
            <a:ext cx="6726238" cy="3784600"/>
          </a:xfrm>
          <a:ln/>
        </p:spPr>
      </p:sp>
      <p:sp>
        <p:nvSpPr>
          <p:cNvPr id="97283"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lIns="93812" tIns="46907" rIns="93812" bIns="46907"/>
          <a:lstStyle/>
          <a:p>
            <a:endParaRPr lang="fr-FR" altLang="fr-FR" smtClean="0"/>
          </a:p>
        </p:txBody>
      </p:sp>
      <p:sp>
        <p:nvSpPr>
          <p:cNvPr id="97284" name="Espace réservé du numéro de diapositive 3"/>
          <p:cNvSpPr txBox="1">
            <a:spLocks noGrp="1"/>
          </p:cNvSpPr>
          <p:nvPr/>
        </p:nvSpPr>
        <p:spPr bwMode="auto">
          <a:xfrm>
            <a:off x="3937000" y="9578975"/>
            <a:ext cx="30099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3812" tIns="46907" rIns="93812" bIns="46907" anchor="b"/>
          <a:lstStyle>
            <a:lvl1pPr defTabSz="938213" eaLnBrk="0" hangingPunct="0">
              <a:defRPr sz="3600">
                <a:solidFill>
                  <a:schemeClr val="tx1"/>
                </a:solidFill>
                <a:latin typeface="Times New Roman" panose="02020603050405020304" pitchFamily="18" charset="0"/>
              </a:defRPr>
            </a:lvl1pPr>
            <a:lvl2pPr marL="742950" indent="-285750" defTabSz="938213" eaLnBrk="0" hangingPunct="0">
              <a:defRPr sz="3600">
                <a:solidFill>
                  <a:schemeClr val="tx1"/>
                </a:solidFill>
                <a:latin typeface="Times New Roman" panose="02020603050405020304" pitchFamily="18" charset="0"/>
              </a:defRPr>
            </a:lvl2pPr>
            <a:lvl3pPr marL="1143000" indent="-228600" defTabSz="938213" eaLnBrk="0" hangingPunct="0">
              <a:defRPr sz="3600">
                <a:solidFill>
                  <a:schemeClr val="tx1"/>
                </a:solidFill>
                <a:latin typeface="Times New Roman" panose="02020603050405020304" pitchFamily="18" charset="0"/>
              </a:defRPr>
            </a:lvl3pPr>
            <a:lvl4pPr marL="1600200" indent="-228600" defTabSz="938213" eaLnBrk="0" hangingPunct="0">
              <a:defRPr sz="3600">
                <a:solidFill>
                  <a:schemeClr val="tx1"/>
                </a:solidFill>
                <a:latin typeface="Times New Roman" panose="02020603050405020304" pitchFamily="18" charset="0"/>
              </a:defRPr>
            </a:lvl4pPr>
            <a:lvl5pPr marL="2057400" indent="-228600" defTabSz="938213" eaLnBrk="0" hangingPunct="0">
              <a:defRPr sz="3600">
                <a:solidFill>
                  <a:schemeClr val="tx1"/>
                </a:solidFill>
                <a:latin typeface="Times New Roman" panose="02020603050405020304" pitchFamily="18" charset="0"/>
              </a:defRPr>
            </a:lvl5pPr>
            <a:lvl6pPr marL="2514600" indent="-228600" defTabSz="938213"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defTabSz="938213"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defTabSz="938213"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defTabSz="938213" eaLnBrk="0" fontAlgn="base" hangingPunct="0">
              <a:spcBef>
                <a:spcPct val="0"/>
              </a:spcBef>
              <a:spcAft>
                <a:spcPct val="0"/>
              </a:spcAft>
              <a:defRPr sz="3600">
                <a:solidFill>
                  <a:schemeClr val="tx1"/>
                </a:solidFill>
                <a:latin typeface="Times New Roman" panose="02020603050405020304" pitchFamily="18" charset="0"/>
              </a:defRPr>
            </a:lvl9pPr>
          </a:lstStyle>
          <a:p>
            <a:pPr algn="r"/>
            <a:fld id="{29074D49-14CE-4BA5-A49B-E56AD720E184}" type="slidenum">
              <a:rPr lang="fr-FR" altLang="fr-FR" sz="1200"/>
              <a:pPr algn="r"/>
              <a:t>26</a:t>
            </a:fld>
            <a:endParaRPr lang="fr-FR" altLang="fr-FR" sz="1200"/>
          </a:p>
        </p:txBody>
      </p:sp>
    </p:spTree>
    <p:extLst>
      <p:ext uri="{BB962C8B-B14F-4D97-AF65-F5344CB8AC3E}">
        <p14:creationId xmlns:p14="http://schemas.microsoft.com/office/powerpoint/2010/main" val="2303467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Espace réservé de l'image des diapositives 1"/>
          <p:cNvSpPr>
            <a:spLocks noGrp="1" noRot="1" noChangeAspect="1" noTextEdit="1"/>
          </p:cNvSpPr>
          <p:nvPr>
            <p:ph type="sldImg"/>
          </p:nvPr>
        </p:nvSpPr>
        <p:spPr>
          <a:xfrm>
            <a:off x="111125" y="755650"/>
            <a:ext cx="6726238" cy="3784600"/>
          </a:xfrm>
          <a:ln/>
        </p:spPr>
      </p:sp>
      <p:sp>
        <p:nvSpPr>
          <p:cNvPr id="98307"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lIns="93812" tIns="46907" rIns="93812" bIns="46907"/>
          <a:lstStyle/>
          <a:p>
            <a:endParaRPr lang="fr-FR" altLang="fr-FR" smtClean="0"/>
          </a:p>
        </p:txBody>
      </p:sp>
      <p:sp>
        <p:nvSpPr>
          <p:cNvPr id="98308" name="Espace réservé du numéro de diapositive 3"/>
          <p:cNvSpPr txBox="1">
            <a:spLocks noGrp="1"/>
          </p:cNvSpPr>
          <p:nvPr/>
        </p:nvSpPr>
        <p:spPr bwMode="auto">
          <a:xfrm>
            <a:off x="3937000" y="9578975"/>
            <a:ext cx="30099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3812" tIns="46907" rIns="93812" bIns="46907" anchor="b"/>
          <a:lstStyle>
            <a:lvl1pPr defTabSz="938213" eaLnBrk="0" hangingPunct="0">
              <a:defRPr sz="3600">
                <a:solidFill>
                  <a:schemeClr val="tx1"/>
                </a:solidFill>
                <a:latin typeface="Times New Roman" panose="02020603050405020304" pitchFamily="18" charset="0"/>
              </a:defRPr>
            </a:lvl1pPr>
            <a:lvl2pPr marL="742950" indent="-285750" defTabSz="938213" eaLnBrk="0" hangingPunct="0">
              <a:defRPr sz="3600">
                <a:solidFill>
                  <a:schemeClr val="tx1"/>
                </a:solidFill>
                <a:latin typeface="Times New Roman" panose="02020603050405020304" pitchFamily="18" charset="0"/>
              </a:defRPr>
            </a:lvl2pPr>
            <a:lvl3pPr marL="1143000" indent="-228600" defTabSz="938213" eaLnBrk="0" hangingPunct="0">
              <a:defRPr sz="3600">
                <a:solidFill>
                  <a:schemeClr val="tx1"/>
                </a:solidFill>
                <a:latin typeface="Times New Roman" panose="02020603050405020304" pitchFamily="18" charset="0"/>
              </a:defRPr>
            </a:lvl3pPr>
            <a:lvl4pPr marL="1600200" indent="-228600" defTabSz="938213" eaLnBrk="0" hangingPunct="0">
              <a:defRPr sz="3600">
                <a:solidFill>
                  <a:schemeClr val="tx1"/>
                </a:solidFill>
                <a:latin typeface="Times New Roman" panose="02020603050405020304" pitchFamily="18" charset="0"/>
              </a:defRPr>
            </a:lvl4pPr>
            <a:lvl5pPr marL="2057400" indent="-228600" defTabSz="938213" eaLnBrk="0" hangingPunct="0">
              <a:defRPr sz="3600">
                <a:solidFill>
                  <a:schemeClr val="tx1"/>
                </a:solidFill>
                <a:latin typeface="Times New Roman" panose="02020603050405020304" pitchFamily="18" charset="0"/>
              </a:defRPr>
            </a:lvl5pPr>
            <a:lvl6pPr marL="2514600" indent="-228600" defTabSz="938213"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defTabSz="938213"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defTabSz="938213"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defTabSz="938213" eaLnBrk="0" fontAlgn="base" hangingPunct="0">
              <a:spcBef>
                <a:spcPct val="0"/>
              </a:spcBef>
              <a:spcAft>
                <a:spcPct val="0"/>
              </a:spcAft>
              <a:defRPr sz="3600">
                <a:solidFill>
                  <a:schemeClr val="tx1"/>
                </a:solidFill>
                <a:latin typeface="Times New Roman" panose="02020603050405020304" pitchFamily="18" charset="0"/>
              </a:defRPr>
            </a:lvl9pPr>
          </a:lstStyle>
          <a:p>
            <a:pPr algn="r"/>
            <a:fld id="{7AD536E2-7C05-4106-9B0B-3E455C8E9B36}" type="slidenum">
              <a:rPr lang="fr-FR" altLang="fr-FR" sz="1200"/>
              <a:pPr algn="r"/>
              <a:t>27</a:t>
            </a:fld>
            <a:endParaRPr lang="fr-FR" altLang="fr-FR" sz="1200"/>
          </a:p>
        </p:txBody>
      </p:sp>
    </p:spTree>
    <p:extLst>
      <p:ext uri="{BB962C8B-B14F-4D97-AF65-F5344CB8AC3E}">
        <p14:creationId xmlns:p14="http://schemas.microsoft.com/office/powerpoint/2010/main" val="15276371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jpeg"/><Relationship Id="rId1" Type="http://schemas.openxmlformats.org/officeDocument/2006/relationships/slideMaster" Target="../slideMasters/slideMaster4.xml"/><Relationship Id="rId4" Type="http://schemas.openxmlformats.org/officeDocument/2006/relationships/image" Target="../media/image11.png"/></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jpe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2" name="Titre 1"/>
          <p:cNvSpPr>
            <a:spLocks noGrp="1"/>
          </p:cNvSpPr>
          <p:nvPr>
            <p:ph type="ctrTitle" hasCustomPrompt="1"/>
          </p:nvPr>
        </p:nvSpPr>
        <p:spPr>
          <a:xfrm>
            <a:off x="345449" y="719384"/>
            <a:ext cx="8331008" cy="469106"/>
          </a:xfrm>
          <a:prstGeom prst="rect">
            <a:avLst/>
          </a:prstGeom>
        </p:spPr>
        <p:txBody>
          <a:bodyPr anchor="b"/>
          <a:lstStyle>
            <a:lvl1pPr algn="l">
              <a:defRPr sz="3000" cap="all" baseline="0">
                <a:solidFill>
                  <a:schemeClr val="bg1"/>
                </a:solidFill>
                <a:latin typeface="Arial Black"/>
                <a:cs typeface="Arial Black"/>
              </a:defRPr>
            </a:lvl1pPr>
          </a:lstStyle>
          <a:p>
            <a:r>
              <a:rPr lang="fr-FR" dirty="0"/>
              <a:t>Modifiez le titre PRINCIPAL</a:t>
            </a:r>
          </a:p>
        </p:txBody>
      </p:sp>
      <p:sp>
        <p:nvSpPr>
          <p:cNvPr id="14" name="Sous-titre 2"/>
          <p:cNvSpPr txBox="1">
            <a:spLocks/>
          </p:cNvSpPr>
          <p:nvPr userDrawn="1"/>
        </p:nvSpPr>
        <p:spPr>
          <a:xfrm>
            <a:off x="599554" y="2711720"/>
            <a:ext cx="6858000" cy="1241822"/>
          </a:xfrm>
          <a:prstGeom prst="rect">
            <a:avLst/>
          </a:prstGeom>
        </p:spPr>
        <p:txBody>
          <a:bodyPr/>
          <a:lstStyle>
            <a:lvl1pPr marL="0" indent="0" algn="ctr"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9pPr>
          </a:lstStyle>
          <a:p>
            <a:endParaRPr lang="fr-FR" dirty="0">
              <a:solidFill>
                <a:schemeClr val="bg1">
                  <a:lumMod val="50000"/>
                </a:schemeClr>
              </a:solidFill>
              <a:latin typeface="HelveticaNeueLT Std Med" panose="020B0604020202020204" pitchFamily="34" charset="0"/>
            </a:endParaRPr>
          </a:p>
        </p:txBody>
      </p:sp>
      <p:sp>
        <p:nvSpPr>
          <p:cNvPr id="17" name="Sous-titre 2"/>
          <p:cNvSpPr>
            <a:spLocks noGrp="1"/>
          </p:cNvSpPr>
          <p:nvPr>
            <p:ph type="subTitle" idx="1" hasCustomPrompt="1"/>
          </p:nvPr>
        </p:nvSpPr>
        <p:spPr>
          <a:xfrm>
            <a:off x="355239" y="1131590"/>
            <a:ext cx="6449009" cy="360503"/>
          </a:xfrm>
          <a:prstGeom prst="rect">
            <a:avLst/>
          </a:prstGeom>
        </p:spPr>
        <p:txBody>
          <a:bodyPr/>
          <a:lstStyle>
            <a:lvl1pPr marL="0" indent="0" algn="l">
              <a:buNone/>
              <a:defRPr sz="2000">
                <a:solidFill>
                  <a:srgbClr val="17212F"/>
                </a:solidFill>
                <a:latin typeface="Arial"/>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sous-titre</a:t>
            </a:r>
          </a:p>
        </p:txBody>
      </p:sp>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0929" y="411510"/>
            <a:ext cx="1201827" cy="144016"/>
          </a:xfrm>
          <a:prstGeom prst="rect">
            <a:avLst/>
          </a:prstGeom>
        </p:spPr>
      </p:pic>
      <p:pic>
        <p:nvPicPr>
          <p:cNvPr id="15" name="Imag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40152" y="4227934"/>
            <a:ext cx="2808312" cy="636937"/>
          </a:xfrm>
          <a:prstGeom prst="rect">
            <a:avLst/>
          </a:prstGeom>
        </p:spPr>
      </p:pic>
      <p:pic>
        <p:nvPicPr>
          <p:cNvPr id="18" name="Imag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1858" y="4222703"/>
            <a:ext cx="2520280" cy="64662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305176"/>
            <a:ext cx="7772400" cy="1021556"/>
          </a:xfrm>
        </p:spPr>
        <p:txBody>
          <a:bodyPr anchor="t"/>
          <a:lstStyle>
            <a:lvl1pPr algn="l">
              <a:defRPr sz="3000" b="1" cap="all">
                <a:solidFill>
                  <a:srgbClr val="0B72B5"/>
                </a:solidFill>
              </a:defRPr>
            </a:lvl1pPr>
          </a:lstStyle>
          <a:p>
            <a:r>
              <a:rPr lang="fr-FR"/>
              <a:t>Cliquez pour modifier le style du titre</a:t>
            </a:r>
          </a:p>
        </p:txBody>
      </p:sp>
      <p:sp>
        <p:nvSpPr>
          <p:cNvPr id="3" name="Espace réservé du texte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fr-FR"/>
              <a:t>Cliquez pour modifier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9D920B9A-8423-475B-BAC2-7AE29E6DC3E2}" type="slidenum">
              <a:rPr lang="fr-FR"/>
              <a:pPr>
                <a:defRPr/>
              </a:pPr>
              <a:t>‹N°›</a:t>
            </a:fld>
            <a:endParaRPr lang="fr-FR"/>
          </a:p>
        </p:txBody>
      </p:sp>
    </p:spTree>
    <p:extLst>
      <p:ext uri="{BB962C8B-B14F-4D97-AF65-F5344CB8AC3E}">
        <p14:creationId xmlns:p14="http://schemas.microsoft.com/office/powerpoint/2010/main" val="409117325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cSld name="29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2073020428"/>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30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2401485979"/>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cSld name="3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3039349816"/>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cSld name="32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2478197001"/>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cSld name="33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vl2pPr>
              <a:buClr>
                <a:srgbClr val="C00000"/>
              </a:buClr>
              <a:buFont typeface="Wingdings" pitchFamily="2" charset="2"/>
              <a:buChar char="Ø"/>
              <a:defRPr/>
            </a:lvl2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solidFill>
                  <a:srgbClr val="808080"/>
                </a:solidFill>
              </a:defRPr>
            </a:lvl1pPr>
          </a:lstStyle>
          <a:p>
            <a:pPr>
              <a:defRPr/>
            </a:pPr>
            <a:endParaRPr lang="fr-FR"/>
          </a:p>
        </p:txBody>
      </p:sp>
    </p:spTree>
    <p:extLst>
      <p:ext uri="{BB962C8B-B14F-4D97-AF65-F5344CB8AC3E}">
        <p14:creationId xmlns:p14="http://schemas.microsoft.com/office/powerpoint/2010/main" val="3193296254"/>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cSld name="34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4224793600"/>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cSld name="35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654669075"/>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cSld name="36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539301270"/>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cSld name="37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661076367"/>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cSld name="38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78281387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6_Titre et contenu">
    <p:spTree>
      <p:nvGrpSpPr>
        <p:cNvPr id="1" name=""/>
        <p:cNvGrpSpPr/>
        <p:nvPr/>
      </p:nvGrpSpPr>
      <p:grpSpPr>
        <a:xfrm>
          <a:off x="0" y="0"/>
          <a:ext cx="0" cy="0"/>
          <a:chOff x="0" y="0"/>
          <a:chExt cx="0" cy="0"/>
        </a:xfrm>
      </p:grpSpPr>
      <p:pic>
        <p:nvPicPr>
          <p:cNvPr id="4" name="Image 5" descr="AudenciaNantes_Noir.wmf"/>
          <p:cNvPicPr>
            <a:picLocks noChangeAspect="1"/>
          </p:cNvPicPr>
          <p:nvPr userDrawn="1"/>
        </p:nvPicPr>
        <p:blipFill>
          <a:blip r:embed="rId2" cstate="print">
            <a:lum bright="90000"/>
          </a:blip>
          <a:srcRect r="75719" b="16100"/>
          <a:stretch>
            <a:fillRect/>
          </a:stretch>
        </p:blipFill>
        <p:spPr bwMode="auto">
          <a:xfrm>
            <a:off x="6227764" y="3020616"/>
            <a:ext cx="2916237" cy="2122884"/>
          </a:xfrm>
          <a:prstGeom prst="rect">
            <a:avLst/>
          </a:prstGeom>
          <a:noFill/>
          <a:ln w="9525">
            <a:noFill/>
            <a:miter lim="800000"/>
            <a:headEnd/>
            <a:tailEnd/>
          </a:ln>
        </p:spPr>
      </p:pic>
      <p:cxnSp>
        <p:nvCxnSpPr>
          <p:cNvPr id="5" name="Connecteur droit 4"/>
          <p:cNvCxnSpPr/>
          <p:nvPr userDrawn="1"/>
        </p:nvCxnSpPr>
        <p:spPr>
          <a:xfrm>
            <a:off x="0" y="951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p:txBody>
          <a:bodyPr/>
          <a:lstStyle>
            <a:lvl1pPr>
              <a:defRPr>
                <a:solidFill>
                  <a:srgbClr val="0B72B5"/>
                </a:solidFill>
              </a:defRPr>
            </a:lvl1pPr>
          </a:lstStyle>
          <a:p>
            <a:r>
              <a:rPr lang="fr-FR" dirty="0"/>
              <a:t>Cliquez pour modifier le style du titre</a:t>
            </a:r>
          </a:p>
        </p:txBody>
      </p:sp>
      <p:sp>
        <p:nvSpPr>
          <p:cNvPr id="3" name="Espace réservé du contenu 2"/>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Rectangle 4"/>
          <p:cNvSpPr>
            <a:spLocks noGrp="1" noChangeArrowheads="1"/>
          </p:cNvSpPr>
          <p:nvPr>
            <p:ph type="dt" sz="half" idx="10"/>
          </p:nvPr>
        </p:nvSpPr>
        <p:spPr/>
        <p:txBody>
          <a:bodyPr/>
          <a:lstStyle>
            <a:lvl1pPr>
              <a:defRPr/>
            </a:lvl1pPr>
          </a:lstStyle>
          <a:p>
            <a:pPr>
              <a:defRPr/>
            </a:pPr>
            <a:endParaRPr lang="fr-FR"/>
          </a:p>
        </p:txBody>
      </p:sp>
      <p:sp>
        <p:nvSpPr>
          <p:cNvPr id="7" name="Rectangle 5"/>
          <p:cNvSpPr>
            <a:spLocks noGrp="1" noChangeArrowheads="1"/>
          </p:cNvSpPr>
          <p:nvPr>
            <p:ph type="ftr" sz="quarter" idx="11"/>
          </p:nvPr>
        </p:nvSpPr>
        <p:spPr/>
        <p:txBody>
          <a:bodyPr/>
          <a:lstStyle>
            <a:lvl1pPr>
              <a:defRPr/>
            </a:lvl1pPr>
          </a:lstStyle>
          <a:p>
            <a:pPr>
              <a:defRPr/>
            </a:pPr>
            <a:endParaRPr lang="fr-FR"/>
          </a:p>
        </p:txBody>
      </p:sp>
      <p:sp>
        <p:nvSpPr>
          <p:cNvPr id="8" name="Rectangle 6"/>
          <p:cNvSpPr>
            <a:spLocks noGrp="1" noChangeArrowheads="1"/>
          </p:cNvSpPr>
          <p:nvPr>
            <p:ph type="sldNum" sz="quarter" idx="12"/>
          </p:nvPr>
        </p:nvSpPr>
        <p:spPr/>
        <p:txBody>
          <a:bodyPr/>
          <a:lstStyle>
            <a:lvl1pPr>
              <a:defRPr/>
            </a:lvl1pPr>
          </a:lstStyle>
          <a:p>
            <a:pPr>
              <a:defRPr/>
            </a:pPr>
            <a:fld id="{8686E5D9-431B-4741-9098-94D3EEB7C2E1}" type="slidenum">
              <a:rPr lang="fr-FR"/>
              <a:pPr>
                <a:defRPr/>
              </a:pPr>
              <a:t>‹N°›</a:t>
            </a:fld>
            <a:endParaRPr lang="fr-FR"/>
          </a:p>
        </p:txBody>
      </p:sp>
    </p:spTree>
    <p:extLst>
      <p:ext uri="{BB962C8B-B14F-4D97-AF65-F5344CB8AC3E}">
        <p14:creationId xmlns:p14="http://schemas.microsoft.com/office/powerpoint/2010/main" val="203887906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cSld name="39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59580146"/>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40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2036031998"/>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cSld name="4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1005666419"/>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cSld name="42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2886059241"/>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cSld name="43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077967572"/>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cSld name="44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2158461986"/>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cSld name="45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773559064"/>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cSld name="46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1499973242"/>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cSld name="49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1282124229"/>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tbl">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1619251" y="136923"/>
            <a:ext cx="7489825" cy="486965"/>
          </a:xfrm>
        </p:spPr>
        <p:txBody>
          <a:bodyPr/>
          <a:lstStyle/>
          <a:p>
            <a:r>
              <a:rPr lang="fr-FR" smtClean="0"/>
              <a:t>Cliquez pour modifier le style du titre</a:t>
            </a:r>
            <a:endParaRPr lang="fr-FR"/>
          </a:p>
        </p:txBody>
      </p:sp>
      <p:sp>
        <p:nvSpPr>
          <p:cNvPr id="3" name="Espace réservé du tableau 2"/>
          <p:cNvSpPr>
            <a:spLocks noGrp="1"/>
          </p:cNvSpPr>
          <p:nvPr>
            <p:ph type="tbl" idx="1"/>
          </p:nvPr>
        </p:nvSpPr>
        <p:spPr>
          <a:xfrm>
            <a:off x="1331914" y="1067991"/>
            <a:ext cx="5761037" cy="3394472"/>
          </a:xfrm>
        </p:spPr>
        <p:txBody>
          <a:bodyPr/>
          <a:lstStyle/>
          <a:p>
            <a:pPr lvl="0"/>
            <a:endParaRPr lang="fr-FR" noProof="0"/>
          </a:p>
        </p:txBody>
      </p:sp>
      <p:sp>
        <p:nvSpPr>
          <p:cNvPr id="4" name="Rectangle 4"/>
          <p:cNvSpPr>
            <a:spLocks noGrp="1" noChangeArrowheads="1"/>
          </p:cNvSpPr>
          <p:nvPr>
            <p:ph type="dt" sz="half" idx="10"/>
          </p:nvPr>
        </p:nvSpPr>
        <p:spPr/>
        <p:txBody>
          <a:bodyPr/>
          <a:lstStyle>
            <a:lvl1pPr>
              <a:defRPr/>
            </a:lvl1pPr>
          </a:lstStyle>
          <a:p>
            <a:pPr>
              <a:defRPr/>
            </a:pPr>
            <a:fld id="{93EFEFDB-DDBC-44E7-9DB1-987265B8120A}" type="datetimeFigureOut">
              <a:rPr lang="fr-FR"/>
              <a:pPr>
                <a:defRPr/>
              </a:pPr>
              <a:t>23/03/2020</a:t>
            </a:fld>
            <a:endParaRPr lang="fr-FR"/>
          </a:p>
        </p:txBody>
      </p:sp>
      <p:sp>
        <p:nvSpPr>
          <p:cNvPr id="5" name="Rectangle 5"/>
          <p:cNvSpPr>
            <a:spLocks noGrp="1" noChangeArrowheads="1"/>
          </p:cNvSpPr>
          <p:nvPr>
            <p:ph type="ftr" sz="quarter" idx="11"/>
          </p:nvPr>
        </p:nvSpPr>
        <p:spPr/>
        <p:txBody>
          <a:bodyPr/>
          <a:lstStyle>
            <a:lvl1pPr>
              <a:defRPr/>
            </a:lvl1pPr>
          </a:lstStyle>
          <a:p>
            <a:pPr>
              <a:defRPr/>
            </a:pPr>
            <a:endParaRPr lang="fr-FR"/>
          </a:p>
        </p:txBody>
      </p:sp>
    </p:spTree>
    <p:extLst>
      <p:ext uri="{BB962C8B-B14F-4D97-AF65-F5344CB8AC3E}">
        <p14:creationId xmlns:p14="http://schemas.microsoft.com/office/powerpoint/2010/main" val="428832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pic>
        <p:nvPicPr>
          <p:cNvPr id="2" name="Image 5" descr="AudenciaNantes_Noir.wmf">
            <a:extLst>
              <a:ext uri="{FF2B5EF4-FFF2-40B4-BE49-F238E27FC236}">
                <a16:creationId xmlns:a16="http://schemas.microsoft.com/office/drawing/2014/main" id="{2409A7C1-B222-465A-BEE9-7810F0637994}"/>
              </a:ext>
            </a:extLst>
          </p:cNvPr>
          <p:cNvPicPr>
            <a:picLocks noChangeAspect="1"/>
          </p:cNvPicPr>
          <p:nvPr/>
        </p:nvPicPr>
        <p:blipFill>
          <a:blip r:embed="rId2">
            <a:lum bright="90000"/>
            <a:extLst>
              <a:ext uri="{28A0092B-C50C-407E-A947-70E740481C1C}">
                <a14:useLocalDpi xmlns:a14="http://schemas.microsoft.com/office/drawing/2010/main" val="0"/>
              </a:ext>
            </a:extLst>
          </a:blip>
          <a:srcRect r="75719" b="16100"/>
          <a:stretch>
            <a:fillRect/>
          </a:stretch>
        </p:blipFill>
        <p:spPr bwMode="auto">
          <a:xfrm>
            <a:off x="6227764" y="3020616"/>
            <a:ext cx="2916237" cy="212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Connecteur droit 7">
            <a:extLst>
              <a:ext uri="{FF2B5EF4-FFF2-40B4-BE49-F238E27FC236}">
                <a16:creationId xmlns:a16="http://schemas.microsoft.com/office/drawing/2014/main" id="{81E2C796-7E96-42A0-9A0F-2F75D4D0F12F}"/>
              </a:ext>
            </a:extLst>
          </p:cNvPr>
          <p:cNvCxnSpPr/>
          <p:nvPr/>
        </p:nvCxnSpPr>
        <p:spPr>
          <a:xfrm>
            <a:off x="0" y="951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4">
            <a:extLst>
              <a:ext uri="{FF2B5EF4-FFF2-40B4-BE49-F238E27FC236}">
                <a16:creationId xmlns:a16="http://schemas.microsoft.com/office/drawing/2014/main" id="{E52DAE51-9BB1-42D3-8580-61B9941AD22C}"/>
              </a:ext>
            </a:extLst>
          </p:cNvPr>
          <p:cNvSpPr>
            <a:spLocks noGrp="1" noChangeArrowheads="1"/>
          </p:cNvSpPr>
          <p:nvPr>
            <p:ph type="dt" sz="half" idx="10"/>
          </p:nvPr>
        </p:nvSpPr>
        <p:spPr/>
        <p:txBody>
          <a:bodyPr/>
          <a:lstStyle>
            <a:lvl1pPr>
              <a:defRPr/>
            </a:lvl1pPr>
          </a:lstStyle>
          <a:p>
            <a:pPr>
              <a:defRPr/>
            </a:pPr>
            <a:fld id="{3A141554-1539-4CBA-AAA3-2135DEB66AC0}" type="datetimeFigureOut">
              <a:rPr lang="fr-FR"/>
              <a:pPr>
                <a:defRPr/>
              </a:pPr>
              <a:t>23/03/2020</a:t>
            </a:fld>
            <a:endParaRPr lang="fr-FR"/>
          </a:p>
        </p:txBody>
      </p:sp>
      <p:sp>
        <p:nvSpPr>
          <p:cNvPr id="5" name="Rectangle 5">
            <a:extLst>
              <a:ext uri="{FF2B5EF4-FFF2-40B4-BE49-F238E27FC236}">
                <a16:creationId xmlns:a16="http://schemas.microsoft.com/office/drawing/2014/main" id="{EBC4AF08-9D4C-4683-A421-8126141221DB}"/>
              </a:ext>
            </a:extLst>
          </p:cNvPr>
          <p:cNvSpPr>
            <a:spLocks noGrp="1" noChangeArrowheads="1"/>
          </p:cNvSpPr>
          <p:nvPr>
            <p:ph type="ftr" sz="quarter" idx="11"/>
          </p:nvPr>
        </p:nvSpPr>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id="{6E5E49B1-2EC9-42A6-8D93-5758B4990462}"/>
              </a:ext>
            </a:extLst>
          </p:cNvPr>
          <p:cNvSpPr>
            <a:spLocks noGrp="1" noChangeArrowheads="1"/>
          </p:cNvSpPr>
          <p:nvPr>
            <p:ph type="sldNum" sz="quarter" idx="12"/>
          </p:nvPr>
        </p:nvSpPr>
        <p:spPr/>
        <p:txBody>
          <a:bodyPr/>
          <a:lstStyle>
            <a:lvl1pPr>
              <a:defRPr/>
            </a:lvl1pPr>
          </a:lstStyle>
          <a:p>
            <a:pPr>
              <a:defRPr/>
            </a:pPr>
            <a:fld id="{84DFAB04-A16E-460D-BFC8-7CB42C2F705D}" type="slidenum">
              <a:rPr lang="fr-FR" altLang="en-US"/>
              <a:pPr>
                <a:defRPr/>
              </a:pPr>
              <a:t>‹N°›</a:t>
            </a:fld>
            <a:endParaRPr lang="fr-FR" altLang="en-US"/>
          </a:p>
        </p:txBody>
      </p:sp>
    </p:spTree>
    <p:extLst>
      <p:ext uri="{BB962C8B-B14F-4D97-AF65-F5344CB8AC3E}">
        <p14:creationId xmlns:p14="http://schemas.microsoft.com/office/powerpoint/2010/main" val="1232490669"/>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objOnly">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1331913" y="136923"/>
            <a:ext cx="7777162" cy="432554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3" name="Rectangle 4"/>
          <p:cNvSpPr>
            <a:spLocks noGrp="1" noChangeArrowheads="1"/>
          </p:cNvSpPr>
          <p:nvPr>
            <p:ph type="dt" sz="half" idx="10"/>
          </p:nvPr>
        </p:nvSpPr>
        <p:spPr>
          <a:ln/>
        </p:spPr>
        <p:txBody>
          <a:bodyPr/>
          <a:lstStyle>
            <a:lvl1pPr>
              <a:defRPr/>
            </a:lvl1pPr>
          </a:lstStyle>
          <a:p>
            <a:pPr>
              <a:defRPr/>
            </a:pPr>
            <a:endParaRPr lang="fr-FR"/>
          </a:p>
        </p:txBody>
      </p:sp>
      <p:sp>
        <p:nvSpPr>
          <p:cNvPr id="4" name="Rectangle 5"/>
          <p:cNvSpPr>
            <a:spLocks noGrp="1" noChangeArrowheads="1"/>
          </p:cNvSpPr>
          <p:nvPr>
            <p:ph type="ftr" sz="quarter" idx="11"/>
          </p:nvPr>
        </p:nvSpPr>
        <p:spPr>
          <a:ln/>
        </p:spPr>
        <p:txBody>
          <a:bodyPr/>
          <a:lstStyle>
            <a:lvl1pPr>
              <a:defRPr/>
            </a:lvl1pPr>
          </a:lstStyle>
          <a:p>
            <a:pPr>
              <a:defRPr/>
            </a:pPr>
            <a:endParaRPr lang="fr-FR"/>
          </a:p>
        </p:txBody>
      </p:sp>
      <p:sp>
        <p:nvSpPr>
          <p:cNvPr id="5" name="Rectangle 6"/>
          <p:cNvSpPr>
            <a:spLocks noGrp="1" noChangeArrowheads="1"/>
          </p:cNvSpPr>
          <p:nvPr>
            <p:ph type="sldNum" sz="quarter" idx="12"/>
          </p:nvPr>
        </p:nvSpPr>
        <p:spPr>
          <a:ln/>
        </p:spPr>
        <p:txBody>
          <a:bodyPr/>
          <a:lstStyle>
            <a:lvl1pPr>
              <a:defRPr/>
            </a:lvl1pPr>
          </a:lstStyle>
          <a:p>
            <a:pPr>
              <a:defRPr/>
            </a:pPr>
            <a:fld id="{BCF3AD94-741C-49A7-97B6-0477E9743786}" type="slidenum">
              <a:rPr lang="fr-FR" altLang="en-US"/>
              <a:pPr>
                <a:defRPr/>
              </a:pPr>
              <a:t>‹N°›</a:t>
            </a:fld>
            <a:endParaRPr lang="fr-FR" altLang="en-US"/>
          </a:p>
        </p:txBody>
      </p:sp>
    </p:spTree>
    <p:extLst>
      <p:ext uri="{BB962C8B-B14F-4D97-AF65-F5344CB8AC3E}">
        <p14:creationId xmlns:p14="http://schemas.microsoft.com/office/powerpoint/2010/main" val="79826469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4" name="Rectangle 5"/>
          <p:cNvSpPr>
            <a:spLocks noChangeArrowheads="1"/>
          </p:cNvSpPr>
          <p:nvPr/>
        </p:nvSpPr>
        <p:spPr bwMode="auto">
          <a:xfrm flipV="1">
            <a:off x="0" y="2139554"/>
            <a:ext cx="9144000" cy="2430065"/>
          </a:xfrm>
          <a:prstGeom prst="rect">
            <a:avLst/>
          </a:prstGeom>
          <a:solidFill>
            <a:srgbClr val="0B72B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imes New Roman" panose="02020603050405020304" pitchFamily="18" charset="0"/>
              </a:defRPr>
            </a:lvl1pPr>
            <a:lvl2pPr marL="742950" indent="-285750" eaLnBrk="0" hangingPunct="0">
              <a:defRPr sz="3600">
                <a:solidFill>
                  <a:schemeClr val="tx1"/>
                </a:solidFill>
                <a:latin typeface="Times New Roman" panose="02020603050405020304" pitchFamily="18" charset="0"/>
              </a:defRPr>
            </a:lvl2pPr>
            <a:lvl3pPr marL="1143000" indent="-228600" eaLnBrk="0" hangingPunct="0">
              <a:defRPr sz="3600">
                <a:solidFill>
                  <a:schemeClr val="tx1"/>
                </a:solidFill>
                <a:latin typeface="Times New Roman" panose="02020603050405020304" pitchFamily="18" charset="0"/>
              </a:defRPr>
            </a:lvl3pPr>
            <a:lvl4pPr marL="1600200" indent="-228600" eaLnBrk="0" hangingPunct="0">
              <a:defRPr sz="3600">
                <a:solidFill>
                  <a:schemeClr val="tx1"/>
                </a:solidFill>
                <a:latin typeface="Times New Roman" panose="02020603050405020304" pitchFamily="18" charset="0"/>
              </a:defRPr>
            </a:lvl4pPr>
            <a:lvl5pPr marL="2057400" indent="-228600" eaLnBrk="0" hangingPunct="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eaLnBrk="1" hangingPunct="1">
              <a:defRPr/>
            </a:pPr>
            <a:endParaRPr lang="en-US" altLang="en-US" sz="2700" smtClean="0">
              <a:solidFill>
                <a:srgbClr val="F08A00"/>
              </a:solidFill>
              <a:latin typeface="Arial" panose="020B0604020202020204" pitchFamily="34" charset="0"/>
            </a:endParaRPr>
          </a:p>
        </p:txBody>
      </p:sp>
      <p:pic>
        <p:nvPicPr>
          <p:cNvPr id="5" name="Image 7" descr="AudenciaNantes_CMJN_Centre.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4075" y="100012"/>
            <a:ext cx="4751388"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156326" y="4245769"/>
            <a:ext cx="2987675" cy="2166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1350">
              <a:solidFill>
                <a:srgbClr val="FFFFFF"/>
              </a:solidFill>
            </a:endParaRPr>
          </a:p>
        </p:txBody>
      </p:sp>
      <p:pic>
        <p:nvPicPr>
          <p:cNvPr id="7" name="Image 8" descr="AudenciaNantes_Bleu_Centre.wmf"/>
          <p:cNvPicPr>
            <a:picLocks noChangeAspect="1"/>
          </p:cNvPicPr>
          <p:nvPr/>
        </p:nvPicPr>
        <p:blipFill>
          <a:blip r:embed="rId3">
            <a:lum bright="10000"/>
            <a:extLst>
              <a:ext uri="{28A0092B-C50C-407E-A947-70E740481C1C}">
                <a14:useLocalDpi xmlns:a14="http://schemas.microsoft.com/office/drawing/2010/main" val="0"/>
              </a:ext>
            </a:extLst>
          </a:blip>
          <a:srcRect l="47279" t="4312" r="30017" b="45377"/>
          <a:stretch>
            <a:fillRect/>
          </a:stretch>
        </p:blipFill>
        <p:spPr bwMode="auto">
          <a:xfrm>
            <a:off x="0" y="2139554"/>
            <a:ext cx="32766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ZoneTexte 7"/>
          <p:cNvSpPr txBox="1"/>
          <p:nvPr/>
        </p:nvSpPr>
        <p:spPr>
          <a:xfrm>
            <a:off x="5786439" y="4296311"/>
            <a:ext cx="3125787" cy="184666"/>
          </a:xfrm>
          <a:prstGeom prst="rect">
            <a:avLst/>
          </a:prstGeom>
          <a:noFill/>
        </p:spPr>
        <p:txBody>
          <a:bodyPr anchor="ctr">
            <a:spAutoFit/>
          </a:bodyPr>
          <a:lstStyle/>
          <a:p>
            <a:pPr algn="r" eaLnBrk="1" hangingPunct="1">
              <a:defRPr/>
            </a:pPr>
            <a:r>
              <a:rPr lang="fr-FR" sz="900" b="1" spc="450" baseline="30000" dirty="0">
                <a:solidFill>
                  <a:srgbClr val="FFFFFF"/>
                </a:solidFill>
                <a:latin typeface="Arial" charset="0"/>
              </a:rPr>
              <a:t>SCHOOL OF MANAGEMENT</a:t>
            </a:r>
          </a:p>
        </p:txBody>
      </p:sp>
      <p:sp>
        <p:nvSpPr>
          <p:cNvPr id="9" name="Rectangle 5"/>
          <p:cNvSpPr>
            <a:spLocks noChangeArrowheads="1"/>
          </p:cNvSpPr>
          <p:nvPr/>
        </p:nvSpPr>
        <p:spPr bwMode="auto">
          <a:xfrm flipV="1">
            <a:off x="0" y="4462462"/>
            <a:ext cx="9144000" cy="681038"/>
          </a:xfrm>
          <a:prstGeom prst="rect">
            <a:avLst/>
          </a:prstGeom>
          <a:solidFill>
            <a:srgbClr val="00447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imes New Roman" panose="02020603050405020304" pitchFamily="18" charset="0"/>
              </a:defRPr>
            </a:lvl1pPr>
            <a:lvl2pPr marL="742950" indent="-285750" eaLnBrk="0" hangingPunct="0">
              <a:defRPr sz="3600">
                <a:solidFill>
                  <a:schemeClr val="tx1"/>
                </a:solidFill>
                <a:latin typeface="Times New Roman" panose="02020603050405020304" pitchFamily="18" charset="0"/>
              </a:defRPr>
            </a:lvl2pPr>
            <a:lvl3pPr marL="1143000" indent="-228600" eaLnBrk="0" hangingPunct="0">
              <a:defRPr sz="3600">
                <a:solidFill>
                  <a:schemeClr val="tx1"/>
                </a:solidFill>
                <a:latin typeface="Times New Roman" panose="02020603050405020304" pitchFamily="18" charset="0"/>
              </a:defRPr>
            </a:lvl3pPr>
            <a:lvl4pPr marL="1600200" indent="-228600" eaLnBrk="0" hangingPunct="0">
              <a:defRPr sz="3600">
                <a:solidFill>
                  <a:schemeClr val="tx1"/>
                </a:solidFill>
                <a:latin typeface="Times New Roman" panose="02020603050405020304" pitchFamily="18" charset="0"/>
              </a:defRPr>
            </a:lvl4pPr>
            <a:lvl5pPr marL="2057400" indent="-228600" eaLnBrk="0" hangingPunct="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eaLnBrk="1" hangingPunct="1">
              <a:defRPr/>
            </a:pPr>
            <a:endParaRPr lang="en-US" altLang="en-US" sz="2700" smtClean="0">
              <a:solidFill>
                <a:srgbClr val="000000"/>
              </a:solidFill>
              <a:latin typeface="Arial" panose="020B0604020202020204" pitchFamily="34" charset="0"/>
            </a:endParaRPr>
          </a:p>
        </p:txBody>
      </p:sp>
      <p:pic>
        <p:nvPicPr>
          <p:cNvPr id="10" name="Image 13" descr="Audencia-Group_Blanc.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0826" y="4550569"/>
            <a:ext cx="1476375" cy="506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ous-titr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fr-FR" smtClean="0"/>
              <a:t>Cliquez pour modifier le style des sous-titres du masque</a:t>
            </a:r>
            <a:endParaRPr lang="fr-FR"/>
          </a:p>
        </p:txBody>
      </p:sp>
      <p:sp>
        <p:nvSpPr>
          <p:cNvPr id="11" name="Rectangle 5"/>
          <p:cNvSpPr>
            <a:spLocks noGrp="1" noChangeArrowheads="1"/>
          </p:cNvSpPr>
          <p:nvPr>
            <p:ph type="ftr" sz="quarter" idx="10"/>
          </p:nvPr>
        </p:nvSpPr>
        <p:spPr/>
        <p:txBody>
          <a:bodyPr/>
          <a:lstStyle>
            <a:lvl1pPr>
              <a:defRPr/>
            </a:lvl1pPr>
          </a:lstStyle>
          <a:p>
            <a:pPr>
              <a:defRPr/>
            </a:pPr>
            <a:endParaRPr lang="fr-FR"/>
          </a:p>
        </p:txBody>
      </p:sp>
      <p:sp>
        <p:nvSpPr>
          <p:cNvPr id="12" name="Rectangle 6"/>
          <p:cNvSpPr>
            <a:spLocks noGrp="1" noChangeArrowheads="1"/>
          </p:cNvSpPr>
          <p:nvPr>
            <p:ph type="sldNum" sz="quarter" idx="11"/>
          </p:nvPr>
        </p:nvSpPr>
        <p:spPr/>
        <p:txBody>
          <a:bodyPr/>
          <a:lstStyle>
            <a:lvl1pPr>
              <a:defRPr/>
            </a:lvl1pPr>
          </a:lstStyle>
          <a:p>
            <a:pPr>
              <a:defRPr/>
            </a:pPr>
            <a:fld id="{F92B9892-F8C2-43C0-BB48-1CADAAD512C2}" type="slidenum">
              <a:rPr lang="fr-FR" altLang="en-US"/>
              <a:pPr>
                <a:defRPr/>
              </a:pPr>
              <a:t>‹N°›</a:t>
            </a:fld>
            <a:endParaRPr lang="fr-FR" altLang="en-US"/>
          </a:p>
        </p:txBody>
      </p:sp>
    </p:spTree>
    <p:extLst>
      <p:ext uri="{BB962C8B-B14F-4D97-AF65-F5344CB8AC3E}">
        <p14:creationId xmlns:p14="http://schemas.microsoft.com/office/powerpoint/2010/main" val="377678027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4" name="Image 5" descr="AudenciaNantes_Noir.wmf"/>
          <p:cNvPicPr>
            <a:picLocks noChangeAspect="1"/>
          </p:cNvPicPr>
          <p:nvPr/>
        </p:nvPicPr>
        <p:blipFill>
          <a:blip r:embed="rId2">
            <a:lum bright="90000"/>
            <a:extLst>
              <a:ext uri="{28A0092B-C50C-407E-A947-70E740481C1C}">
                <a14:useLocalDpi xmlns:a14="http://schemas.microsoft.com/office/drawing/2010/main" val="0"/>
              </a:ext>
            </a:extLst>
          </a:blip>
          <a:srcRect r="75719" b="16100"/>
          <a:stretch>
            <a:fillRect/>
          </a:stretch>
        </p:blipFill>
        <p:spPr bwMode="auto">
          <a:xfrm>
            <a:off x="6227764" y="3020616"/>
            <a:ext cx="2916237" cy="212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Connecteur droit 4"/>
          <p:cNvCxnSpPr/>
          <p:nvPr/>
        </p:nvCxnSpPr>
        <p:spPr>
          <a:xfrm>
            <a:off x="0" y="951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457200" y="53561"/>
            <a:ext cx="8229600" cy="857250"/>
          </a:xfrm>
        </p:spPr>
        <p:txBody>
          <a:bodyPr/>
          <a:lstStyle>
            <a:lvl1pPr>
              <a:defRPr sz="2100">
                <a:solidFill>
                  <a:srgbClr val="0B72B5"/>
                </a:solidFill>
              </a:defRPr>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928662" y="1200151"/>
            <a:ext cx="7572428" cy="3394472"/>
          </a:xfrm>
        </p:spPr>
        <p:txBody>
          <a:bodyPr/>
          <a:lstStyle>
            <a:lvl1pPr>
              <a:defRPr sz="1800"/>
            </a:lvl1pPr>
            <a:lvl2pPr>
              <a:defRPr sz="1500"/>
            </a:lvl2pPr>
            <a:lvl3pPr>
              <a:defRPr sz="1350"/>
            </a:lvl3pPr>
            <a:lvl4pPr>
              <a:defRPr sz="1200"/>
            </a:lvl4pPr>
            <a:lvl5pPr>
              <a:defRPr sz="1200"/>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Rectangle 4"/>
          <p:cNvSpPr>
            <a:spLocks noGrp="1" noChangeArrowheads="1"/>
          </p:cNvSpPr>
          <p:nvPr>
            <p:ph type="dt" sz="half" idx="10"/>
          </p:nvPr>
        </p:nvSpPr>
        <p:spPr/>
        <p:txBody>
          <a:bodyPr/>
          <a:lstStyle>
            <a:lvl1pPr>
              <a:defRPr/>
            </a:lvl1pPr>
          </a:lstStyle>
          <a:p>
            <a:pPr>
              <a:defRPr/>
            </a:pPr>
            <a:fld id="{9A7194C6-0CC6-475D-AD9A-95481C17D123}" type="datetimeFigureOut">
              <a:rPr lang="fr-FR"/>
              <a:pPr>
                <a:defRPr/>
              </a:pPr>
              <a:t>23/03/2020</a:t>
            </a:fld>
            <a:endParaRPr lang="fr-FR"/>
          </a:p>
        </p:txBody>
      </p:sp>
      <p:sp>
        <p:nvSpPr>
          <p:cNvPr id="7" name="Rectangle 5"/>
          <p:cNvSpPr>
            <a:spLocks noGrp="1" noChangeArrowheads="1"/>
          </p:cNvSpPr>
          <p:nvPr>
            <p:ph type="ftr" sz="quarter" idx="11"/>
          </p:nvPr>
        </p:nvSpPr>
        <p:spPr/>
        <p:txBody>
          <a:bodyPr/>
          <a:lstStyle>
            <a:lvl1pPr>
              <a:defRPr/>
            </a:lvl1pPr>
          </a:lstStyle>
          <a:p>
            <a:pPr>
              <a:defRPr/>
            </a:pPr>
            <a:endParaRPr lang="fr-FR"/>
          </a:p>
        </p:txBody>
      </p:sp>
      <p:sp>
        <p:nvSpPr>
          <p:cNvPr id="8" name="Rectangle 6"/>
          <p:cNvSpPr>
            <a:spLocks noGrp="1" noChangeArrowheads="1"/>
          </p:cNvSpPr>
          <p:nvPr>
            <p:ph type="sldNum" sz="quarter" idx="12"/>
          </p:nvPr>
        </p:nvSpPr>
        <p:spPr/>
        <p:txBody>
          <a:bodyPr/>
          <a:lstStyle>
            <a:lvl1pPr>
              <a:defRPr/>
            </a:lvl1pPr>
          </a:lstStyle>
          <a:p>
            <a:pPr>
              <a:defRPr/>
            </a:pPr>
            <a:fld id="{19CD9011-39C6-458B-97D9-4FB34B56EE79}" type="slidenum">
              <a:rPr lang="fr-FR" altLang="en-US"/>
              <a:pPr>
                <a:defRPr/>
              </a:pPr>
              <a:t>‹N°›</a:t>
            </a:fld>
            <a:endParaRPr lang="fr-FR" altLang="en-US"/>
          </a:p>
        </p:txBody>
      </p:sp>
    </p:spTree>
    <p:extLst>
      <p:ext uri="{BB962C8B-B14F-4D97-AF65-F5344CB8AC3E}">
        <p14:creationId xmlns:p14="http://schemas.microsoft.com/office/powerpoint/2010/main" val="2431545998"/>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305176"/>
            <a:ext cx="7772400" cy="1021556"/>
          </a:xfrm>
        </p:spPr>
        <p:txBody>
          <a:bodyPr anchor="t"/>
          <a:lstStyle>
            <a:lvl1pPr algn="l">
              <a:defRPr sz="3000" b="1" cap="all">
                <a:solidFill>
                  <a:srgbClr val="0B72B5"/>
                </a:solidFill>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fr-FR" smtClean="0"/>
              <a:t>Cliquez pour modifier les styles du texte du masque</a:t>
            </a:r>
          </a:p>
        </p:txBody>
      </p:sp>
      <p:sp>
        <p:nvSpPr>
          <p:cNvPr id="4" name="Rectangle 4"/>
          <p:cNvSpPr>
            <a:spLocks noGrp="1" noChangeArrowheads="1"/>
          </p:cNvSpPr>
          <p:nvPr>
            <p:ph type="dt" sz="half" idx="10"/>
          </p:nvPr>
        </p:nvSpPr>
        <p:spPr/>
        <p:txBody>
          <a:bodyPr/>
          <a:lstStyle>
            <a:lvl1pPr>
              <a:defRPr/>
            </a:lvl1pPr>
          </a:lstStyle>
          <a:p>
            <a:pPr>
              <a:defRPr/>
            </a:pPr>
            <a:fld id="{D70D71E1-E243-4250-8FBB-2454B0AF1284}" type="datetimeFigureOut">
              <a:rPr lang="fr-FR"/>
              <a:pPr>
                <a:defRPr/>
              </a:pPr>
              <a:t>23/03/2020</a:t>
            </a:fld>
            <a:endParaRPr lang="fr-FR"/>
          </a:p>
        </p:txBody>
      </p:sp>
      <p:sp>
        <p:nvSpPr>
          <p:cNvPr id="5" name="Rectangle 5"/>
          <p:cNvSpPr>
            <a:spLocks noGrp="1" noChangeArrowheads="1"/>
          </p:cNvSpPr>
          <p:nvPr>
            <p:ph type="ftr" sz="quarter" idx="11"/>
          </p:nvPr>
        </p:nvSpPr>
        <p:spPr/>
        <p:txBody>
          <a:bodyPr/>
          <a:lstStyle>
            <a:lvl1pPr>
              <a:defRPr/>
            </a:lvl1pPr>
          </a:lstStyle>
          <a:p>
            <a:pPr>
              <a:defRPr/>
            </a:pPr>
            <a:endParaRPr lang="fr-FR"/>
          </a:p>
        </p:txBody>
      </p:sp>
      <p:sp>
        <p:nvSpPr>
          <p:cNvPr id="6" name="Rectangle 6"/>
          <p:cNvSpPr>
            <a:spLocks noGrp="1" noChangeArrowheads="1"/>
          </p:cNvSpPr>
          <p:nvPr>
            <p:ph type="sldNum" sz="quarter" idx="12"/>
          </p:nvPr>
        </p:nvSpPr>
        <p:spPr/>
        <p:txBody>
          <a:bodyPr/>
          <a:lstStyle>
            <a:lvl1pPr>
              <a:defRPr/>
            </a:lvl1pPr>
          </a:lstStyle>
          <a:p>
            <a:pPr>
              <a:defRPr/>
            </a:pPr>
            <a:fld id="{C59A5962-BE71-4292-93B0-336BE2402461}" type="slidenum">
              <a:rPr lang="fr-FR" altLang="en-US"/>
              <a:pPr>
                <a:defRPr/>
              </a:pPr>
              <a:t>‹N°›</a:t>
            </a:fld>
            <a:endParaRPr lang="fr-FR" altLang="en-US"/>
          </a:p>
        </p:txBody>
      </p:sp>
    </p:spTree>
    <p:extLst>
      <p:ext uri="{BB962C8B-B14F-4D97-AF65-F5344CB8AC3E}">
        <p14:creationId xmlns:p14="http://schemas.microsoft.com/office/powerpoint/2010/main" val="3941015804"/>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5" name="Image 5" descr="AudenciaNantes_Noir.wmf"/>
          <p:cNvPicPr>
            <a:picLocks noChangeAspect="1"/>
          </p:cNvPicPr>
          <p:nvPr/>
        </p:nvPicPr>
        <p:blipFill>
          <a:blip r:embed="rId2">
            <a:lum bright="90000"/>
            <a:extLst>
              <a:ext uri="{28A0092B-C50C-407E-A947-70E740481C1C}">
                <a14:useLocalDpi xmlns:a14="http://schemas.microsoft.com/office/drawing/2010/main" val="0"/>
              </a:ext>
            </a:extLst>
          </a:blip>
          <a:srcRect r="75719" b="16100"/>
          <a:stretch>
            <a:fillRect/>
          </a:stretch>
        </p:blipFill>
        <p:spPr bwMode="auto">
          <a:xfrm>
            <a:off x="6227764" y="3020616"/>
            <a:ext cx="2916237" cy="212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Connecteur droit 5"/>
          <p:cNvCxnSpPr/>
          <p:nvPr/>
        </p:nvCxnSpPr>
        <p:spPr>
          <a:xfrm>
            <a:off x="0" y="951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p:txBody>
          <a:bodyPr/>
          <a:lstStyle>
            <a:lvl1pPr>
              <a:defRPr>
                <a:solidFill>
                  <a:srgbClr val="0B72B5"/>
                </a:solidFill>
              </a:defRPr>
            </a:lvl1p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noChangeArrowheads="1"/>
          </p:cNvSpPr>
          <p:nvPr>
            <p:ph type="dt" sz="half" idx="10"/>
          </p:nvPr>
        </p:nvSpPr>
        <p:spPr/>
        <p:txBody>
          <a:bodyPr/>
          <a:lstStyle>
            <a:lvl1pPr>
              <a:defRPr/>
            </a:lvl1pPr>
          </a:lstStyle>
          <a:p>
            <a:pPr>
              <a:defRPr/>
            </a:pPr>
            <a:fld id="{793DBFF2-DCC6-49BA-9CC8-3DDC28806CE6}" type="datetimeFigureOut">
              <a:rPr lang="fr-FR"/>
              <a:pPr>
                <a:defRPr/>
              </a:pPr>
              <a:t>23/03/2020</a:t>
            </a:fld>
            <a:endParaRPr lang="fr-FR"/>
          </a:p>
        </p:txBody>
      </p:sp>
      <p:sp>
        <p:nvSpPr>
          <p:cNvPr id="8" name="Espace réservé du pied de page 7"/>
          <p:cNvSpPr>
            <a:spLocks noGrp="1" noChangeArrowheads="1"/>
          </p:cNvSpPr>
          <p:nvPr>
            <p:ph type="ftr" sz="quarter" idx="11"/>
          </p:nvPr>
        </p:nvSpPr>
        <p:spPr/>
        <p:txBody>
          <a:bodyPr/>
          <a:lstStyle>
            <a:lvl1pPr>
              <a:defRPr/>
            </a:lvl1pPr>
          </a:lstStyle>
          <a:p>
            <a:pPr>
              <a:defRPr/>
            </a:pPr>
            <a:endParaRPr lang="fr-FR"/>
          </a:p>
        </p:txBody>
      </p:sp>
      <p:sp>
        <p:nvSpPr>
          <p:cNvPr id="9" name="Espace réservé du numéro de diapositive 8"/>
          <p:cNvSpPr>
            <a:spLocks noGrp="1" noChangeArrowheads="1"/>
          </p:cNvSpPr>
          <p:nvPr>
            <p:ph type="sldNum" sz="quarter" idx="12"/>
          </p:nvPr>
        </p:nvSpPr>
        <p:spPr/>
        <p:txBody>
          <a:bodyPr/>
          <a:lstStyle>
            <a:lvl1pPr>
              <a:defRPr/>
            </a:lvl1pPr>
          </a:lstStyle>
          <a:p>
            <a:pPr>
              <a:defRPr/>
            </a:pPr>
            <a:fld id="{8D7195B5-9BE4-4B5E-94AF-E99D7EDB7FEB}" type="slidenum">
              <a:rPr lang="fr-FR" altLang="en-US"/>
              <a:pPr>
                <a:defRPr/>
              </a:pPr>
              <a:t>‹N°›</a:t>
            </a:fld>
            <a:endParaRPr lang="fr-FR" altLang="en-US"/>
          </a:p>
        </p:txBody>
      </p:sp>
    </p:spTree>
    <p:extLst>
      <p:ext uri="{BB962C8B-B14F-4D97-AF65-F5344CB8AC3E}">
        <p14:creationId xmlns:p14="http://schemas.microsoft.com/office/powerpoint/2010/main" val="3728344706"/>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7" name="Image 5" descr="AudenciaNantes_Noir.wmf"/>
          <p:cNvPicPr>
            <a:picLocks noChangeAspect="1"/>
          </p:cNvPicPr>
          <p:nvPr/>
        </p:nvPicPr>
        <p:blipFill>
          <a:blip r:embed="rId2">
            <a:lum bright="90000"/>
            <a:extLst>
              <a:ext uri="{28A0092B-C50C-407E-A947-70E740481C1C}">
                <a14:useLocalDpi xmlns:a14="http://schemas.microsoft.com/office/drawing/2010/main" val="0"/>
              </a:ext>
            </a:extLst>
          </a:blip>
          <a:srcRect r="75719" b="16100"/>
          <a:stretch>
            <a:fillRect/>
          </a:stretch>
        </p:blipFill>
        <p:spPr bwMode="auto">
          <a:xfrm>
            <a:off x="6227764" y="3020616"/>
            <a:ext cx="2916237" cy="212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Connecteur droit 7"/>
          <p:cNvCxnSpPr/>
          <p:nvPr/>
        </p:nvCxnSpPr>
        <p:spPr>
          <a:xfrm>
            <a:off x="0" y="951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p:txBody>
          <a:bodyPr/>
          <a:lstStyle>
            <a:lvl1pPr>
              <a:defRPr>
                <a:solidFill>
                  <a:srgbClr val="0B72B5"/>
                </a:solidFill>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9" name="Rectangle 4"/>
          <p:cNvSpPr>
            <a:spLocks noGrp="1" noChangeArrowheads="1"/>
          </p:cNvSpPr>
          <p:nvPr>
            <p:ph type="dt" sz="half" idx="10"/>
          </p:nvPr>
        </p:nvSpPr>
        <p:spPr/>
        <p:txBody>
          <a:bodyPr/>
          <a:lstStyle>
            <a:lvl1pPr>
              <a:defRPr/>
            </a:lvl1pPr>
          </a:lstStyle>
          <a:p>
            <a:pPr>
              <a:defRPr/>
            </a:pPr>
            <a:fld id="{C090AF8A-3862-49C3-8DFF-D5DEA7F78618}" type="datetimeFigureOut">
              <a:rPr lang="fr-FR"/>
              <a:pPr>
                <a:defRPr/>
              </a:pPr>
              <a:t>23/03/2020</a:t>
            </a:fld>
            <a:endParaRPr lang="fr-FR"/>
          </a:p>
        </p:txBody>
      </p:sp>
      <p:sp>
        <p:nvSpPr>
          <p:cNvPr id="10" name="Rectangle 5"/>
          <p:cNvSpPr>
            <a:spLocks noGrp="1" noChangeArrowheads="1"/>
          </p:cNvSpPr>
          <p:nvPr>
            <p:ph type="ftr" sz="quarter" idx="11"/>
          </p:nvPr>
        </p:nvSpPr>
        <p:spPr/>
        <p:txBody>
          <a:bodyPr/>
          <a:lstStyle>
            <a:lvl1pPr>
              <a:defRPr/>
            </a:lvl1pPr>
          </a:lstStyle>
          <a:p>
            <a:pPr>
              <a:defRPr/>
            </a:pPr>
            <a:endParaRPr lang="fr-FR"/>
          </a:p>
        </p:txBody>
      </p:sp>
      <p:sp>
        <p:nvSpPr>
          <p:cNvPr id="11" name="Rectangle 6"/>
          <p:cNvSpPr>
            <a:spLocks noGrp="1" noChangeArrowheads="1"/>
          </p:cNvSpPr>
          <p:nvPr>
            <p:ph type="sldNum" sz="quarter" idx="12"/>
          </p:nvPr>
        </p:nvSpPr>
        <p:spPr/>
        <p:txBody>
          <a:bodyPr/>
          <a:lstStyle>
            <a:lvl1pPr>
              <a:defRPr/>
            </a:lvl1pPr>
          </a:lstStyle>
          <a:p>
            <a:pPr>
              <a:defRPr/>
            </a:pPr>
            <a:fld id="{3AEDA8EF-E603-4788-A120-2BE42F3D522A}" type="slidenum">
              <a:rPr lang="fr-FR" altLang="en-US"/>
              <a:pPr>
                <a:defRPr/>
              </a:pPr>
              <a:t>‹N°›</a:t>
            </a:fld>
            <a:endParaRPr lang="fr-FR" altLang="en-US"/>
          </a:p>
        </p:txBody>
      </p:sp>
    </p:spTree>
    <p:extLst>
      <p:ext uri="{BB962C8B-B14F-4D97-AF65-F5344CB8AC3E}">
        <p14:creationId xmlns:p14="http://schemas.microsoft.com/office/powerpoint/2010/main" val="1239902289"/>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3" name="Image 5" descr="AudenciaNantes_Noir.wmf"/>
          <p:cNvPicPr>
            <a:picLocks noChangeAspect="1"/>
          </p:cNvPicPr>
          <p:nvPr/>
        </p:nvPicPr>
        <p:blipFill>
          <a:blip r:embed="rId2">
            <a:lum bright="90000"/>
            <a:extLst>
              <a:ext uri="{28A0092B-C50C-407E-A947-70E740481C1C}">
                <a14:useLocalDpi xmlns:a14="http://schemas.microsoft.com/office/drawing/2010/main" val="0"/>
              </a:ext>
            </a:extLst>
          </a:blip>
          <a:srcRect r="75719" b="16100"/>
          <a:stretch>
            <a:fillRect/>
          </a:stretch>
        </p:blipFill>
        <p:spPr bwMode="auto">
          <a:xfrm>
            <a:off x="6227764" y="3020616"/>
            <a:ext cx="2916237" cy="212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Connecteur droit 3"/>
          <p:cNvCxnSpPr/>
          <p:nvPr/>
        </p:nvCxnSpPr>
        <p:spPr>
          <a:xfrm>
            <a:off x="0" y="951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p:txBody>
          <a:bodyPr/>
          <a:lstStyle>
            <a:lvl1pPr>
              <a:defRPr>
                <a:solidFill>
                  <a:srgbClr val="0B72B5"/>
                </a:solidFill>
              </a:defRPr>
            </a:lvl1pPr>
          </a:lstStyle>
          <a:p>
            <a:r>
              <a:rPr lang="fr-FR" smtClean="0"/>
              <a:t>Cliquez pour modifier le style du titre</a:t>
            </a:r>
            <a:endParaRPr lang="fr-FR"/>
          </a:p>
        </p:txBody>
      </p:sp>
      <p:sp>
        <p:nvSpPr>
          <p:cNvPr id="5" name="Espace réservé de la date 4"/>
          <p:cNvSpPr>
            <a:spLocks noGrp="1" noChangeArrowheads="1"/>
          </p:cNvSpPr>
          <p:nvPr>
            <p:ph type="dt" sz="half" idx="10"/>
          </p:nvPr>
        </p:nvSpPr>
        <p:spPr/>
        <p:txBody>
          <a:bodyPr/>
          <a:lstStyle>
            <a:lvl1pPr>
              <a:defRPr/>
            </a:lvl1pPr>
          </a:lstStyle>
          <a:p>
            <a:pPr>
              <a:defRPr/>
            </a:pPr>
            <a:fld id="{C7F1D761-3923-4770-B955-B6C1E6C8CCB7}" type="datetimeFigureOut">
              <a:rPr lang="fr-FR"/>
              <a:pPr>
                <a:defRPr/>
              </a:pPr>
              <a:t>23/03/2020</a:t>
            </a:fld>
            <a:endParaRPr lang="fr-FR"/>
          </a:p>
        </p:txBody>
      </p:sp>
      <p:sp>
        <p:nvSpPr>
          <p:cNvPr id="6" name="Espace réservé du pied de page 5"/>
          <p:cNvSpPr>
            <a:spLocks noGrp="1" noChangeArrowheads="1"/>
          </p:cNvSpPr>
          <p:nvPr>
            <p:ph type="ftr" sz="quarter" idx="11"/>
          </p:nvPr>
        </p:nvSpPr>
        <p:spPr/>
        <p:txBody>
          <a:bodyPr/>
          <a:lstStyle>
            <a:lvl1pPr>
              <a:defRPr/>
            </a:lvl1pPr>
          </a:lstStyle>
          <a:p>
            <a:pPr>
              <a:defRPr/>
            </a:pPr>
            <a:endParaRPr lang="fr-FR"/>
          </a:p>
        </p:txBody>
      </p:sp>
      <p:sp>
        <p:nvSpPr>
          <p:cNvPr id="7" name="Espace réservé du numéro de diapositive 6"/>
          <p:cNvSpPr>
            <a:spLocks noGrp="1" noChangeArrowheads="1"/>
          </p:cNvSpPr>
          <p:nvPr>
            <p:ph type="sldNum" sz="quarter" idx="12"/>
          </p:nvPr>
        </p:nvSpPr>
        <p:spPr/>
        <p:txBody>
          <a:bodyPr/>
          <a:lstStyle>
            <a:lvl1pPr>
              <a:defRPr/>
            </a:lvl1pPr>
          </a:lstStyle>
          <a:p>
            <a:pPr>
              <a:defRPr/>
            </a:pPr>
            <a:fld id="{88A513A9-A5C5-4699-8524-BB64991C2233}" type="slidenum">
              <a:rPr lang="fr-FR" altLang="en-US"/>
              <a:pPr>
                <a:defRPr/>
              </a:pPr>
              <a:t>‹N°›</a:t>
            </a:fld>
            <a:endParaRPr lang="fr-FR" altLang="en-US"/>
          </a:p>
        </p:txBody>
      </p:sp>
    </p:spTree>
    <p:extLst>
      <p:ext uri="{BB962C8B-B14F-4D97-AF65-F5344CB8AC3E}">
        <p14:creationId xmlns:p14="http://schemas.microsoft.com/office/powerpoint/2010/main" val="1938716976"/>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2" name="Image 5" descr="AudenciaNantes_Noir.wmf"/>
          <p:cNvPicPr>
            <a:picLocks noChangeAspect="1"/>
          </p:cNvPicPr>
          <p:nvPr/>
        </p:nvPicPr>
        <p:blipFill>
          <a:blip r:embed="rId2">
            <a:lum bright="90000"/>
            <a:extLst>
              <a:ext uri="{28A0092B-C50C-407E-A947-70E740481C1C}">
                <a14:useLocalDpi xmlns:a14="http://schemas.microsoft.com/office/drawing/2010/main" val="0"/>
              </a:ext>
            </a:extLst>
          </a:blip>
          <a:srcRect r="75719" b="16100"/>
          <a:stretch>
            <a:fillRect/>
          </a:stretch>
        </p:blipFill>
        <p:spPr bwMode="auto">
          <a:xfrm>
            <a:off x="6227764" y="3020616"/>
            <a:ext cx="2916237" cy="212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Connecteur droit 2"/>
          <p:cNvCxnSpPr/>
          <p:nvPr/>
        </p:nvCxnSpPr>
        <p:spPr>
          <a:xfrm>
            <a:off x="0" y="951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4"/>
          <p:cNvSpPr>
            <a:spLocks noGrp="1" noChangeArrowheads="1"/>
          </p:cNvSpPr>
          <p:nvPr>
            <p:ph type="dt" sz="half" idx="10"/>
          </p:nvPr>
        </p:nvSpPr>
        <p:spPr/>
        <p:txBody>
          <a:bodyPr/>
          <a:lstStyle>
            <a:lvl1pPr>
              <a:defRPr/>
            </a:lvl1pPr>
          </a:lstStyle>
          <a:p>
            <a:pPr>
              <a:defRPr/>
            </a:pPr>
            <a:fld id="{1C28D1EB-304B-4470-BF69-65FD00DA90F2}" type="datetimeFigureOut">
              <a:rPr lang="fr-FR"/>
              <a:pPr>
                <a:defRPr/>
              </a:pPr>
              <a:t>23/03/2020</a:t>
            </a:fld>
            <a:endParaRPr lang="fr-FR"/>
          </a:p>
        </p:txBody>
      </p:sp>
      <p:sp>
        <p:nvSpPr>
          <p:cNvPr id="5" name="Rectangle 5"/>
          <p:cNvSpPr>
            <a:spLocks noGrp="1" noChangeArrowheads="1"/>
          </p:cNvSpPr>
          <p:nvPr>
            <p:ph type="ftr" sz="quarter" idx="11"/>
          </p:nvPr>
        </p:nvSpPr>
        <p:spPr/>
        <p:txBody>
          <a:bodyPr/>
          <a:lstStyle>
            <a:lvl1pPr>
              <a:defRPr/>
            </a:lvl1pPr>
          </a:lstStyle>
          <a:p>
            <a:pPr>
              <a:defRPr/>
            </a:pPr>
            <a:endParaRPr lang="fr-FR"/>
          </a:p>
        </p:txBody>
      </p:sp>
      <p:sp>
        <p:nvSpPr>
          <p:cNvPr id="6" name="Rectangle 6"/>
          <p:cNvSpPr>
            <a:spLocks noGrp="1" noChangeArrowheads="1"/>
          </p:cNvSpPr>
          <p:nvPr>
            <p:ph type="sldNum" sz="quarter" idx="12"/>
          </p:nvPr>
        </p:nvSpPr>
        <p:spPr/>
        <p:txBody>
          <a:bodyPr/>
          <a:lstStyle>
            <a:lvl1pPr>
              <a:defRPr/>
            </a:lvl1pPr>
          </a:lstStyle>
          <a:p>
            <a:pPr>
              <a:defRPr/>
            </a:pPr>
            <a:fld id="{460FB47E-945E-4F8B-81D1-CE56C8721E01}" type="slidenum">
              <a:rPr lang="fr-FR" altLang="en-US"/>
              <a:pPr>
                <a:defRPr/>
              </a:pPr>
              <a:t>‹N°›</a:t>
            </a:fld>
            <a:endParaRPr lang="fr-FR" altLang="en-US"/>
          </a:p>
        </p:txBody>
      </p:sp>
    </p:spTree>
    <p:extLst>
      <p:ext uri="{BB962C8B-B14F-4D97-AF65-F5344CB8AC3E}">
        <p14:creationId xmlns:p14="http://schemas.microsoft.com/office/powerpoint/2010/main" val="2471986292"/>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5" name="Image 5" descr="AudenciaNantes_Noir.wmf"/>
          <p:cNvPicPr>
            <a:picLocks noChangeAspect="1"/>
          </p:cNvPicPr>
          <p:nvPr/>
        </p:nvPicPr>
        <p:blipFill>
          <a:blip r:embed="rId2">
            <a:lum bright="90000"/>
            <a:extLst>
              <a:ext uri="{28A0092B-C50C-407E-A947-70E740481C1C}">
                <a14:useLocalDpi xmlns:a14="http://schemas.microsoft.com/office/drawing/2010/main" val="0"/>
              </a:ext>
            </a:extLst>
          </a:blip>
          <a:srcRect r="75719" b="16100"/>
          <a:stretch>
            <a:fillRect/>
          </a:stretch>
        </p:blipFill>
        <p:spPr bwMode="auto">
          <a:xfrm>
            <a:off x="6227764" y="3020616"/>
            <a:ext cx="2916237" cy="212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Connecteur droit 5"/>
          <p:cNvCxnSpPr/>
          <p:nvPr/>
        </p:nvCxnSpPr>
        <p:spPr>
          <a:xfrm>
            <a:off x="0" y="951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457201" y="204787"/>
            <a:ext cx="3008313" cy="871538"/>
          </a:xfrm>
        </p:spPr>
        <p:txBody>
          <a:bodyPr anchor="b"/>
          <a:lstStyle>
            <a:lvl1pPr algn="l">
              <a:defRPr sz="1500" b="1">
                <a:solidFill>
                  <a:srgbClr val="0B72B5"/>
                </a:solidFill>
              </a:defRPr>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7" name="Espace réservé de la date 6"/>
          <p:cNvSpPr>
            <a:spLocks noGrp="1" noChangeArrowheads="1"/>
          </p:cNvSpPr>
          <p:nvPr>
            <p:ph type="dt" sz="half" idx="10"/>
          </p:nvPr>
        </p:nvSpPr>
        <p:spPr/>
        <p:txBody>
          <a:bodyPr/>
          <a:lstStyle>
            <a:lvl1pPr>
              <a:defRPr/>
            </a:lvl1pPr>
          </a:lstStyle>
          <a:p>
            <a:pPr>
              <a:defRPr/>
            </a:pPr>
            <a:fld id="{49745F22-CE8C-4C2A-A314-9589B0E237EA}" type="datetimeFigureOut">
              <a:rPr lang="fr-FR"/>
              <a:pPr>
                <a:defRPr/>
              </a:pPr>
              <a:t>23/03/2020</a:t>
            </a:fld>
            <a:endParaRPr lang="fr-FR"/>
          </a:p>
        </p:txBody>
      </p:sp>
      <p:sp>
        <p:nvSpPr>
          <p:cNvPr id="8" name="Espace réservé du pied de page 7"/>
          <p:cNvSpPr>
            <a:spLocks noGrp="1" noChangeArrowheads="1"/>
          </p:cNvSpPr>
          <p:nvPr>
            <p:ph type="ftr" sz="quarter" idx="11"/>
          </p:nvPr>
        </p:nvSpPr>
        <p:spPr/>
        <p:txBody>
          <a:bodyPr/>
          <a:lstStyle>
            <a:lvl1pPr>
              <a:defRPr/>
            </a:lvl1pPr>
          </a:lstStyle>
          <a:p>
            <a:pPr>
              <a:defRPr/>
            </a:pPr>
            <a:endParaRPr lang="fr-FR"/>
          </a:p>
        </p:txBody>
      </p:sp>
      <p:sp>
        <p:nvSpPr>
          <p:cNvPr id="9" name="Espace réservé du numéro de diapositive 8"/>
          <p:cNvSpPr>
            <a:spLocks noGrp="1" noChangeArrowheads="1"/>
          </p:cNvSpPr>
          <p:nvPr>
            <p:ph type="sldNum" sz="quarter" idx="12"/>
          </p:nvPr>
        </p:nvSpPr>
        <p:spPr/>
        <p:txBody>
          <a:bodyPr/>
          <a:lstStyle>
            <a:lvl1pPr>
              <a:defRPr/>
            </a:lvl1pPr>
          </a:lstStyle>
          <a:p>
            <a:pPr>
              <a:defRPr/>
            </a:pPr>
            <a:fld id="{7F72A455-AB2C-41CC-B676-02DBE2B66C76}" type="slidenum">
              <a:rPr lang="fr-FR" altLang="en-US"/>
              <a:pPr>
                <a:defRPr/>
              </a:pPr>
              <a:t>‹N°›</a:t>
            </a:fld>
            <a:endParaRPr lang="fr-FR" altLang="en-US"/>
          </a:p>
        </p:txBody>
      </p:sp>
    </p:spTree>
    <p:extLst>
      <p:ext uri="{BB962C8B-B14F-4D97-AF65-F5344CB8AC3E}">
        <p14:creationId xmlns:p14="http://schemas.microsoft.com/office/powerpoint/2010/main" val="2813984971"/>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5" name="Image 5" descr="AudenciaNantes_Noir.wmf"/>
          <p:cNvPicPr>
            <a:picLocks noChangeAspect="1"/>
          </p:cNvPicPr>
          <p:nvPr/>
        </p:nvPicPr>
        <p:blipFill>
          <a:blip r:embed="rId2">
            <a:lum bright="90000"/>
            <a:extLst>
              <a:ext uri="{28A0092B-C50C-407E-A947-70E740481C1C}">
                <a14:useLocalDpi xmlns:a14="http://schemas.microsoft.com/office/drawing/2010/main" val="0"/>
              </a:ext>
            </a:extLst>
          </a:blip>
          <a:srcRect r="75719" b="16100"/>
          <a:stretch>
            <a:fillRect/>
          </a:stretch>
        </p:blipFill>
        <p:spPr bwMode="auto">
          <a:xfrm>
            <a:off x="6227764" y="3020616"/>
            <a:ext cx="2916237" cy="212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Connecteur droit 5"/>
          <p:cNvCxnSpPr/>
          <p:nvPr/>
        </p:nvCxnSpPr>
        <p:spPr>
          <a:xfrm>
            <a:off x="0" y="951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1792288" y="3600450"/>
            <a:ext cx="5486400" cy="425054"/>
          </a:xfrm>
        </p:spPr>
        <p:txBody>
          <a:bodyPr anchor="b"/>
          <a:lstStyle>
            <a:lvl1pPr algn="l">
              <a:defRPr sz="1500" b="1">
                <a:solidFill>
                  <a:srgbClr val="0B72B5"/>
                </a:solidFill>
              </a:defRPr>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fr-FR" noProof="0" smtClean="0"/>
          </a:p>
        </p:txBody>
      </p:sp>
      <p:sp>
        <p:nvSpPr>
          <p:cNvPr id="4" name="Espace réservé du texte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7" name="Espace réservé de la date 6"/>
          <p:cNvSpPr>
            <a:spLocks noGrp="1" noChangeArrowheads="1"/>
          </p:cNvSpPr>
          <p:nvPr>
            <p:ph type="dt" sz="half" idx="10"/>
          </p:nvPr>
        </p:nvSpPr>
        <p:spPr/>
        <p:txBody>
          <a:bodyPr/>
          <a:lstStyle>
            <a:lvl1pPr>
              <a:defRPr/>
            </a:lvl1pPr>
          </a:lstStyle>
          <a:p>
            <a:pPr>
              <a:defRPr/>
            </a:pPr>
            <a:fld id="{A1F30F9F-AC61-445F-8C2F-74F6B77FE4A3}" type="datetimeFigureOut">
              <a:rPr lang="fr-FR"/>
              <a:pPr>
                <a:defRPr/>
              </a:pPr>
              <a:t>23/03/2020</a:t>
            </a:fld>
            <a:endParaRPr lang="fr-FR"/>
          </a:p>
        </p:txBody>
      </p:sp>
      <p:sp>
        <p:nvSpPr>
          <p:cNvPr id="8" name="Espace réservé du pied de page 7"/>
          <p:cNvSpPr>
            <a:spLocks noGrp="1" noChangeArrowheads="1"/>
          </p:cNvSpPr>
          <p:nvPr>
            <p:ph type="ftr" sz="quarter" idx="11"/>
          </p:nvPr>
        </p:nvSpPr>
        <p:spPr/>
        <p:txBody>
          <a:bodyPr/>
          <a:lstStyle>
            <a:lvl1pPr>
              <a:defRPr/>
            </a:lvl1pPr>
          </a:lstStyle>
          <a:p>
            <a:pPr>
              <a:defRPr/>
            </a:pPr>
            <a:endParaRPr lang="fr-FR"/>
          </a:p>
        </p:txBody>
      </p:sp>
      <p:sp>
        <p:nvSpPr>
          <p:cNvPr id="9" name="Espace réservé du numéro de diapositive 8"/>
          <p:cNvSpPr>
            <a:spLocks noGrp="1" noChangeArrowheads="1"/>
          </p:cNvSpPr>
          <p:nvPr>
            <p:ph type="sldNum" sz="quarter" idx="12"/>
          </p:nvPr>
        </p:nvSpPr>
        <p:spPr/>
        <p:txBody>
          <a:bodyPr/>
          <a:lstStyle>
            <a:lvl1pPr>
              <a:defRPr/>
            </a:lvl1pPr>
          </a:lstStyle>
          <a:p>
            <a:pPr>
              <a:defRPr/>
            </a:pPr>
            <a:fld id="{81361894-D212-49A3-B53A-89EB8F0CFB26}" type="slidenum">
              <a:rPr lang="fr-FR" altLang="en-US"/>
              <a:pPr>
                <a:defRPr/>
              </a:pPr>
              <a:t>‹N°›</a:t>
            </a:fld>
            <a:endParaRPr lang="fr-FR" altLang="en-US"/>
          </a:p>
        </p:txBody>
      </p:sp>
    </p:spTree>
    <p:extLst>
      <p:ext uri="{BB962C8B-B14F-4D97-AF65-F5344CB8AC3E}">
        <p14:creationId xmlns:p14="http://schemas.microsoft.com/office/powerpoint/2010/main" val="340852317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4" name="Rectangle 5"/>
          <p:cNvSpPr>
            <a:spLocks noChangeArrowheads="1"/>
          </p:cNvSpPr>
          <p:nvPr/>
        </p:nvSpPr>
        <p:spPr bwMode="auto">
          <a:xfrm flipV="1">
            <a:off x="0" y="2139554"/>
            <a:ext cx="9144000" cy="2430065"/>
          </a:xfrm>
          <a:prstGeom prst="rect">
            <a:avLst/>
          </a:prstGeom>
          <a:solidFill>
            <a:srgbClr val="0B72B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imes New Roman" panose="02020603050405020304" pitchFamily="18" charset="0"/>
              </a:defRPr>
            </a:lvl1pPr>
            <a:lvl2pPr marL="742950" indent="-285750" eaLnBrk="0" hangingPunct="0">
              <a:defRPr sz="3600">
                <a:solidFill>
                  <a:schemeClr val="tx1"/>
                </a:solidFill>
                <a:latin typeface="Times New Roman" panose="02020603050405020304" pitchFamily="18" charset="0"/>
              </a:defRPr>
            </a:lvl2pPr>
            <a:lvl3pPr marL="1143000" indent="-228600" eaLnBrk="0" hangingPunct="0">
              <a:defRPr sz="3600">
                <a:solidFill>
                  <a:schemeClr val="tx1"/>
                </a:solidFill>
                <a:latin typeface="Times New Roman" panose="02020603050405020304" pitchFamily="18" charset="0"/>
              </a:defRPr>
            </a:lvl3pPr>
            <a:lvl4pPr marL="1600200" indent="-228600" eaLnBrk="0" hangingPunct="0">
              <a:defRPr sz="3600">
                <a:solidFill>
                  <a:schemeClr val="tx1"/>
                </a:solidFill>
                <a:latin typeface="Times New Roman" panose="02020603050405020304" pitchFamily="18" charset="0"/>
              </a:defRPr>
            </a:lvl4pPr>
            <a:lvl5pPr marL="2057400" indent="-228600" eaLnBrk="0" hangingPunct="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eaLnBrk="1" hangingPunct="1">
              <a:defRPr/>
            </a:pPr>
            <a:endParaRPr lang="en-US" altLang="en-US" sz="2700" smtClean="0">
              <a:solidFill>
                <a:srgbClr val="F08A00"/>
              </a:solidFill>
              <a:latin typeface="Arial" panose="020B0604020202020204" pitchFamily="34" charset="0"/>
            </a:endParaRPr>
          </a:p>
        </p:txBody>
      </p:sp>
      <p:pic>
        <p:nvPicPr>
          <p:cNvPr id="5" name="Image 7" descr="AudenciaNantes_CMJN_Centre.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4075" y="100012"/>
            <a:ext cx="4751388"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156326" y="4245769"/>
            <a:ext cx="2987675" cy="2166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1350">
              <a:solidFill>
                <a:srgbClr val="FFFFFF"/>
              </a:solidFill>
            </a:endParaRPr>
          </a:p>
        </p:txBody>
      </p:sp>
      <p:pic>
        <p:nvPicPr>
          <p:cNvPr id="7" name="Image 8" descr="AudenciaNantes_Bleu_Centre.wmf"/>
          <p:cNvPicPr>
            <a:picLocks noChangeAspect="1"/>
          </p:cNvPicPr>
          <p:nvPr/>
        </p:nvPicPr>
        <p:blipFill>
          <a:blip r:embed="rId3">
            <a:lum bright="10000"/>
            <a:extLst>
              <a:ext uri="{28A0092B-C50C-407E-A947-70E740481C1C}">
                <a14:useLocalDpi xmlns:a14="http://schemas.microsoft.com/office/drawing/2010/main" val="0"/>
              </a:ext>
            </a:extLst>
          </a:blip>
          <a:srcRect l="47279" t="4312" r="30017" b="45377"/>
          <a:stretch>
            <a:fillRect/>
          </a:stretch>
        </p:blipFill>
        <p:spPr bwMode="auto">
          <a:xfrm>
            <a:off x="0" y="2139554"/>
            <a:ext cx="32766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ZoneTexte 7"/>
          <p:cNvSpPr txBox="1"/>
          <p:nvPr/>
        </p:nvSpPr>
        <p:spPr>
          <a:xfrm>
            <a:off x="5786439" y="4296311"/>
            <a:ext cx="3125787" cy="184666"/>
          </a:xfrm>
          <a:prstGeom prst="rect">
            <a:avLst/>
          </a:prstGeom>
          <a:noFill/>
        </p:spPr>
        <p:txBody>
          <a:bodyPr anchor="ctr">
            <a:spAutoFit/>
          </a:bodyPr>
          <a:lstStyle/>
          <a:p>
            <a:pPr algn="r" eaLnBrk="1" hangingPunct="1">
              <a:defRPr/>
            </a:pPr>
            <a:r>
              <a:rPr lang="fr-FR" sz="900" b="1" spc="450" baseline="30000" dirty="0">
                <a:solidFill>
                  <a:srgbClr val="FFFFFF"/>
                </a:solidFill>
                <a:latin typeface="Arial" charset="0"/>
              </a:rPr>
              <a:t>SCHOOL OF MANAGEMENT</a:t>
            </a:r>
          </a:p>
        </p:txBody>
      </p:sp>
      <p:sp>
        <p:nvSpPr>
          <p:cNvPr id="9" name="Rectangle 5"/>
          <p:cNvSpPr>
            <a:spLocks noChangeArrowheads="1"/>
          </p:cNvSpPr>
          <p:nvPr/>
        </p:nvSpPr>
        <p:spPr bwMode="auto">
          <a:xfrm flipV="1">
            <a:off x="0" y="4462462"/>
            <a:ext cx="9144000" cy="681038"/>
          </a:xfrm>
          <a:prstGeom prst="rect">
            <a:avLst/>
          </a:prstGeom>
          <a:solidFill>
            <a:srgbClr val="00447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imes New Roman" panose="02020603050405020304" pitchFamily="18" charset="0"/>
              </a:defRPr>
            </a:lvl1pPr>
            <a:lvl2pPr marL="742950" indent="-285750" eaLnBrk="0" hangingPunct="0">
              <a:defRPr sz="3600">
                <a:solidFill>
                  <a:schemeClr val="tx1"/>
                </a:solidFill>
                <a:latin typeface="Times New Roman" panose="02020603050405020304" pitchFamily="18" charset="0"/>
              </a:defRPr>
            </a:lvl2pPr>
            <a:lvl3pPr marL="1143000" indent="-228600" eaLnBrk="0" hangingPunct="0">
              <a:defRPr sz="3600">
                <a:solidFill>
                  <a:schemeClr val="tx1"/>
                </a:solidFill>
                <a:latin typeface="Times New Roman" panose="02020603050405020304" pitchFamily="18" charset="0"/>
              </a:defRPr>
            </a:lvl3pPr>
            <a:lvl4pPr marL="1600200" indent="-228600" eaLnBrk="0" hangingPunct="0">
              <a:defRPr sz="3600">
                <a:solidFill>
                  <a:schemeClr val="tx1"/>
                </a:solidFill>
                <a:latin typeface="Times New Roman" panose="02020603050405020304" pitchFamily="18" charset="0"/>
              </a:defRPr>
            </a:lvl4pPr>
            <a:lvl5pPr marL="2057400" indent="-228600" eaLnBrk="0" hangingPunct="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eaLnBrk="1" hangingPunct="1">
              <a:defRPr/>
            </a:pPr>
            <a:endParaRPr lang="en-US" altLang="en-US" sz="2700" smtClean="0">
              <a:solidFill>
                <a:srgbClr val="000000"/>
              </a:solidFill>
              <a:latin typeface="Arial" panose="020B0604020202020204" pitchFamily="34" charset="0"/>
            </a:endParaRPr>
          </a:p>
        </p:txBody>
      </p:sp>
      <p:pic>
        <p:nvPicPr>
          <p:cNvPr id="10" name="Image 13" descr="Audencia-Group_Blanc.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0826" y="4550569"/>
            <a:ext cx="1476375" cy="506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ous-titr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fr-FR" smtClean="0"/>
              <a:t>Cliquez pour modifier le style des sous-titres du masque</a:t>
            </a:r>
            <a:endParaRPr lang="fr-FR"/>
          </a:p>
        </p:txBody>
      </p:sp>
      <p:sp>
        <p:nvSpPr>
          <p:cNvPr id="11" name="Rectangle 5"/>
          <p:cNvSpPr>
            <a:spLocks noGrp="1" noChangeArrowheads="1"/>
          </p:cNvSpPr>
          <p:nvPr>
            <p:ph type="ftr" sz="quarter" idx="10"/>
          </p:nvPr>
        </p:nvSpPr>
        <p:spPr/>
        <p:txBody>
          <a:bodyPr/>
          <a:lstStyle>
            <a:lvl1pPr>
              <a:defRPr/>
            </a:lvl1pPr>
          </a:lstStyle>
          <a:p>
            <a:pPr>
              <a:defRPr/>
            </a:pPr>
            <a:endParaRPr lang="fr-FR"/>
          </a:p>
        </p:txBody>
      </p:sp>
      <p:sp>
        <p:nvSpPr>
          <p:cNvPr id="12" name="Rectangle 6"/>
          <p:cNvSpPr>
            <a:spLocks noGrp="1" noChangeArrowheads="1"/>
          </p:cNvSpPr>
          <p:nvPr>
            <p:ph type="sldNum" sz="quarter" idx="11"/>
          </p:nvPr>
        </p:nvSpPr>
        <p:spPr/>
        <p:txBody>
          <a:bodyPr/>
          <a:lstStyle>
            <a:lvl1pPr>
              <a:defRPr/>
            </a:lvl1pPr>
          </a:lstStyle>
          <a:p>
            <a:pPr>
              <a:defRPr/>
            </a:pPr>
            <a:fld id="{3BD1B4F5-442F-41C3-A4D5-D326DCA084D2}" type="slidenum">
              <a:rPr lang="fr-FR" altLang="en-US"/>
              <a:pPr>
                <a:defRPr/>
              </a:pPr>
              <a:t>‹N°›</a:t>
            </a:fld>
            <a:endParaRPr lang="fr-FR" altLang="en-US"/>
          </a:p>
        </p:txBody>
      </p:sp>
    </p:spTree>
    <p:extLst>
      <p:ext uri="{BB962C8B-B14F-4D97-AF65-F5344CB8AC3E}">
        <p14:creationId xmlns:p14="http://schemas.microsoft.com/office/powerpoint/2010/main" val="386791175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4" name="Image 5" descr="AudenciaNantes_Noir.wmf"/>
          <p:cNvPicPr>
            <a:picLocks noChangeAspect="1"/>
          </p:cNvPicPr>
          <p:nvPr/>
        </p:nvPicPr>
        <p:blipFill>
          <a:blip r:embed="rId2">
            <a:lum bright="90000"/>
            <a:extLst>
              <a:ext uri="{28A0092B-C50C-407E-A947-70E740481C1C}">
                <a14:useLocalDpi xmlns:a14="http://schemas.microsoft.com/office/drawing/2010/main" val="0"/>
              </a:ext>
            </a:extLst>
          </a:blip>
          <a:srcRect r="75719" b="16100"/>
          <a:stretch>
            <a:fillRect/>
          </a:stretch>
        </p:blipFill>
        <p:spPr bwMode="auto">
          <a:xfrm>
            <a:off x="6227764" y="3020616"/>
            <a:ext cx="2916237" cy="212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Connecteur droit 4"/>
          <p:cNvCxnSpPr/>
          <p:nvPr/>
        </p:nvCxnSpPr>
        <p:spPr>
          <a:xfrm>
            <a:off x="0" y="951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p:txBody>
          <a:bodyPr/>
          <a:lstStyle>
            <a:lvl1pPr>
              <a:defRPr>
                <a:solidFill>
                  <a:srgbClr val="0B72B5"/>
                </a:solidFill>
              </a:defRPr>
            </a:lvl1p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Rectangle 4"/>
          <p:cNvSpPr>
            <a:spLocks noGrp="1" noChangeArrowheads="1"/>
          </p:cNvSpPr>
          <p:nvPr>
            <p:ph type="dt" sz="half" idx="10"/>
          </p:nvPr>
        </p:nvSpPr>
        <p:spPr/>
        <p:txBody>
          <a:bodyPr/>
          <a:lstStyle>
            <a:lvl1pPr>
              <a:defRPr/>
            </a:lvl1pPr>
          </a:lstStyle>
          <a:p>
            <a:pPr>
              <a:defRPr/>
            </a:pPr>
            <a:fld id="{DB741EDF-DCFB-4BBB-ADAB-42B6AAD02FD5}" type="datetimeFigureOut">
              <a:rPr lang="fr-FR"/>
              <a:pPr>
                <a:defRPr/>
              </a:pPr>
              <a:t>23/03/2020</a:t>
            </a:fld>
            <a:endParaRPr lang="fr-FR"/>
          </a:p>
        </p:txBody>
      </p:sp>
      <p:sp>
        <p:nvSpPr>
          <p:cNvPr id="7" name="Rectangle 5"/>
          <p:cNvSpPr>
            <a:spLocks noGrp="1" noChangeArrowheads="1"/>
          </p:cNvSpPr>
          <p:nvPr>
            <p:ph type="ftr" sz="quarter" idx="11"/>
          </p:nvPr>
        </p:nvSpPr>
        <p:spPr/>
        <p:txBody>
          <a:bodyPr/>
          <a:lstStyle>
            <a:lvl1pPr>
              <a:defRPr/>
            </a:lvl1pPr>
          </a:lstStyle>
          <a:p>
            <a:pPr>
              <a:defRPr/>
            </a:pPr>
            <a:endParaRPr lang="fr-FR"/>
          </a:p>
        </p:txBody>
      </p:sp>
      <p:sp>
        <p:nvSpPr>
          <p:cNvPr id="8" name="Rectangle 6"/>
          <p:cNvSpPr>
            <a:spLocks noGrp="1" noChangeArrowheads="1"/>
          </p:cNvSpPr>
          <p:nvPr>
            <p:ph type="sldNum" sz="quarter" idx="12"/>
          </p:nvPr>
        </p:nvSpPr>
        <p:spPr/>
        <p:txBody>
          <a:bodyPr/>
          <a:lstStyle>
            <a:lvl1pPr>
              <a:defRPr/>
            </a:lvl1pPr>
          </a:lstStyle>
          <a:p>
            <a:pPr>
              <a:defRPr/>
            </a:pPr>
            <a:fld id="{39A691FB-1B22-4C90-9CC7-79E6BEEB875A}" type="slidenum">
              <a:rPr lang="fr-FR" altLang="en-US"/>
              <a:pPr>
                <a:defRPr/>
              </a:pPr>
              <a:t>‹N°›</a:t>
            </a:fld>
            <a:endParaRPr lang="fr-FR" altLang="en-US"/>
          </a:p>
        </p:txBody>
      </p:sp>
    </p:spTree>
    <p:extLst>
      <p:ext uri="{BB962C8B-B14F-4D97-AF65-F5344CB8AC3E}">
        <p14:creationId xmlns:p14="http://schemas.microsoft.com/office/powerpoint/2010/main" val="1680137570"/>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4" name="Image 5" descr="AudenciaNantes_Noir.wmf"/>
          <p:cNvPicPr>
            <a:picLocks noChangeAspect="1"/>
          </p:cNvPicPr>
          <p:nvPr/>
        </p:nvPicPr>
        <p:blipFill>
          <a:blip r:embed="rId2">
            <a:lum bright="90000"/>
            <a:extLst>
              <a:ext uri="{28A0092B-C50C-407E-A947-70E740481C1C}">
                <a14:useLocalDpi xmlns:a14="http://schemas.microsoft.com/office/drawing/2010/main" val="0"/>
              </a:ext>
            </a:extLst>
          </a:blip>
          <a:srcRect r="75719" b="16100"/>
          <a:stretch>
            <a:fillRect/>
          </a:stretch>
        </p:blipFill>
        <p:spPr bwMode="auto">
          <a:xfrm>
            <a:off x="6227764" y="3020616"/>
            <a:ext cx="2916237" cy="212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Connecteur droit 4"/>
          <p:cNvCxnSpPr/>
          <p:nvPr/>
        </p:nvCxnSpPr>
        <p:spPr>
          <a:xfrm>
            <a:off x="0" y="951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re vertical 1"/>
          <p:cNvSpPr>
            <a:spLocks noGrp="1"/>
          </p:cNvSpPr>
          <p:nvPr>
            <p:ph type="title" orient="vert"/>
          </p:nvPr>
        </p:nvSpPr>
        <p:spPr>
          <a:xfrm>
            <a:off x="6629400" y="205979"/>
            <a:ext cx="2057400" cy="4388644"/>
          </a:xfrm>
        </p:spPr>
        <p:txBody>
          <a:bodyPr vert="eaVert"/>
          <a:lstStyle>
            <a:lvl1pPr>
              <a:defRPr>
                <a:solidFill>
                  <a:srgbClr val="0B72B5"/>
                </a:solidFill>
              </a:defRPr>
            </a:lvl1pPr>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05979"/>
            <a:ext cx="6019800" cy="4388644"/>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Rectangle 4"/>
          <p:cNvSpPr>
            <a:spLocks noGrp="1" noChangeArrowheads="1"/>
          </p:cNvSpPr>
          <p:nvPr>
            <p:ph type="dt" sz="half" idx="10"/>
          </p:nvPr>
        </p:nvSpPr>
        <p:spPr/>
        <p:txBody>
          <a:bodyPr/>
          <a:lstStyle>
            <a:lvl1pPr>
              <a:defRPr/>
            </a:lvl1pPr>
          </a:lstStyle>
          <a:p>
            <a:pPr>
              <a:defRPr/>
            </a:pPr>
            <a:fld id="{C1DF3F01-779A-4877-A107-83E71DDEEE46}" type="datetimeFigureOut">
              <a:rPr lang="fr-FR"/>
              <a:pPr>
                <a:defRPr/>
              </a:pPr>
              <a:t>23/03/2020</a:t>
            </a:fld>
            <a:endParaRPr lang="fr-FR"/>
          </a:p>
        </p:txBody>
      </p:sp>
      <p:sp>
        <p:nvSpPr>
          <p:cNvPr id="7" name="Rectangle 5"/>
          <p:cNvSpPr>
            <a:spLocks noGrp="1" noChangeArrowheads="1"/>
          </p:cNvSpPr>
          <p:nvPr>
            <p:ph type="ftr" sz="quarter" idx="11"/>
          </p:nvPr>
        </p:nvSpPr>
        <p:spPr/>
        <p:txBody>
          <a:bodyPr/>
          <a:lstStyle>
            <a:lvl1pPr>
              <a:defRPr/>
            </a:lvl1pPr>
          </a:lstStyle>
          <a:p>
            <a:pPr>
              <a:defRPr/>
            </a:pPr>
            <a:endParaRPr lang="fr-FR"/>
          </a:p>
        </p:txBody>
      </p:sp>
      <p:sp>
        <p:nvSpPr>
          <p:cNvPr id="8" name="Rectangle 6"/>
          <p:cNvSpPr>
            <a:spLocks noGrp="1" noChangeArrowheads="1"/>
          </p:cNvSpPr>
          <p:nvPr>
            <p:ph type="sldNum" sz="quarter" idx="12"/>
          </p:nvPr>
        </p:nvSpPr>
        <p:spPr/>
        <p:txBody>
          <a:bodyPr/>
          <a:lstStyle>
            <a:lvl1pPr>
              <a:defRPr/>
            </a:lvl1pPr>
          </a:lstStyle>
          <a:p>
            <a:pPr>
              <a:defRPr/>
            </a:pPr>
            <a:fld id="{C6DA8764-4A15-4D25-8BE8-7A86FD1CAE57}" type="slidenum">
              <a:rPr lang="fr-FR" altLang="en-US"/>
              <a:pPr>
                <a:defRPr/>
              </a:pPr>
              <a:t>‹N°›</a:t>
            </a:fld>
            <a:endParaRPr lang="fr-FR" altLang="en-US"/>
          </a:p>
        </p:txBody>
      </p:sp>
    </p:spTree>
    <p:extLst>
      <p:ext uri="{BB962C8B-B14F-4D97-AF65-F5344CB8AC3E}">
        <p14:creationId xmlns:p14="http://schemas.microsoft.com/office/powerpoint/2010/main" val="917970136"/>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cSld name="3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810816272"/>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cSld name="4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108734376"/>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cSld name="5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713404827"/>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cSld name="6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2252501329"/>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cSld name="7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998604539"/>
      </p:ext>
    </p:extLst>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cSld name="8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665798083"/>
      </p:ext>
    </p:extLst>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cSld name="9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1191047958"/>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cSld name="2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27037383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4" name="Image 5" descr="AudenciaNantes_Noir.wmf"/>
          <p:cNvPicPr>
            <a:picLocks noChangeAspect="1"/>
          </p:cNvPicPr>
          <p:nvPr/>
        </p:nvPicPr>
        <p:blipFill>
          <a:blip r:embed="rId2">
            <a:lum bright="90000"/>
            <a:extLst>
              <a:ext uri="{28A0092B-C50C-407E-A947-70E740481C1C}">
                <a14:useLocalDpi xmlns:a14="http://schemas.microsoft.com/office/drawing/2010/main" val="0"/>
              </a:ext>
            </a:extLst>
          </a:blip>
          <a:srcRect r="75719" b="16100"/>
          <a:stretch>
            <a:fillRect/>
          </a:stretch>
        </p:blipFill>
        <p:spPr bwMode="auto">
          <a:xfrm>
            <a:off x="6227764" y="3020616"/>
            <a:ext cx="2916237" cy="212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Connecteur droit 4"/>
          <p:cNvCxnSpPr/>
          <p:nvPr/>
        </p:nvCxnSpPr>
        <p:spPr>
          <a:xfrm>
            <a:off x="0" y="951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457200" y="53561"/>
            <a:ext cx="8229600" cy="857250"/>
          </a:xfrm>
        </p:spPr>
        <p:txBody>
          <a:bodyPr/>
          <a:lstStyle>
            <a:lvl1pPr>
              <a:defRPr sz="2100">
                <a:solidFill>
                  <a:srgbClr val="0B72B5"/>
                </a:solidFill>
              </a:defRPr>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928662" y="1200151"/>
            <a:ext cx="7572428" cy="3394472"/>
          </a:xfrm>
        </p:spPr>
        <p:txBody>
          <a:bodyPr/>
          <a:lstStyle>
            <a:lvl1pPr>
              <a:defRPr sz="1800"/>
            </a:lvl1pPr>
            <a:lvl2pPr>
              <a:defRPr sz="1500"/>
            </a:lvl2pPr>
            <a:lvl3pPr>
              <a:defRPr sz="1350"/>
            </a:lvl3pPr>
            <a:lvl4pPr>
              <a:defRPr sz="1200"/>
            </a:lvl4pPr>
            <a:lvl5pPr>
              <a:defRPr sz="1200"/>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Rectangle 4"/>
          <p:cNvSpPr>
            <a:spLocks noGrp="1" noChangeArrowheads="1"/>
          </p:cNvSpPr>
          <p:nvPr>
            <p:ph type="dt" sz="half" idx="10"/>
          </p:nvPr>
        </p:nvSpPr>
        <p:spPr/>
        <p:txBody>
          <a:bodyPr/>
          <a:lstStyle>
            <a:lvl1pPr>
              <a:defRPr/>
            </a:lvl1pPr>
          </a:lstStyle>
          <a:p>
            <a:pPr>
              <a:defRPr/>
            </a:pPr>
            <a:fld id="{BEA1DB68-B812-4638-ADD3-51F1FB9789B7}" type="datetimeFigureOut">
              <a:rPr lang="fr-FR"/>
              <a:pPr>
                <a:defRPr/>
              </a:pPr>
              <a:t>23/03/2020</a:t>
            </a:fld>
            <a:endParaRPr lang="fr-FR"/>
          </a:p>
        </p:txBody>
      </p:sp>
      <p:sp>
        <p:nvSpPr>
          <p:cNvPr id="7" name="Rectangle 5"/>
          <p:cNvSpPr>
            <a:spLocks noGrp="1" noChangeArrowheads="1"/>
          </p:cNvSpPr>
          <p:nvPr>
            <p:ph type="ftr" sz="quarter" idx="11"/>
          </p:nvPr>
        </p:nvSpPr>
        <p:spPr/>
        <p:txBody>
          <a:bodyPr/>
          <a:lstStyle>
            <a:lvl1pPr>
              <a:defRPr/>
            </a:lvl1pPr>
          </a:lstStyle>
          <a:p>
            <a:pPr>
              <a:defRPr/>
            </a:pPr>
            <a:endParaRPr lang="fr-FR"/>
          </a:p>
        </p:txBody>
      </p:sp>
      <p:sp>
        <p:nvSpPr>
          <p:cNvPr id="8" name="Rectangle 6"/>
          <p:cNvSpPr>
            <a:spLocks noGrp="1" noChangeArrowheads="1"/>
          </p:cNvSpPr>
          <p:nvPr>
            <p:ph type="sldNum" sz="quarter" idx="12"/>
          </p:nvPr>
        </p:nvSpPr>
        <p:spPr/>
        <p:txBody>
          <a:bodyPr/>
          <a:lstStyle>
            <a:lvl1pPr>
              <a:defRPr/>
            </a:lvl1pPr>
          </a:lstStyle>
          <a:p>
            <a:pPr>
              <a:defRPr/>
            </a:pPr>
            <a:fld id="{A6F5C7B4-9888-4B22-891A-5582EF622912}" type="slidenum">
              <a:rPr lang="fr-FR" altLang="en-US"/>
              <a:pPr>
                <a:defRPr/>
              </a:pPr>
              <a:t>‹N°›</a:t>
            </a:fld>
            <a:endParaRPr lang="fr-FR" altLang="en-US"/>
          </a:p>
        </p:txBody>
      </p:sp>
    </p:spTree>
    <p:extLst>
      <p:ext uri="{BB962C8B-B14F-4D97-AF65-F5344CB8AC3E}">
        <p14:creationId xmlns:p14="http://schemas.microsoft.com/office/powerpoint/2010/main" val="859446603"/>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cSld name="10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596934053"/>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cSld name="1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1403557480"/>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cSld name="12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510963321"/>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cSld name="13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1564829031"/>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cSld name="17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1263357337"/>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cSld name="18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631476734"/>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cSld name="19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1174284892"/>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cSld name="20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718015799"/>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cSld name="23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2031087416"/>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cSld name="24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184734429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305176"/>
            <a:ext cx="7772400" cy="1021556"/>
          </a:xfrm>
        </p:spPr>
        <p:txBody>
          <a:bodyPr anchor="t"/>
          <a:lstStyle>
            <a:lvl1pPr algn="l">
              <a:defRPr sz="3000" b="1" cap="all">
                <a:solidFill>
                  <a:srgbClr val="0B72B5"/>
                </a:solidFill>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fr-FR" smtClean="0"/>
              <a:t>Cliquez pour modifier les styles du texte du masque</a:t>
            </a:r>
          </a:p>
        </p:txBody>
      </p:sp>
      <p:sp>
        <p:nvSpPr>
          <p:cNvPr id="4" name="Rectangle 4"/>
          <p:cNvSpPr>
            <a:spLocks noGrp="1" noChangeArrowheads="1"/>
          </p:cNvSpPr>
          <p:nvPr>
            <p:ph type="dt" sz="half" idx="10"/>
          </p:nvPr>
        </p:nvSpPr>
        <p:spPr/>
        <p:txBody>
          <a:bodyPr/>
          <a:lstStyle>
            <a:lvl1pPr>
              <a:defRPr/>
            </a:lvl1pPr>
          </a:lstStyle>
          <a:p>
            <a:pPr>
              <a:defRPr/>
            </a:pPr>
            <a:fld id="{E35DF3DF-4BF8-462F-A75F-0253DE19C955}" type="datetimeFigureOut">
              <a:rPr lang="fr-FR"/>
              <a:pPr>
                <a:defRPr/>
              </a:pPr>
              <a:t>23/03/2020</a:t>
            </a:fld>
            <a:endParaRPr lang="fr-FR"/>
          </a:p>
        </p:txBody>
      </p:sp>
      <p:sp>
        <p:nvSpPr>
          <p:cNvPr id="5" name="Rectangle 5"/>
          <p:cNvSpPr>
            <a:spLocks noGrp="1" noChangeArrowheads="1"/>
          </p:cNvSpPr>
          <p:nvPr>
            <p:ph type="ftr" sz="quarter" idx="11"/>
          </p:nvPr>
        </p:nvSpPr>
        <p:spPr/>
        <p:txBody>
          <a:bodyPr/>
          <a:lstStyle>
            <a:lvl1pPr>
              <a:defRPr/>
            </a:lvl1pPr>
          </a:lstStyle>
          <a:p>
            <a:pPr>
              <a:defRPr/>
            </a:pPr>
            <a:endParaRPr lang="fr-FR"/>
          </a:p>
        </p:txBody>
      </p:sp>
      <p:sp>
        <p:nvSpPr>
          <p:cNvPr id="6" name="Rectangle 6"/>
          <p:cNvSpPr>
            <a:spLocks noGrp="1" noChangeArrowheads="1"/>
          </p:cNvSpPr>
          <p:nvPr>
            <p:ph type="sldNum" sz="quarter" idx="12"/>
          </p:nvPr>
        </p:nvSpPr>
        <p:spPr/>
        <p:txBody>
          <a:bodyPr/>
          <a:lstStyle>
            <a:lvl1pPr>
              <a:defRPr/>
            </a:lvl1pPr>
          </a:lstStyle>
          <a:p>
            <a:pPr>
              <a:defRPr/>
            </a:pPr>
            <a:fld id="{D1620B0F-3CEF-41E8-B812-3FEB0089CA02}" type="slidenum">
              <a:rPr lang="fr-FR" altLang="en-US"/>
              <a:pPr>
                <a:defRPr/>
              </a:pPr>
              <a:t>‹N°›</a:t>
            </a:fld>
            <a:endParaRPr lang="fr-FR" altLang="en-US"/>
          </a:p>
        </p:txBody>
      </p:sp>
    </p:spTree>
    <p:extLst>
      <p:ext uri="{BB962C8B-B14F-4D97-AF65-F5344CB8AC3E}">
        <p14:creationId xmlns:p14="http://schemas.microsoft.com/office/powerpoint/2010/main" val="1117984873"/>
      </p:ext>
    </p:extLst>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cSld name="25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315300836"/>
      </p:ext>
    </p:extLst>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cSld name="26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1582240720"/>
      </p:ext>
    </p:extLst>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cSld name="27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836862714"/>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cSld name="28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82324618"/>
      </p:ext>
    </p:extLst>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cSld name="29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581952575"/>
      </p:ext>
    </p:extLst>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cSld name="30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766743191"/>
      </p:ext>
    </p:extLst>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cSld name="3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2820390411"/>
      </p:ext>
    </p:extLst>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cSld name="32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1008644826"/>
      </p:ext>
    </p:extLst>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cSld name="33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vl2pPr>
              <a:buClr>
                <a:srgbClr val="C00000"/>
              </a:buClr>
              <a:buFont typeface="Wingdings" pitchFamily="2" charset="2"/>
              <a:buChar char="Ø"/>
              <a:defRPr/>
            </a:lvl2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solidFill>
                  <a:srgbClr val="808080"/>
                </a:solidFill>
              </a:defRPr>
            </a:lvl1pPr>
          </a:lstStyle>
          <a:p>
            <a:pPr>
              <a:defRPr/>
            </a:pPr>
            <a:endParaRPr lang="fr-FR"/>
          </a:p>
        </p:txBody>
      </p:sp>
    </p:spTree>
    <p:extLst>
      <p:ext uri="{BB962C8B-B14F-4D97-AF65-F5344CB8AC3E}">
        <p14:creationId xmlns:p14="http://schemas.microsoft.com/office/powerpoint/2010/main" val="867133173"/>
      </p:ext>
    </p:extLst>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cSld name="34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38988671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5" name="Image 5" descr="AudenciaNantes_Noir.wmf"/>
          <p:cNvPicPr>
            <a:picLocks noChangeAspect="1"/>
          </p:cNvPicPr>
          <p:nvPr/>
        </p:nvPicPr>
        <p:blipFill>
          <a:blip r:embed="rId2">
            <a:lum bright="90000"/>
            <a:extLst>
              <a:ext uri="{28A0092B-C50C-407E-A947-70E740481C1C}">
                <a14:useLocalDpi xmlns:a14="http://schemas.microsoft.com/office/drawing/2010/main" val="0"/>
              </a:ext>
            </a:extLst>
          </a:blip>
          <a:srcRect r="75719" b="16100"/>
          <a:stretch>
            <a:fillRect/>
          </a:stretch>
        </p:blipFill>
        <p:spPr bwMode="auto">
          <a:xfrm>
            <a:off x="6227764" y="3020616"/>
            <a:ext cx="2916237" cy="212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Connecteur droit 5"/>
          <p:cNvCxnSpPr/>
          <p:nvPr/>
        </p:nvCxnSpPr>
        <p:spPr>
          <a:xfrm>
            <a:off x="0" y="951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p:txBody>
          <a:bodyPr/>
          <a:lstStyle>
            <a:lvl1pPr>
              <a:defRPr>
                <a:solidFill>
                  <a:srgbClr val="0B72B5"/>
                </a:solidFill>
              </a:defRPr>
            </a:lvl1p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noChangeArrowheads="1"/>
          </p:cNvSpPr>
          <p:nvPr>
            <p:ph type="dt" sz="half" idx="10"/>
          </p:nvPr>
        </p:nvSpPr>
        <p:spPr/>
        <p:txBody>
          <a:bodyPr/>
          <a:lstStyle>
            <a:lvl1pPr>
              <a:defRPr/>
            </a:lvl1pPr>
          </a:lstStyle>
          <a:p>
            <a:pPr>
              <a:defRPr/>
            </a:pPr>
            <a:fld id="{1AB40305-AEE3-40EA-A2AA-6E82D01A04F7}" type="datetimeFigureOut">
              <a:rPr lang="fr-FR"/>
              <a:pPr>
                <a:defRPr/>
              </a:pPr>
              <a:t>23/03/2020</a:t>
            </a:fld>
            <a:endParaRPr lang="fr-FR"/>
          </a:p>
        </p:txBody>
      </p:sp>
      <p:sp>
        <p:nvSpPr>
          <p:cNvPr id="8" name="Espace réservé du pied de page 7"/>
          <p:cNvSpPr>
            <a:spLocks noGrp="1" noChangeArrowheads="1"/>
          </p:cNvSpPr>
          <p:nvPr>
            <p:ph type="ftr" sz="quarter" idx="11"/>
          </p:nvPr>
        </p:nvSpPr>
        <p:spPr/>
        <p:txBody>
          <a:bodyPr/>
          <a:lstStyle>
            <a:lvl1pPr>
              <a:defRPr/>
            </a:lvl1pPr>
          </a:lstStyle>
          <a:p>
            <a:pPr>
              <a:defRPr/>
            </a:pPr>
            <a:endParaRPr lang="fr-FR"/>
          </a:p>
        </p:txBody>
      </p:sp>
      <p:sp>
        <p:nvSpPr>
          <p:cNvPr id="9" name="Espace réservé du numéro de diapositive 8"/>
          <p:cNvSpPr>
            <a:spLocks noGrp="1" noChangeArrowheads="1"/>
          </p:cNvSpPr>
          <p:nvPr>
            <p:ph type="sldNum" sz="quarter" idx="12"/>
          </p:nvPr>
        </p:nvSpPr>
        <p:spPr/>
        <p:txBody>
          <a:bodyPr/>
          <a:lstStyle>
            <a:lvl1pPr>
              <a:defRPr/>
            </a:lvl1pPr>
          </a:lstStyle>
          <a:p>
            <a:pPr>
              <a:defRPr/>
            </a:pPr>
            <a:fld id="{E4D2B153-4880-47C6-B2DB-BF113A0489E6}" type="slidenum">
              <a:rPr lang="fr-FR" altLang="en-US"/>
              <a:pPr>
                <a:defRPr/>
              </a:pPr>
              <a:t>‹N°›</a:t>
            </a:fld>
            <a:endParaRPr lang="fr-FR" altLang="en-US"/>
          </a:p>
        </p:txBody>
      </p:sp>
    </p:spTree>
    <p:extLst>
      <p:ext uri="{BB962C8B-B14F-4D97-AF65-F5344CB8AC3E}">
        <p14:creationId xmlns:p14="http://schemas.microsoft.com/office/powerpoint/2010/main" val="1560973996"/>
      </p:ext>
    </p:extLst>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cSld name="35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59782258"/>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cSld name="36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1616861012"/>
      </p:ext>
    </p:extLst>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p:cSld name="37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463302338"/>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cSld name="38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942644690"/>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cSld name="39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1285413302"/>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cSld name="40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468547872"/>
      </p:ext>
    </p:extLst>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cSld name="4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400854935"/>
      </p:ext>
    </p:extLst>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cSld name="42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4173376738"/>
      </p:ext>
    </p:extLst>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cSld name="43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073538353"/>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cSld name="44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44238246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7" name="Image 5" descr="AudenciaNantes_Noir.wmf"/>
          <p:cNvPicPr>
            <a:picLocks noChangeAspect="1"/>
          </p:cNvPicPr>
          <p:nvPr/>
        </p:nvPicPr>
        <p:blipFill>
          <a:blip r:embed="rId2">
            <a:lum bright="90000"/>
            <a:extLst>
              <a:ext uri="{28A0092B-C50C-407E-A947-70E740481C1C}">
                <a14:useLocalDpi xmlns:a14="http://schemas.microsoft.com/office/drawing/2010/main" val="0"/>
              </a:ext>
            </a:extLst>
          </a:blip>
          <a:srcRect r="75719" b="16100"/>
          <a:stretch>
            <a:fillRect/>
          </a:stretch>
        </p:blipFill>
        <p:spPr bwMode="auto">
          <a:xfrm>
            <a:off x="6227764" y="3020616"/>
            <a:ext cx="2916237" cy="212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Connecteur droit 7"/>
          <p:cNvCxnSpPr/>
          <p:nvPr/>
        </p:nvCxnSpPr>
        <p:spPr>
          <a:xfrm>
            <a:off x="0" y="951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p:txBody>
          <a:bodyPr/>
          <a:lstStyle>
            <a:lvl1pPr>
              <a:defRPr>
                <a:solidFill>
                  <a:srgbClr val="0B72B5"/>
                </a:solidFill>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9" name="Rectangle 4"/>
          <p:cNvSpPr>
            <a:spLocks noGrp="1" noChangeArrowheads="1"/>
          </p:cNvSpPr>
          <p:nvPr>
            <p:ph type="dt" sz="half" idx="10"/>
          </p:nvPr>
        </p:nvSpPr>
        <p:spPr/>
        <p:txBody>
          <a:bodyPr/>
          <a:lstStyle>
            <a:lvl1pPr>
              <a:defRPr/>
            </a:lvl1pPr>
          </a:lstStyle>
          <a:p>
            <a:pPr>
              <a:defRPr/>
            </a:pPr>
            <a:fld id="{12D4FDA5-4EC9-4BF5-88AC-EC95D42C7353}" type="datetimeFigureOut">
              <a:rPr lang="fr-FR"/>
              <a:pPr>
                <a:defRPr/>
              </a:pPr>
              <a:t>23/03/2020</a:t>
            </a:fld>
            <a:endParaRPr lang="fr-FR"/>
          </a:p>
        </p:txBody>
      </p:sp>
      <p:sp>
        <p:nvSpPr>
          <p:cNvPr id="10" name="Rectangle 5"/>
          <p:cNvSpPr>
            <a:spLocks noGrp="1" noChangeArrowheads="1"/>
          </p:cNvSpPr>
          <p:nvPr>
            <p:ph type="ftr" sz="quarter" idx="11"/>
          </p:nvPr>
        </p:nvSpPr>
        <p:spPr/>
        <p:txBody>
          <a:bodyPr/>
          <a:lstStyle>
            <a:lvl1pPr>
              <a:defRPr/>
            </a:lvl1pPr>
          </a:lstStyle>
          <a:p>
            <a:pPr>
              <a:defRPr/>
            </a:pPr>
            <a:endParaRPr lang="fr-FR"/>
          </a:p>
        </p:txBody>
      </p:sp>
      <p:sp>
        <p:nvSpPr>
          <p:cNvPr id="11" name="Rectangle 6"/>
          <p:cNvSpPr>
            <a:spLocks noGrp="1" noChangeArrowheads="1"/>
          </p:cNvSpPr>
          <p:nvPr>
            <p:ph type="sldNum" sz="quarter" idx="12"/>
          </p:nvPr>
        </p:nvSpPr>
        <p:spPr/>
        <p:txBody>
          <a:bodyPr/>
          <a:lstStyle>
            <a:lvl1pPr>
              <a:defRPr/>
            </a:lvl1pPr>
          </a:lstStyle>
          <a:p>
            <a:pPr>
              <a:defRPr/>
            </a:pPr>
            <a:fld id="{200A3063-CF1D-4716-BCBB-6897C2479D44}" type="slidenum">
              <a:rPr lang="fr-FR" altLang="en-US"/>
              <a:pPr>
                <a:defRPr/>
              </a:pPr>
              <a:t>‹N°›</a:t>
            </a:fld>
            <a:endParaRPr lang="fr-FR" altLang="en-US"/>
          </a:p>
        </p:txBody>
      </p:sp>
    </p:spTree>
    <p:extLst>
      <p:ext uri="{BB962C8B-B14F-4D97-AF65-F5344CB8AC3E}">
        <p14:creationId xmlns:p14="http://schemas.microsoft.com/office/powerpoint/2010/main" val="2431697253"/>
      </p:ext>
    </p:extLst>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cSld name="45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76731274"/>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cSld name="46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2989769949"/>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cSld name="49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109029617"/>
      </p:ext>
    </p:extLst>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tbl">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1619251" y="136923"/>
            <a:ext cx="7489825" cy="486965"/>
          </a:xfrm>
        </p:spPr>
        <p:txBody>
          <a:bodyPr/>
          <a:lstStyle/>
          <a:p>
            <a:r>
              <a:rPr lang="fr-FR" smtClean="0"/>
              <a:t>Cliquez pour modifier le style du titre</a:t>
            </a:r>
            <a:endParaRPr lang="fr-FR"/>
          </a:p>
        </p:txBody>
      </p:sp>
      <p:sp>
        <p:nvSpPr>
          <p:cNvPr id="3" name="Espace réservé du tableau 2"/>
          <p:cNvSpPr>
            <a:spLocks noGrp="1"/>
          </p:cNvSpPr>
          <p:nvPr>
            <p:ph type="tbl" idx="1"/>
          </p:nvPr>
        </p:nvSpPr>
        <p:spPr>
          <a:xfrm>
            <a:off x="1331914" y="1067991"/>
            <a:ext cx="5761037" cy="3394472"/>
          </a:xfrm>
        </p:spPr>
        <p:txBody>
          <a:bodyPr/>
          <a:lstStyle/>
          <a:p>
            <a:pPr lvl="0"/>
            <a:endParaRPr lang="fr-FR" noProof="0"/>
          </a:p>
        </p:txBody>
      </p:sp>
      <p:sp>
        <p:nvSpPr>
          <p:cNvPr id="4" name="Rectangle 4"/>
          <p:cNvSpPr>
            <a:spLocks noGrp="1" noChangeArrowheads="1"/>
          </p:cNvSpPr>
          <p:nvPr>
            <p:ph type="dt" sz="half" idx="10"/>
          </p:nvPr>
        </p:nvSpPr>
        <p:spPr/>
        <p:txBody>
          <a:bodyPr/>
          <a:lstStyle>
            <a:lvl1pPr>
              <a:defRPr/>
            </a:lvl1pPr>
          </a:lstStyle>
          <a:p>
            <a:pPr>
              <a:defRPr/>
            </a:pPr>
            <a:fld id="{A938848A-C9EC-403A-A6A8-AC9642E07290}" type="datetimeFigureOut">
              <a:rPr lang="fr-FR"/>
              <a:pPr>
                <a:defRPr/>
              </a:pPr>
              <a:t>23/03/2020</a:t>
            </a:fld>
            <a:endParaRPr lang="fr-FR"/>
          </a:p>
        </p:txBody>
      </p:sp>
      <p:sp>
        <p:nvSpPr>
          <p:cNvPr id="5" name="Rectangle 5"/>
          <p:cNvSpPr>
            <a:spLocks noGrp="1" noChangeArrowheads="1"/>
          </p:cNvSpPr>
          <p:nvPr>
            <p:ph type="ftr" sz="quarter" idx="11"/>
          </p:nvPr>
        </p:nvSpPr>
        <p:spPr/>
        <p:txBody>
          <a:bodyPr/>
          <a:lstStyle>
            <a:lvl1pPr>
              <a:defRPr/>
            </a:lvl1pPr>
          </a:lstStyle>
          <a:p>
            <a:pPr>
              <a:defRPr/>
            </a:pPr>
            <a:endParaRPr lang="fr-FR"/>
          </a:p>
        </p:txBody>
      </p:sp>
    </p:spTree>
    <p:extLst>
      <p:ext uri="{BB962C8B-B14F-4D97-AF65-F5344CB8AC3E}">
        <p14:creationId xmlns:p14="http://schemas.microsoft.com/office/powerpoint/2010/main" val="1531737538"/>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objOnly">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1331913" y="136923"/>
            <a:ext cx="7777162" cy="432554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3" name="Rectangle 4"/>
          <p:cNvSpPr>
            <a:spLocks noGrp="1" noChangeArrowheads="1"/>
          </p:cNvSpPr>
          <p:nvPr>
            <p:ph type="dt" sz="half" idx="10"/>
          </p:nvPr>
        </p:nvSpPr>
        <p:spPr>
          <a:ln/>
        </p:spPr>
        <p:txBody>
          <a:bodyPr/>
          <a:lstStyle>
            <a:lvl1pPr>
              <a:defRPr/>
            </a:lvl1pPr>
          </a:lstStyle>
          <a:p>
            <a:pPr>
              <a:defRPr/>
            </a:pPr>
            <a:endParaRPr lang="fr-FR"/>
          </a:p>
        </p:txBody>
      </p:sp>
      <p:sp>
        <p:nvSpPr>
          <p:cNvPr id="4" name="Rectangle 5"/>
          <p:cNvSpPr>
            <a:spLocks noGrp="1" noChangeArrowheads="1"/>
          </p:cNvSpPr>
          <p:nvPr>
            <p:ph type="ftr" sz="quarter" idx="11"/>
          </p:nvPr>
        </p:nvSpPr>
        <p:spPr>
          <a:ln/>
        </p:spPr>
        <p:txBody>
          <a:bodyPr/>
          <a:lstStyle>
            <a:lvl1pPr>
              <a:defRPr/>
            </a:lvl1pPr>
          </a:lstStyle>
          <a:p>
            <a:pPr>
              <a:defRPr/>
            </a:pPr>
            <a:endParaRPr lang="fr-FR"/>
          </a:p>
        </p:txBody>
      </p:sp>
      <p:sp>
        <p:nvSpPr>
          <p:cNvPr id="5" name="Rectangle 6"/>
          <p:cNvSpPr>
            <a:spLocks noGrp="1" noChangeArrowheads="1"/>
          </p:cNvSpPr>
          <p:nvPr>
            <p:ph type="sldNum" sz="quarter" idx="12"/>
          </p:nvPr>
        </p:nvSpPr>
        <p:spPr>
          <a:ln/>
        </p:spPr>
        <p:txBody>
          <a:bodyPr/>
          <a:lstStyle>
            <a:lvl1pPr>
              <a:defRPr/>
            </a:lvl1pPr>
          </a:lstStyle>
          <a:p>
            <a:pPr>
              <a:defRPr/>
            </a:pPr>
            <a:fld id="{FD797015-CEAE-438D-BDF6-2D8E3E3FC7AF}" type="slidenum">
              <a:rPr lang="fr-FR" altLang="en-US"/>
              <a:pPr>
                <a:defRPr/>
              </a:pPr>
              <a:t>‹N°›</a:t>
            </a:fld>
            <a:endParaRPr lang="fr-FR" altLang="en-US"/>
          </a:p>
        </p:txBody>
      </p:sp>
    </p:spTree>
    <p:extLst>
      <p:ext uri="{BB962C8B-B14F-4D97-AF65-F5344CB8AC3E}">
        <p14:creationId xmlns:p14="http://schemas.microsoft.com/office/powerpoint/2010/main" val="26363365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3" name="Image 5" descr="AudenciaNantes_Noir.wmf"/>
          <p:cNvPicPr>
            <a:picLocks noChangeAspect="1"/>
          </p:cNvPicPr>
          <p:nvPr/>
        </p:nvPicPr>
        <p:blipFill>
          <a:blip r:embed="rId2">
            <a:lum bright="90000"/>
            <a:extLst>
              <a:ext uri="{28A0092B-C50C-407E-A947-70E740481C1C}">
                <a14:useLocalDpi xmlns:a14="http://schemas.microsoft.com/office/drawing/2010/main" val="0"/>
              </a:ext>
            </a:extLst>
          </a:blip>
          <a:srcRect r="75719" b="16100"/>
          <a:stretch>
            <a:fillRect/>
          </a:stretch>
        </p:blipFill>
        <p:spPr bwMode="auto">
          <a:xfrm>
            <a:off x="6227764" y="3020616"/>
            <a:ext cx="2916237" cy="212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Connecteur droit 3"/>
          <p:cNvCxnSpPr/>
          <p:nvPr/>
        </p:nvCxnSpPr>
        <p:spPr>
          <a:xfrm>
            <a:off x="0" y="951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p:txBody>
          <a:bodyPr/>
          <a:lstStyle>
            <a:lvl1pPr>
              <a:defRPr>
                <a:solidFill>
                  <a:srgbClr val="0B72B5"/>
                </a:solidFill>
              </a:defRPr>
            </a:lvl1pPr>
          </a:lstStyle>
          <a:p>
            <a:r>
              <a:rPr lang="fr-FR" smtClean="0"/>
              <a:t>Cliquez pour modifier le style du titre</a:t>
            </a:r>
            <a:endParaRPr lang="fr-FR"/>
          </a:p>
        </p:txBody>
      </p:sp>
      <p:sp>
        <p:nvSpPr>
          <p:cNvPr id="5" name="Espace réservé de la date 4"/>
          <p:cNvSpPr>
            <a:spLocks noGrp="1" noChangeArrowheads="1"/>
          </p:cNvSpPr>
          <p:nvPr>
            <p:ph type="dt" sz="half" idx="10"/>
          </p:nvPr>
        </p:nvSpPr>
        <p:spPr/>
        <p:txBody>
          <a:bodyPr/>
          <a:lstStyle>
            <a:lvl1pPr>
              <a:defRPr/>
            </a:lvl1pPr>
          </a:lstStyle>
          <a:p>
            <a:pPr>
              <a:defRPr/>
            </a:pPr>
            <a:fld id="{639A43E2-B1DB-442E-B785-EB3FB82D605C}" type="datetimeFigureOut">
              <a:rPr lang="fr-FR"/>
              <a:pPr>
                <a:defRPr/>
              </a:pPr>
              <a:t>23/03/2020</a:t>
            </a:fld>
            <a:endParaRPr lang="fr-FR"/>
          </a:p>
        </p:txBody>
      </p:sp>
      <p:sp>
        <p:nvSpPr>
          <p:cNvPr id="6" name="Espace réservé du pied de page 5"/>
          <p:cNvSpPr>
            <a:spLocks noGrp="1" noChangeArrowheads="1"/>
          </p:cNvSpPr>
          <p:nvPr>
            <p:ph type="ftr" sz="quarter" idx="11"/>
          </p:nvPr>
        </p:nvSpPr>
        <p:spPr/>
        <p:txBody>
          <a:bodyPr/>
          <a:lstStyle>
            <a:lvl1pPr>
              <a:defRPr/>
            </a:lvl1pPr>
          </a:lstStyle>
          <a:p>
            <a:pPr>
              <a:defRPr/>
            </a:pPr>
            <a:endParaRPr lang="fr-FR"/>
          </a:p>
        </p:txBody>
      </p:sp>
      <p:sp>
        <p:nvSpPr>
          <p:cNvPr id="7" name="Espace réservé du numéro de diapositive 6"/>
          <p:cNvSpPr>
            <a:spLocks noGrp="1" noChangeArrowheads="1"/>
          </p:cNvSpPr>
          <p:nvPr>
            <p:ph type="sldNum" sz="quarter" idx="12"/>
          </p:nvPr>
        </p:nvSpPr>
        <p:spPr/>
        <p:txBody>
          <a:bodyPr/>
          <a:lstStyle>
            <a:lvl1pPr>
              <a:defRPr/>
            </a:lvl1pPr>
          </a:lstStyle>
          <a:p>
            <a:pPr>
              <a:defRPr/>
            </a:pPr>
            <a:fld id="{AE6E20BA-A34E-4E69-8B1D-2F90FCF804CF}" type="slidenum">
              <a:rPr lang="fr-FR" altLang="en-US"/>
              <a:pPr>
                <a:defRPr/>
              </a:pPr>
              <a:t>‹N°›</a:t>
            </a:fld>
            <a:endParaRPr lang="fr-FR" altLang="en-US"/>
          </a:p>
        </p:txBody>
      </p:sp>
    </p:spTree>
    <p:extLst>
      <p:ext uri="{BB962C8B-B14F-4D97-AF65-F5344CB8AC3E}">
        <p14:creationId xmlns:p14="http://schemas.microsoft.com/office/powerpoint/2010/main" val="22430877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2" name="Image 5" descr="AudenciaNantes_Noir.wmf"/>
          <p:cNvPicPr>
            <a:picLocks noChangeAspect="1"/>
          </p:cNvPicPr>
          <p:nvPr/>
        </p:nvPicPr>
        <p:blipFill>
          <a:blip r:embed="rId2">
            <a:lum bright="90000"/>
            <a:extLst>
              <a:ext uri="{28A0092B-C50C-407E-A947-70E740481C1C}">
                <a14:useLocalDpi xmlns:a14="http://schemas.microsoft.com/office/drawing/2010/main" val="0"/>
              </a:ext>
            </a:extLst>
          </a:blip>
          <a:srcRect r="75719" b="16100"/>
          <a:stretch>
            <a:fillRect/>
          </a:stretch>
        </p:blipFill>
        <p:spPr bwMode="auto">
          <a:xfrm>
            <a:off x="6227764" y="3020616"/>
            <a:ext cx="2916237" cy="212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Connecteur droit 2"/>
          <p:cNvCxnSpPr/>
          <p:nvPr/>
        </p:nvCxnSpPr>
        <p:spPr>
          <a:xfrm>
            <a:off x="0" y="951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4"/>
          <p:cNvSpPr>
            <a:spLocks noGrp="1" noChangeArrowheads="1"/>
          </p:cNvSpPr>
          <p:nvPr>
            <p:ph type="dt" sz="half" idx="10"/>
          </p:nvPr>
        </p:nvSpPr>
        <p:spPr/>
        <p:txBody>
          <a:bodyPr/>
          <a:lstStyle>
            <a:lvl1pPr>
              <a:defRPr/>
            </a:lvl1pPr>
          </a:lstStyle>
          <a:p>
            <a:pPr>
              <a:defRPr/>
            </a:pPr>
            <a:fld id="{3E453FBA-7902-429E-AB5E-0F81BF42FA9F}" type="datetimeFigureOut">
              <a:rPr lang="fr-FR"/>
              <a:pPr>
                <a:defRPr/>
              </a:pPr>
              <a:t>23/03/2020</a:t>
            </a:fld>
            <a:endParaRPr lang="fr-FR"/>
          </a:p>
        </p:txBody>
      </p:sp>
      <p:sp>
        <p:nvSpPr>
          <p:cNvPr id="5" name="Rectangle 5"/>
          <p:cNvSpPr>
            <a:spLocks noGrp="1" noChangeArrowheads="1"/>
          </p:cNvSpPr>
          <p:nvPr>
            <p:ph type="ftr" sz="quarter" idx="11"/>
          </p:nvPr>
        </p:nvSpPr>
        <p:spPr/>
        <p:txBody>
          <a:bodyPr/>
          <a:lstStyle>
            <a:lvl1pPr>
              <a:defRPr/>
            </a:lvl1pPr>
          </a:lstStyle>
          <a:p>
            <a:pPr>
              <a:defRPr/>
            </a:pPr>
            <a:endParaRPr lang="fr-FR"/>
          </a:p>
        </p:txBody>
      </p:sp>
      <p:sp>
        <p:nvSpPr>
          <p:cNvPr id="6" name="Rectangle 6"/>
          <p:cNvSpPr>
            <a:spLocks noGrp="1" noChangeArrowheads="1"/>
          </p:cNvSpPr>
          <p:nvPr>
            <p:ph type="sldNum" sz="quarter" idx="12"/>
          </p:nvPr>
        </p:nvSpPr>
        <p:spPr/>
        <p:txBody>
          <a:bodyPr/>
          <a:lstStyle>
            <a:lvl1pPr>
              <a:defRPr/>
            </a:lvl1pPr>
          </a:lstStyle>
          <a:p>
            <a:pPr>
              <a:defRPr/>
            </a:pPr>
            <a:fld id="{AAD1F87F-AF67-41AD-BA5E-231AE5D91FC6}" type="slidenum">
              <a:rPr lang="fr-FR" altLang="en-US"/>
              <a:pPr>
                <a:defRPr/>
              </a:pPr>
              <a:t>‹N°›</a:t>
            </a:fld>
            <a:endParaRPr lang="fr-FR" altLang="en-US"/>
          </a:p>
        </p:txBody>
      </p:sp>
    </p:spTree>
    <p:extLst>
      <p:ext uri="{BB962C8B-B14F-4D97-AF65-F5344CB8AC3E}">
        <p14:creationId xmlns:p14="http://schemas.microsoft.com/office/powerpoint/2010/main" val="429442789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section">
    <p:spTree>
      <p:nvGrpSpPr>
        <p:cNvPr id="1" name=""/>
        <p:cNvGrpSpPr/>
        <p:nvPr/>
      </p:nvGrpSpPr>
      <p:grpSpPr>
        <a:xfrm>
          <a:off x="0" y="0"/>
          <a:ext cx="0" cy="0"/>
          <a:chOff x="0" y="0"/>
          <a:chExt cx="0" cy="0"/>
        </a:xfrm>
      </p:grpSpPr>
      <p:sp>
        <p:nvSpPr>
          <p:cNvPr id="14" name="Sous-titre 2"/>
          <p:cNvSpPr txBox="1">
            <a:spLocks/>
          </p:cNvSpPr>
          <p:nvPr userDrawn="1"/>
        </p:nvSpPr>
        <p:spPr>
          <a:xfrm>
            <a:off x="599554" y="2711720"/>
            <a:ext cx="6858000" cy="1241822"/>
          </a:xfrm>
          <a:prstGeom prst="rect">
            <a:avLst/>
          </a:prstGeom>
        </p:spPr>
        <p:txBody>
          <a:bodyPr/>
          <a:lstStyle>
            <a:lvl1pPr marL="0" indent="0" algn="ctr"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9pPr>
          </a:lstStyle>
          <a:p>
            <a:endParaRPr lang="fr-FR" dirty="0">
              <a:solidFill>
                <a:schemeClr val="bg1">
                  <a:lumMod val="50000"/>
                </a:schemeClr>
              </a:solidFill>
              <a:latin typeface="HelveticaNeueLT Std Med" panose="020B0604020202020204" pitchFamily="34" charset="0"/>
            </a:endParaRPr>
          </a:p>
        </p:txBody>
      </p:sp>
      <p:sp>
        <p:nvSpPr>
          <p:cNvPr id="17" name="Sous-titre 2"/>
          <p:cNvSpPr>
            <a:spLocks noGrp="1"/>
          </p:cNvSpPr>
          <p:nvPr>
            <p:ph type="subTitle" idx="1" hasCustomPrompt="1"/>
          </p:nvPr>
        </p:nvSpPr>
        <p:spPr>
          <a:xfrm>
            <a:off x="6615" y="2439470"/>
            <a:ext cx="9143999" cy="360503"/>
          </a:xfrm>
          <a:prstGeom prst="rect">
            <a:avLst/>
          </a:prstGeom>
        </p:spPr>
        <p:txBody>
          <a:bodyPr/>
          <a:lstStyle>
            <a:lvl1pPr marL="0" indent="0" algn="ctr">
              <a:buNone/>
              <a:defRPr sz="2000">
                <a:solidFill>
                  <a:srgbClr val="17212F"/>
                </a:solidFill>
                <a:latin typeface="Arial"/>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sous-titre</a:t>
            </a:r>
          </a:p>
        </p:txBody>
      </p:sp>
      <p:sp>
        <p:nvSpPr>
          <p:cNvPr id="21" name="Titre 1"/>
          <p:cNvSpPr>
            <a:spLocks noGrp="1"/>
          </p:cNvSpPr>
          <p:nvPr>
            <p:ph type="ctrTitle"/>
          </p:nvPr>
        </p:nvSpPr>
        <p:spPr>
          <a:xfrm>
            <a:off x="12130" y="1961870"/>
            <a:ext cx="9131870" cy="469106"/>
          </a:xfrm>
          <a:prstGeom prst="rect">
            <a:avLst/>
          </a:prstGeom>
        </p:spPr>
        <p:txBody>
          <a:bodyPr anchor="b"/>
          <a:lstStyle>
            <a:lvl1pPr marL="0" indent="0" algn="ctr">
              <a:buFont typeface="+mj-lt"/>
              <a:buAutoNum type="arabicPeriod"/>
              <a:defRPr sz="2500" cap="all" baseline="0">
                <a:solidFill>
                  <a:schemeClr val="bg1"/>
                </a:solidFill>
                <a:latin typeface="Arial Black"/>
                <a:cs typeface="Arial Black"/>
              </a:defRPr>
            </a:lvl1pPr>
          </a:lstStyle>
          <a:p>
            <a:endParaRPr lang="fr-FR" dirty="0"/>
          </a:p>
        </p:txBody>
      </p:sp>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59797" y="1563638"/>
            <a:ext cx="825714" cy="98946"/>
          </a:xfrm>
          <a:prstGeom prst="rect">
            <a:avLst/>
          </a:prstGeom>
        </p:spPr>
      </p:pic>
      <p:pic>
        <p:nvPicPr>
          <p:cNvPr id="26" name="Imag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59797" y="3192884"/>
            <a:ext cx="825714" cy="98946"/>
          </a:xfrm>
          <a:prstGeom prst="rect">
            <a:avLst/>
          </a:prstGeom>
        </p:spPr>
      </p:pic>
      <p:pic>
        <p:nvPicPr>
          <p:cNvPr id="30" name="Image 2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79912" y="4515966"/>
            <a:ext cx="1584176" cy="359298"/>
          </a:xfrm>
          <a:prstGeom prst="rect">
            <a:avLst/>
          </a:prstGeom>
        </p:spPr>
      </p:pic>
      <p:sp>
        <p:nvSpPr>
          <p:cNvPr id="31" name="Espace réservé du numéro de diapositive 5"/>
          <p:cNvSpPr>
            <a:spLocks noGrp="1"/>
          </p:cNvSpPr>
          <p:nvPr>
            <p:ph type="sldNum" sz="quarter" idx="12"/>
          </p:nvPr>
        </p:nvSpPr>
        <p:spPr>
          <a:xfrm>
            <a:off x="8532440" y="4731990"/>
            <a:ext cx="539080" cy="273844"/>
          </a:xfrm>
          <a:prstGeom prst="rect">
            <a:avLst/>
          </a:prstGeom>
        </p:spPr>
        <p:txBody>
          <a:bodyPr/>
          <a:lstStyle>
            <a:lvl1pPr algn="ctr">
              <a:defRPr sz="1200">
                <a:solidFill>
                  <a:schemeClr val="bg1">
                    <a:lumMod val="75000"/>
                  </a:schemeClr>
                </a:solidFill>
                <a:latin typeface="Arial"/>
                <a:cs typeface="Arial"/>
              </a:defRPr>
            </a:lvl1pPr>
          </a:lstStyle>
          <a:p>
            <a:fld id="{307C7597-8D70-4701-8085-9524B0B5C72B}" type="slidenum">
              <a:rPr lang="fr-FR" smtClean="0"/>
              <a:pPr/>
              <a:t>‹N°›</a:t>
            </a:fld>
            <a:endParaRPr lang="fr-FR" dirty="0"/>
          </a:p>
        </p:txBody>
      </p:sp>
    </p:spTree>
    <p:extLst>
      <p:ext uri="{BB962C8B-B14F-4D97-AF65-F5344CB8AC3E}">
        <p14:creationId xmlns:p14="http://schemas.microsoft.com/office/powerpoint/2010/main" val="181413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5" name="Image 5" descr="AudenciaNantes_Noir.wmf"/>
          <p:cNvPicPr>
            <a:picLocks noChangeAspect="1"/>
          </p:cNvPicPr>
          <p:nvPr/>
        </p:nvPicPr>
        <p:blipFill>
          <a:blip r:embed="rId2">
            <a:lum bright="90000"/>
            <a:extLst>
              <a:ext uri="{28A0092B-C50C-407E-A947-70E740481C1C}">
                <a14:useLocalDpi xmlns:a14="http://schemas.microsoft.com/office/drawing/2010/main" val="0"/>
              </a:ext>
            </a:extLst>
          </a:blip>
          <a:srcRect r="75719" b="16100"/>
          <a:stretch>
            <a:fillRect/>
          </a:stretch>
        </p:blipFill>
        <p:spPr bwMode="auto">
          <a:xfrm>
            <a:off x="6227764" y="3020616"/>
            <a:ext cx="2916237" cy="212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Connecteur droit 5"/>
          <p:cNvCxnSpPr/>
          <p:nvPr/>
        </p:nvCxnSpPr>
        <p:spPr>
          <a:xfrm>
            <a:off x="0" y="951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457201" y="204787"/>
            <a:ext cx="3008313" cy="871538"/>
          </a:xfrm>
        </p:spPr>
        <p:txBody>
          <a:bodyPr anchor="b"/>
          <a:lstStyle>
            <a:lvl1pPr algn="l">
              <a:defRPr sz="1500" b="1">
                <a:solidFill>
                  <a:srgbClr val="0B72B5"/>
                </a:solidFill>
              </a:defRPr>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7" name="Espace réservé de la date 6"/>
          <p:cNvSpPr>
            <a:spLocks noGrp="1" noChangeArrowheads="1"/>
          </p:cNvSpPr>
          <p:nvPr>
            <p:ph type="dt" sz="half" idx="10"/>
          </p:nvPr>
        </p:nvSpPr>
        <p:spPr/>
        <p:txBody>
          <a:bodyPr/>
          <a:lstStyle>
            <a:lvl1pPr>
              <a:defRPr/>
            </a:lvl1pPr>
          </a:lstStyle>
          <a:p>
            <a:pPr>
              <a:defRPr/>
            </a:pPr>
            <a:fld id="{4DFE8262-D568-40CE-BE4F-BA86AFE9B38A}" type="datetimeFigureOut">
              <a:rPr lang="fr-FR"/>
              <a:pPr>
                <a:defRPr/>
              </a:pPr>
              <a:t>23/03/2020</a:t>
            </a:fld>
            <a:endParaRPr lang="fr-FR"/>
          </a:p>
        </p:txBody>
      </p:sp>
      <p:sp>
        <p:nvSpPr>
          <p:cNvPr id="8" name="Espace réservé du pied de page 7"/>
          <p:cNvSpPr>
            <a:spLocks noGrp="1" noChangeArrowheads="1"/>
          </p:cNvSpPr>
          <p:nvPr>
            <p:ph type="ftr" sz="quarter" idx="11"/>
          </p:nvPr>
        </p:nvSpPr>
        <p:spPr/>
        <p:txBody>
          <a:bodyPr/>
          <a:lstStyle>
            <a:lvl1pPr>
              <a:defRPr/>
            </a:lvl1pPr>
          </a:lstStyle>
          <a:p>
            <a:pPr>
              <a:defRPr/>
            </a:pPr>
            <a:endParaRPr lang="fr-FR"/>
          </a:p>
        </p:txBody>
      </p:sp>
      <p:sp>
        <p:nvSpPr>
          <p:cNvPr id="9" name="Espace réservé du numéro de diapositive 8"/>
          <p:cNvSpPr>
            <a:spLocks noGrp="1" noChangeArrowheads="1"/>
          </p:cNvSpPr>
          <p:nvPr>
            <p:ph type="sldNum" sz="quarter" idx="12"/>
          </p:nvPr>
        </p:nvSpPr>
        <p:spPr/>
        <p:txBody>
          <a:bodyPr/>
          <a:lstStyle>
            <a:lvl1pPr>
              <a:defRPr/>
            </a:lvl1pPr>
          </a:lstStyle>
          <a:p>
            <a:pPr>
              <a:defRPr/>
            </a:pPr>
            <a:fld id="{F0493E1D-3617-4A76-83EF-092AA857FF8C}" type="slidenum">
              <a:rPr lang="fr-FR" altLang="en-US"/>
              <a:pPr>
                <a:defRPr/>
              </a:pPr>
              <a:t>‹N°›</a:t>
            </a:fld>
            <a:endParaRPr lang="fr-FR" altLang="en-US"/>
          </a:p>
        </p:txBody>
      </p:sp>
    </p:spTree>
    <p:extLst>
      <p:ext uri="{BB962C8B-B14F-4D97-AF65-F5344CB8AC3E}">
        <p14:creationId xmlns:p14="http://schemas.microsoft.com/office/powerpoint/2010/main" val="127974293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5" name="Image 5" descr="AudenciaNantes_Noir.wmf"/>
          <p:cNvPicPr>
            <a:picLocks noChangeAspect="1"/>
          </p:cNvPicPr>
          <p:nvPr/>
        </p:nvPicPr>
        <p:blipFill>
          <a:blip r:embed="rId2">
            <a:lum bright="90000"/>
            <a:extLst>
              <a:ext uri="{28A0092B-C50C-407E-A947-70E740481C1C}">
                <a14:useLocalDpi xmlns:a14="http://schemas.microsoft.com/office/drawing/2010/main" val="0"/>
              </a:ext>
            </a:extLst>
          </a:blip>
          <a:srcRect r="75719" b="16100"/>
          <a:stretch>
            <a:fillRect/>
          </a:stretch>
        </p:blipFill>
        <p:spPr bwMode="auto">
          <a:xfrm>
            <a:off x="6227764" y="3020616"/>
            <a:ext cx="2916237" cy="212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Connecteur droit 5"/>
          <p:cNvCxnSpPr/>
          <p:nvPr/>
        </p:nvCxnSpPr>
        <p:spPr>
          <a:xfrm>
            <a:off x="0" y="951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1792288" y="3600450"/>
            <a:ext cx="5486400" cy="425054"/>
          </a:xfrm>
        </p:spPr>
        <p:txBody>
          <a:bodyPr anchor="b"/>
          <a:lstStyle>
            <a:lvl1pPr algn="l">
              <a:defRPr sz="1500" b="1">
                <a:solidFill>
                  <a:srgbClr val="0B72B5"/>
                </a:solidFill>
              </a:defRPr>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fr-FR" noProof="0" smtClean="0"/>
          </a:p>
        </p:txBody>
      </p:sp>
      <p:sp>
        <p:nvSpPr>
          <p:cNvPr id="4" name="Espace réservé du texte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7" name="Espace réservé de la date 6"/>
          <p:cNvSpPr>
            <a:spLocks noGrp="1" noChangeArrowheads="1"/>
          </p:cNvSpPr>
          <p:nvPr>
            <p:ph type="dt" sz="half" idx="10"/>
          </p:nvPr>
        </p:nvSpPr>
        <p:spPr/>
        <p:txBody>
          <a:bodyPr/>
          <a:lstStyle>
            <a:lvl1pPr>
              <a:defRPr/>
            </a:lvl1pPr>
          </a:lstStyle>
          <a:p>
            <a:pPr>
              <a:defRPr/>
            </a:pPr>
            <a:fld id="{8E9F2273-44B3-4815-BA37-D8B8D1DD1D06}" type="datetimeFigureOut">
              <a:rPr lang="fr-FR"/>
              <a:pPr>
                <a:defRPr/>
              </a:pPr>
              <a:t>23/03/2020</a:t>
            </a:fld>
            <a:endParaRPr lang="fr-FR"/>
          </a:p>
        </p:txBody>
      </p:sp>
      <p:sp>
        <p:nvSpPr>
          <p:cNvPr id="8" name="Espace réservé du pied de page 7"/>
          <p:cNvSpPr>
            <a:spLocks noGrp="1" noChangeArrowheads="1"/>
          </p:cNvSpPr>
          <p:nvPr>
            <p:ph type="ftr" sz="quarter" idx="11"/>
          </p:nvPr>
        </p:nvSpPr>
        <p:spPr/>
        <p:txBody>
          <a:bodyPr/>
          <a:lstStyle>
            <a:lvl1pPr>
              <a:defRPr/>
            </a:lvl1pPr>
          </a:lstStyle>
          <a:p>
            <a:pPr>
              <a:defRPr/>
            </a:pPr>
            <a:endParaRPr lang="fr-FR"/>
          </a:p>
        </p:txBody>
      </p:sp>
      <p:sp>
        <p:nvSpPr>
          <p:cNvPr id="9" name="Espace réservé du numéro de diapositive 8"/>
          <p:cNvSpPr>
            <a:spLocks noGrp="1" noChangeArrowheads="1"/>
          </p:cNvSpPr>
          <p:nvPr>
            <p:ph type="sldNum" sz="quarter" idx="12"/>
          </p:nvPr>
        </p:nvSpPr>
        <p:spPr/>
        <p:txBody>
          <a:bodyPr/>
          <a:lstStyle>
            <a:lvl1pPr>
              <a:defRPr/>
            </a:lvl1pPr>
          </a:lstStyle>
          <a:p>
            <a:pPr>
              <a:defRPr/>
            </a:pPr>
            <a:fld id="{7E2F627D-C9B5-4075-A497-50E83FFEE3B0}" type="slidenum">
              <a:rPr lang="fr-FR" altLang="en-US"/>
              <a:pPr>
                <a:defRPr/>
              </a:pPr>
              <a:t>‹N°›</a:t>
            </a:fld>
            <a:endParaRPr lang="fr-FR" altLang="en-US"/>
          </a:p>
        </p:txBody>
      </p:sp>
    </p:spTree>
    <p:extLst>
      <p:ext uri="{BB962C8B-B14F-4D97-AF65-F5344CB8AC3E}">
        <p14:creationId xmlns:p14="http://schemas.microsoft.com/office/powerpoint/2010/main" val="53876981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4" name="Image 5" descr="AudenciaNantes_Noir.wmf"/>
          <p:cNvPicPr>
            <a:picLocks noChangeAspect="1"/>
          </p:cNvPicPr>
          <p:nvPr/>
        </p:nvPicPr>
        <p:blipFill>
          <a:blip r:embed="rId2">
            <a:lum bright="90000"/>
            <a:extLst>
              <a:ext uri="{28A0092B-C50C-407E-A947-70E740481C1C}">
                <a14:useLocalDpi xmlns:a14="http://schemas.microsoft.com/office/drawing/2010/main" val="0"/>
              </a:ext>
            </a:extLst>
          </a:blip>
          <a:srcRect r="75719" b="16100"/>
          <a:stretch>
            <a:fillRect/>
          </a:stretch>
        </p:blipFill>
        <p:spPr bwMode="auto">
          <a:xfrm>
            <a:off x="6227764" y="3020616"/>
            <a:ext cx="2916237" cy="212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Connecteur droit 4"/>
          <p:cNvCxnSpPr/>
          <p:nvPr/>
        </p:nvCxnSpPr>
        <p:spPr>
          <a:xfrm>
            <a:off x="0" y="951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p:txBody>
          <a:bodyPr/>
          <a:lstStyle>
            <a:lvl1pPr>
              <a:defRPr>
                <a:solidFill>
                  <a:srgbClr val="0B72B5"/>
                </a:solidFill>
              </a:defRPr>
            </a:lvl1p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Rectangle 4"/>
          <p:cNvSpPr>
            <a:spLocks noGrp="1" noChangeArrowheads="1"/>
          </p:cNvSpPr>
          <p:nvPr>
            <p:ph type="dt" sz="half" idx="10"/>
          </p:nvPr>
        </p:nvSpPr>
        <p:spPr/>
        <p:txBody>
          <a:bodyPr/>
          <a:lstStyle>
            <a:lvl1pPr>
              <a:defRPr/>
            </a:lvl1pPr>
          </a:lstStyle>
          <a:p>
            <a:pPr>
              <a:defRPr/>
            </a:pPr>
            <a:fld id="{4FDE5B36-8F1E-4FB1-A01D-865BBCBFF04C}" type="datetimeFigureOut">
              <a:rPr lang="fr-FR"/>
              <a:pPr>
                <a:defRPr/>
              </a:pPr>
              <a:t>23/03/2020</a:t>
            </a:fld>
            <a:endParaRPr lang="fr-FR"/>
          </a:p>
        </p:txBody>
      </p:sp>
      <p:sp>
        <p:nvSpPr>
          <p:cNvPr id="7" name="Rectangle 5"/>
          <p:cNvSpPr>
            <a:spLocks noGrp="1" noChangeArrowheads="1"/>
          </p:cNvSpPr>
          <p:nvPr>
            <p:ph type="ftr" sz="quarter" idx="11"/>
          </p:nvPr>
        </p:nvSpPr>
        <p:spPr/>
        <p:txBody>
          <a:bodyPr/>
          <a:lstStyle>
            <a:lvl1pPr>
              <a:defRPr/>
            </a:lvl1pPr>
          </a:lstStyle>
          <a:p>
            <a:pPr>
              <a:defRPr/>
            </a:pPr>
            <a:endParaRPr lang="fr-FR"/>
          </a:p>
        </p:txBody>
      </p:sp>
      <p:sp>
        <p:nvSpPr>
          <p:cNvPr id="8" name="Rectangle 6"/>
          <p:cNvSpPr>
            <a:spLocks noGrp="1" noChangeArrowheads="1"/>
          </p:cNvSpPr>
          <p:nvPr>
            <p:ph type="sldNum" sz="quarter" idx="12"/>
          </p:nvPr>
        </p:nvSpPr>
        <p:spPr/>
        <p:txBody>
          <a:bodyPr/>
          <a:lstStyle>
            <a:lvl1pPr>
              <a:defRPr/>
            </a:lvl1pPr>
          </a:lstStyle>
          <a:p>
            <a:pPr>
              <a:defRPr/>
            </a:pPr>
            <a:fld id="{7E5D1916-1FC8-428C-895B-C2F2995CB95E}" type="slidenum">
              <a:rPr lang="fr-FR" altLang="en-US"/>
              <a:pPr>
                <a:defRPr/>
              </a:pPr>
              <a:t>‹N°›</a:t>
            </a:fld>
            <a:endParaRPr lang="fr-FR" altLang="en-US"/>
          </a:p>
        </p:txBody>
      </p:sp>
    </p:spTree>
    <p:extLst>
      <p:ext uri="{BB962C8B-B14F-4D97-AF65-F5344CB8AC3E}">
        <p14:creationId xmlns:p14="http://schemas.microsoft.com/office/powerpoint/2010/main" val="345116123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4" name="Image 5" descr="AudenciaNantes_Noir.wmf"/>
          <p:cNvPicPr>
            <a:picLocks noChangeAspect="1"/>
          </p:cNvPicPr>
          <p:nvPr/>
        </p:nvPicPr>
        <p:blipFill>
          <a:blip r:embed="rId2">
            <a:lum bright="90000"/>
            <a:extLst>
              <a:ext uri="{28A0092B-C50C-407E-A947-70E740481C1C}">
                <a14:useLocalDpi xmlns:a14="http://schemas.microsoft.com/office/drawing/2010/main" val="0"/>
              </a:ext>
            </a:extLst>
          </a:blip>
          <a:srcRect r="75719" b="16100"/>
          <a:stretch>
            <a:fillRect/>
          </a:stretch>
        </p:blipFill>
        <p:spPr bwMode="auto">
          <a:xfrm>
            <a:off x="6227764" y="3020616"/>
            <a:ext cx="2916237" cy="212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Connecteur droit 4"/>
          <p:cNvCxnSpPr/>
          <p:nvPr/>
        </p:nvCxnSpPr>
        <p:spPr>
          <a:xfrm>
            <a:off x="0" y="951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re vertical 1"/>
          <p:cNvSpPr>
            <a:spLocks noGrp="1"/>
          </p:cNvSpPr>
          <p:nvPr>
            <p:ph type="title" orient="vert"/>
          </p:nvPr>
        </p:nvSpPr>
        <p:spPr>
          <a:xfrm>
            <a:off x="6629400" y="205979"/>
            <a:ext cx="2057400" cy="4388644"/>
          </a:xfrm>
        </p:spPr>
        <p:txBody>
          <a:bodyPr vert="eaVert"/>
          <a:lstStyle>
            <a:lvl1pPr>
              <a:defRPr>
                <a:solidFill>
                  <a:srgbClr val="0B72B5"/>
                </a:solidFill>
              </a:defRPr>
            </a:lvl1pPr>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05979"/>
            <a:ext cx="6019800" cy="4388644"/>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Rectangle 4"/>
          <p:cNvSpPr>
            <a:spLocks noGrp="1" noChangeArrowheads="1"/>
          </p:cNvSpPr>
          <p:nvPr>
            <p:ph type="dt" sz="half" idx="10"/>
          </p:nvPr>
        </p:nvSpPr>
        <p:spPr/>
        <p:txBody>
          <a:bodyPr/>
          <a:lstStyle>
            <a:lvl1pPr>
              <a:defRPr/>
            </a:lvl1pPr>
          </a:lstStyle>
          <a:p>
            <a:pPr>
              <a:defRPr/>
            </a:pPr>
            <a:fld id="{CA9722CC-CFEC-4FDF-9114-7B7EC39BA0E4}" type="datetimeFigureOut">
              <a:rPr lang="fr-FR"/>
              <a:pPr>
                <a:defRPr/>
              </a:pPr>
              <a:t>23/03/2020</a:t>
            </a:fld>
            <a:endParaRPr lang="fr-FR"/>
          </a:p>
        </p:txBody>
      </p:sp>
      <p:sp>
        <p:nvSpPr>
          <p:cNvPr id="7" name="Rectangle 5"/>
          <p:cNvSpPr>
            <a:spLocks noGrp="1" noChangeArrowheads="1"/>
          </p:cNvSpPr>
          <p:nvPr>
            <p:ph type="ftr" sz="quarter" idx="11"/>
          </p:nvPr>
        </p:nvSpPr>
        <p:spPr/>
        <p:txBody>
          <a:bodyPr/>
          <a:lstStyle>
            <a:lvl1pPr>
              <a:defRPr/>
            </a:lvl1pPr>
          </a:lstStyle>
          <a:p>
            <a:pPr>
              <a:defRPr/>
            </a:pPr>
            <a:endParaRPr lang="fr-FR"/>
          </a:p>
        </p:txBody>
      </p:sp>
      <p:sp>
        <p:nvSpPr>
          <p:cNvPr id="8" name="Rectangle 6"/>
          <p:cNvSpPr>
            <a:spLocks noGrp="1" noChangeArrowheads="1"/>
          </p:cNvSpPr>
          <p:nvPr>
            <p:ph type="sldNum" sz="quarter" idx="12"/>
          </p:nvPr>
        </p:nvSpPr>
        <p:spPr/>
        <p:txBody>
          <a:bodyPr/>
          <a:lstStyle>
            <a:lvl1pPr>
              <a:defRPr/>
            </a:lvl1pPr>
          </a:lstStyle>
          <a:p>
            <a:pPr>
              <a:defRPr/>
            </a:pPr>
            <a:fld id="{EA98E0D6-A9D7-4DAC-B049-F392550EABBD}" type="slidenum">
              <a:rPr lang="fr-FR" altLang="en-US"/>
              <a:pPr>
                <a:defRPr/>
              </a:pPr>
              <a:t>‹N°›</a:t>
            </a:fld>
            <a:endParaRPr lang="fr-FR" altLang="en-US"/>
          </a:p>
        </p:txBody>
      </p:sp>
    </p:spTree>
    <p:extLst>
      <p:ext uri="{BB962C8B-B14F-4D97-AF65-F5344CB8AC3E}">
        <p14:creationId xmlns:p14="http://schemas.microsoft.com/office/powerpoint/2010/main" val="234363124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3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422468584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4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94224399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5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68618909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6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180358665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7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01046665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8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402397292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6" name="Rectangle 15"/>
          <p:cNvSpPr/>
          <p:nvPr userDrawn="1"/>
        </p:nvSpPr>
        <p:spPr>
          <a:xfrm>
            <a:off x="1" y="0"/>
            <a:ext cx="9150614" cy="4659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space réservé du contenu 2"/>
          <p:cNvSpPr>
            <a:spLocks noGrp="1"/>
          </p:cNvSpPr>
          <p:nvPr>
            <p:ph idx="1" hasCustomPrompt="1"/>
          </p:nvPr>
        </p:nvSpPr>
        <p:spPr>
          <a:xfrm>
            <a:off x="356602" y="1324470"/>
            <a:ext cx="8463869" cy="3119488"/>
          </a:xfrm>
          <a:prstGeom prst="rect">
            <a:avLst/>
          </a:prstGeom>
        </p:spPr>
        <p:txBody>
          <a:bodyPr/>
          <a:lstStyle>
            <a:lvl1pPr marL="355600" indent="-355600">
              <a:buClrTx/>
              <a:buSzPct val="70000"/>
              <a:buFont typeface="Wingdings" panose="05000000000000000000" pitchFamily="2" charset="2"/>
              <a:buChar char="§"/>
              <a:defRPr sz="2000">
                <a:solidFill>
                  <a:srgbClr val="1360AE"/>
                </a:solidFill>
                <a:latin typeface="Arial"/>
                <a:cs typeface="Arial"/>
              </a:defRPr>
            </a:lvl1pPr>
            <a:lvl2pPr marL="742950" indent="-285750">
              <a:buClrTx/>
              <a:buSzPct val="50000"/>
              <a:buFont typeface="Wingdings" panose="05000000000000000000" pitchFamily="2" charset="2"/>
              <a:buChar char="§"/>
              <a:defRPr sz="1600">
                <a:solidFill>
                  <a:srgbClr val="1360AE"/>
                </a:solidFill>
                <a:latin typeface="Arial"/>
                <a:cs typeface="Arial"/>
              </a:defRPr>
            </a:lvl2pPr>
            <a:lvl3pPr marL="1143000" indent="-228600">
              <a:buClrTx/>
              <a:buSzPct val="50000"/>
              <a:buFont typeface="Wingdings" panose="05000000000000000000" pitchFamily="2" charset="2"/>
              <a:buChar char="§"/>
              <a:defRPr sz="1400">
                <a:solidFill>
                  <a:srgbClr val="1360AE"/>
                </a:solidFill>
                <a:latin typeface="Arial"/>
                <a:cs typeface="Arial"/>
              </a:defRPr>
            </a:lvl3pPr>
            <a:lvl4pPr marL="1600200" indent="-228600">
              <a:buClrTx/>
              <a:buSzPct val="50000"/>
              <a:buFont typeface="Wingdings" panose="05000000000000000000" pitchFamily="2" charset="2"/>
              <a:buChar char="§"/>
              <a:defRPr sz="1200">
                <a:solidFill>
                  <a:srgbClr val="1360AE"/>
                </a:solidFill>
                <a:latin typeface="Arial"/>
                <a:cs typeface="Arial"/>
              </a:defRPr>
            </a:lvl4pPr>
            <a:lvl5pPr marL="2057400" indent="-228600">
              <a:buClr>
                <a:schemeClr val="tx1">
                  <a:lumMod val="85000"/>
                  <a:lumOff val="15000"/>
                </a:schemeClr>
              </a:buClr>
              <a:buSzPct val="50000"/>
              <a:buFont typeface="Wingdings" panose="05000000000000000000" pitchFamily="2" charset="2"/>
              <a:buChar char="§"/>
              <a:defRPr sz="1600">
                <a:solidFill>
                  <a:srgbClr val="404040"/>
                </a:solidFill>
                <a:latin typeface="Arial"/>
                <a:cs typeface="Arial"/>
              </a:defRPr>
            </a:lvl5pPr>
          </a:lstStyle>
          <a:p>
            <a:pPr lvl="0"/>
            <a:r>
              <a:rPr lang="fr-FR" dirty="0"/>
              <a:t>Modifiez le premier niveau</a:t>
            </a:r>
          </a:p>
          <a:p>
            <a:pPr lvl="1"/>
            <a:r>
              <a:rPr lang="fr-FR" dirty="0"/>
              <a:t>Deuxième niveau</a:t>
            </a:r>
          </a:p>
          <a:p>
            <a:pPr lvl="2"/>
            <a:r>
              <a:rPr lang="fr-FR" dirty="0"/>
              <a:t>Troisième niveau</a:t>
            </a:r>
          </a:p>
          <a:p>
            <a:pPr lvl="3"/>
            <a:r>
              <a:rPr lang="fr-FR" dirty="0"/>
              <a:t>Quatrième niveau</a:t>
            </a:r>
          </a:p>
        </p:txBody>
      </p:sp>
      <p:sp>
        <p:nvSpPr>
          <p:cNvPr id="18" name="Titre 1"/>
          <p:cNvSpPr>
            <a:spLocks noGrp="1"/>
          </p:cNvSpPr>
          <p:nvPr>
            <p:ph type="title" hasCustomPrompt="1"/>
          </p:nvPr>
        </p:nvSpPr>
        <p:spPr>
          <a:xfrm>
            <a:off x="355846" y="309019"/>
            <a:ext cx="8464632" cy="475265"/>
          </a:xfrm>
          <a:prstGeom prst="rect">
            <a:avLst/>
          </a:prstGeom>
        </p:spPr>
        <p:txBody>
          <a:bodyPr/>
          <a:lstStyle>
            <a:lvl1pPr algn="l">
              <a:defRPr sz="3000" kern="0" cap="none" spc="0" baseline="0">
                <a:solidFill>
                  <a:srgbClr val="1360AE"/>
                </a:solidFill>
                <a:latin typeface="Arial Black"/>
                <a:cs typeface="Arial Black"/>
              </a:defRPr>
            </a:lvl1pPr>
          </a:lstStyle>
          <a:p>
            <a:r>
              <a:rPr lang="fr-FR" dirty="0"/>
              <a:t>Modifiez le titre</a:t>
            </a:r>
          </a:p>
        </p:txBody>
      </p:sp>
      <p:sp>
        <p:nvSpPr>
          <p:cNvPr id="20" name="Sous-titre 2"/>
          <p:cNvSpPr>
            <a:spLocks noGrp="1"/>
          </p:cNvSpPr>
          <p:nvPr>
            <p:ph type="subTitle" idx="13" hasCustomPrompt="1"/>
          </p:nvPr>
        </p:nvSpPr>
        <p:spPr>
          <a:xfrm>
            <a:off x="363218" y="732612"/>
            <a:ext cx="8457197" cy="360503"/>
          </a:xfrm>
          <a:prstGeom prst="rect">
            <a:avLst/>
          </a:prstGeom>
        </p:spPr>
        <p:txBody>
          <a:bodyPr/>
          <a:lstStyle>
            <a:lvl1pPr marL="0" indent="0" algn="l">
              <a:buNone/>
              <a:defRPr sz="2000" i="1" spc="0" baseline="0">
                <a:solidFill>
                  <a:srgbClr val="17212F"/>
                </a:solidFill>
                <a:latin typeface="Arial"/>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sous-titre</a:t>
            </a:r>
          </a:p>
        </p:txBody>
      </p:sp>
      <p:pic>
        <p:nvPicPr>
          <p:cNvPr id="23" name="Imag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1419" y="4751832"/>
            <a:ext cx="1368152" cy="310303"/>
          </a:xfrm>
          <a:prstGeom prst="rect">
            <a:avLst/>
          </a:prstGeom>
        </p:spPr>
      </p:pic>
      <p:pic>
        <p:nvPicPr>
          <p:cNvPr id="24" name="Imag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426" y="4751832"/>
            <a:ext cx="1227829" cy="315024"/>
          </a:xfrm>
          <a:prstGeom prst="rect">
            <a:avLst/>
          </a:prstGeom>
        </p:spPr>
      </p:pic>
      <p:sp>
        <p:nvSpPr>
          <p:cNvPr id="2" name="Rectangle 1"/>
          <p:cNvSpPr/>
          <p:nvPr userDrawn="1"/>
        </p:nvSpPr>
        <p:spPr>
          <a:xfrm>
            <a:off x="467544" y="267494"/>
            <a:ext cx="720080" cy="72008"/>
          </a:xfrm>
          <a:prstGeom prst="rect">
            <a:avLst/>
          </a:prstGeom>
          <a:solidFill>
            <a:srgbClr val="1360AE">
              <a:alpha val="9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0" name="Espace réservé du numéro de diapositive 5"/>
          <p:cNvSpPr>
            <a:spLocks noGrp="1"/>
          </p:cNvSpPr>
          <p:nvPr>
            <p:ph type="sldNum" sz="quarter" idx="12"/>
          </p:nvPr>
        </p:nvSpPr>
        <p:spPr>
          <a:xfrm>
            <a:off x="4309671" y="4751832"/>
            <a:ext cx="539080" cy="273844"/>
          </a:xfrm>
          <a:prstGeom prst="rect">
            <a:avLst/>
          </a:prstGeom>
        </p:spPr>
        <p:txBody>
          <a:bodyPr/>
          <a:lstStyle>
            <a:lvl1pPr algn="ctr">
              <a:defRPr sz="1200">
                <a:solidFill>
                  <a:schemeClr val="bg1">
                    <a:lumMod val="75000"/>
                  </a:schemeClr>
                </a:solidFill>
                <a:latin typeface="Arial"/>
                <a:cs typeface="Arial"/>
              </a:defRPr>
            </a:lvl1pPr>
          </a:lstStyle>
          <a:p>
            <a:fld id="{307C7597-8D70-4701-8085-9524B0B5C72B}" type="slidenum">
              <a:rPr lang="fr-FR" smtClean="0"/>
              <a:pPr/>
              <a:t>‹N°›</a:t>
            </a:fld>
            <a:endParaRPr lang="fr-FR" dirty="0"/>
          </a:p>
        </p:txBody>
      </p:sp>
    </p:spTree>
  </p:cSld>
  <p:clrMapOvr>
    <a:masterClrMapping/>
  </p:clrMapOvr>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9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116468634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2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205313586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0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67601108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298914060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2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410606732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3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50610170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7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217478168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18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56130733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9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119645908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20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22763908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19" name="Espace réservé du contenu 2"/>
          <p:cNvSpPr>
            <a:spLocks noGrp="1"/>
          </p:cNvSpPr>
          <p:nvPr>
            <p:ph idx="1" hasCustomPrompt="1"/>
          </p:nvPr>
        </p:nvSpPr>
        <p:spPr>
          <a:xfrm>
            <a:off x="356602" y="1324470"/>
            <a:ext cx="8463869" cy="3119488"/>
          </a:xfrm>
          <a:prstGeom prst="rect">
            <a:avLst/>
          </a:prstGeom>
        </p:spPr>
        <p:txBody>
          <a:bodyPr/>
          <a:lstStyle>
            <a:lvl1pPr marL="355600" indent="-355600">
              <a:buClrTx/>
              <a:buSzPct val="70000"/>
              <a:buFont typeface="Wingdings" panose="05000000000000000000" pitchFamily="2" charset="2"/>
              <a:buChar char="§"/>
              <a:defRPr sz="2000">
                <a:solidFill>
                  <a:srgbClr val="FFFFFF"/>
                </a:solidFill>
                <a:latin typeface="Arial"/>
                <a:cs typeface="Arial"/>
              </a:defRPr>
            </a:lvl1pPr>
            <a:lvl2pPr marL="742950" indent="-285750">
              <a:buClrTx/>
              <a:buSzPct val="50000"/>
              <a:buFont typeface="Wingdings" panose="05000000000000000000" pitchFamily="2" charset="2"/>
              <a:buChar char="§"/>
              <a:defRPr sz="1600">
                <a:solidFill>
                  <a:srgbClr val="FFFFFF"/>
                </a:solidFill>
                <a:latin typeface="Arial"/>
                <a:cs typeface="Arial"/>
              </a:defRPr>
            </a:lvl2pPr>
            <a:lvl3pPr marL="1143000" indent="-228600">
              <a:buClrTx/>
              <a:buSzPct val="50000"/>
              <a:buFont typeface="Wingdings" panose="05000000000000000000" pitchFamily="2" charset="2"/>
              <a:buChar char="§"/>
              <a:defRPr sz="1400">
                <a:solidFill>
                  <a:srgbClr val="FFFFFF"/>
                </a:solidFill>
                <a:latin typeface="Arial"/>
                <a:cs typeface="Arial"/>
              </a:defRPr>
            </a:lvl3pPr>
            <a:lvl4pPr marL="1600200" indent="-228600">
              <a:buClrTx/>
              <a:buSzPct val="50000"/>
              <a:buFont typeface="Wingdings" panose="05000000000000000000" pitchFamily="2" charset="2"/>
              <a:buChar char="§"/>
              <a:defRPr sz="1200">
                <a:solidFill>
                  <a:srgbClr val="FFFFFF"/>
                </a:solidFill>
                <a:latin typeface="Arial"/>
                <a:cs typeface="Arial"/>
              </a:defRPr>
            </a:lvl4pPr>
            <a:lvl5pPr marL="2057400" indent="-228600">
              <a:buClr>
                <a:schemeClr val="tx1">
                  <a:lumMod val="85000"/>
                  <a:lumOff val="15000"/>
                </a:schemeClr>
              </a:buClr>
              <a:buSzPct val="50000"/>
              <a:buFont typeface="Wingdings" panose="05000000000000000000" pitchFamily="2" charset="2"/>
              <a:buChar char="§"/>
              <a:defRPr sz="1600">
                <a:solidFill>
                  <a:srgbClr val="404040"/>
                </a:solidFill>
                <a:latin typeface="Arial"/>
                <a:cs typeface="Arial"/>
              </a:defRPr>
            </a:lvl5pPr>
          </a:lstStyle>
          <a:p>
            <a:pPr lvl="0"/>
            <a:r>
              <a:rPr lang="fr-FR" dirty="0"/>
              <a:t>Modifiez le premier niveau</a:t>
            </a:r>
          </a:p>
          <a:p>
            <a:pPr lvl="1"/>
            <a:r>
              <a:rPr lang="fr-FR" dirty="0"/>
              <a:t>Deuxième niveau</a:t>
            </a:r>
          </a:p>
          <a:p>
            <a:pPr lvl="2"/>
            <a:r>
              <a:rPr lang="fr-FR" dirty="0"/>
              <a:t>Troisième niveau</a:t>
            </a:r>
          </a:p>
          <a:p>
            <a:pPr lvl="3"/>
            <a:r>
              <a:rPr lang="fr-FR" dirty="0"/>
              <a:t>Quatrième niveau</a:t>
            </a:r>
          </a:p>
        </p:txBody>
      </p:sp>
      <p:sp>
        <p:nvSpPr>
          <p:cNvPr id="18" name="Titre 1"/>
          <p:cNvSpPr>
            <a:spLocks noGrp="1"/>
          </p:cNvSpPr>
          <p:nvPr>
            <p:ph type="title" hasCustomPrompt="1"/>
          </p:nvPr>
        </p:nvSpPr>
        <p:spPr>
          <a:xfrm>
            <a:off x="355846" y="309019"/>
            <a:ext cx="8464632" cy="475265"/>
          </a:xfrm>
          <a:prstGeom prst="rect">
            <a:avLst/>
          </a:prstGeom>
        </p:spPr>
        <p:txBody>
          <a:bodyPr/>
          <a:lstStyle>
            <a:lvl1pPr algn="l">
              <a:defRPr sz="3000" kern="0" cap="none" spc="0" baseline="0">
                <a:solidFill>
                  <a:schemeClr val="bg1"/>
                </a:solidFill>
                <a:latin typeface="Arial Black"/>
                <a:cs typeface="Arial Black"/>
              </a:defRPr>
            </a:lvl1pPr>
          </a:lstStyle>
          <a:p>
            <a:r>
              <a:rPr lang="fr-FR" dirty="0"/>
              <a:t>Modifiez le titre</a:t>
            </a:r>
          </a:p>
        </p:txBody>
      </p:sp>
      <p:sp>
        <p:nvSpPr>
          <p:cNvPr id="20" name="Sous-titre 2"/>
          <p:cNvSpPr>
            <a:spLocks noGrp="1"/>
          </p:cNvSpPr>
          <p:nvPr>
            <p:ph type="subTitle" idx="13" hasCustomPrompt="1"/>
          </p:nvPr>
        </p:nvSpPr>
        <p:spPr>
          <a:xfrm>
            <a:off x="363218" y="732612"/>
            <a:ext cx="8457197" cy="360503"/>
          </a:xfrm>
          <a:prstGeom prst="rect">
            <a:avLst/>
          </a:prstGeom>
        </p:spPr>
        <p:txBody>
          <a:bodyPr/>
          <a:lstStyle>
            <a:lvl1pPr marL="0" indent="0" algn="l">
              <a:buNone/>
              <a:defRPr sz="2000" i="1" spc="0" baseline="0">
                <a:solidFill>
                  <a:srgbClr val="17212F"/>
                </a:solidFill>
                <a:latin typeface="Arial"/>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sous-titre</a:t>
            </a:r>
          </a:p>
        </p:txBody>
      </p:sp>
      <p:pic>
        <p:nvPicPr>
          <p:cNvPr id="23" name="Imag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1419" y="4751832"/>
            <a:ext cx="1368152" cy="310303"/>
          </a:xfrm>
          <a:prstGeom prst="rect">
            <a:avLst/>
          </a:prstGeom>
        </p:spPr>
      </p:pic>
      <p:pic>
        <p:nvPicPr>
          <p:cNvPr id="24" name="Imag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426" y="4751832"/>
            <a:ext cx="1227829" cy="315024"/>
          </a:xfrm>
          <a:prstGeom prst="rect">
            <a:avLst/>
          </a:prstGeom>
        </p:spPr>
      </p:pic>
      <p:sp>
        <p:nvSpPr>
          <p:cNvPr id="2" name="Rectangle 1"/>
          <p:cNvSpPr/>
          <p:nvPr userDrawn="1"/>
        </p:nvSpPr>
        <p:spPr>
          <a:xfrm>
            <a:off x="467544" y="267494"/>
            <a:ext cx="720080" cy="72008"/>
          </a:xfrm>
          <a:prstGeom prst="rect">
            <a:avLst/>
          </a:prstGeom>
          <a:solidFill>
            <a:schemeClr val="bg1">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0" name="Espace réservé du numéro de diapositive 5"/>
          <p:cNvSpPr>
            <a:spLocks noGrp="1"/>
          </p:cNvSpPr>
          <p:nvPr>
            <p:ph type="sldNum" sz="quarter" idx="12"/>
          </p:nvPr>
        </p:nvSpPr>
        <p:spPr>
          <a:xfrm>
            <a:off x="4309671" y="4751832"/>
            <a:ext cx="539080" cy="273844"/>
          </a:xfrm>
          <a:prstGeom prst="rect">
            <a:avLst/>
          </a:prstGeom>
        </p:spPr>
        <p:txBody>
          <a:bodyPr/>
          <a:lstStyle>
            <a:lvl1pPr algn="ctr">
              <a:defRPr sz="1200">
                <a:solidFill>
                  <a:schemeClr val="bg1">
                    <a:lumMod val="75000"/>
                  </a:schemeClr>
                </a:solidFill>
                <a:latin typeface="Arial"/>
                <a:cs typeface="Arial"/>
              </a:defRPr>
            </a:lvl1pPr>
          </a:lstStyle>
          <a:p>
            <a:fld id="{307C7597-8D70-4701-8085-9524B0B5C72B}" type="slidenum">
              <a:rPr lang="fr-FR" smtClean="0"/>
              <a:pPr/>
              <a:t>‹N°›</a:t>
            </a:fld>
            <a:endParaRPr lang="fr-FR" dirty="0"/>
          </a:p>
        </p:txBody>
      </p:sp>
    </p:spTree>
    <p:extLst>
      <p:ext uri="{BB962C8B-B14F-4D97-AF65-F5344CB8AC3E}">
        <p14:creationId xmlns:p14="http://schemas.microsoft.com/office/powerpoint/2010/main" val="350904192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23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425058108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24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160706525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25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159497512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26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265813013"/>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27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117764779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28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289380595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29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312628930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30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602500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3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326886753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32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24039424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re et contenu">
    <p:spTree>
      <p:nvGrpSpPr>
        <p:cNvPr id="1" name=""/>
        <p:cNvGrpSpPr/>
        <p:nvPr/>
      </p:nvGrpSpPr>
      <p:grpSpPr>
        <a:xfrm>
          <a:off x="0" y="0"/>
          <a:ext cx="0" cy="0"/>
          <a:chOff x="0" y="0"/>
          <a:chExt cx="0" cy="0"/>
        </a:xfrm>
      </p:grpSpPr>
      <p:sp>
        <p:nvSpPr>
          <p:cNvPr id="16" name="Rectangle 15"/>
          <p:cNvSpPr/>
          <p:nvPr userDrawn="1"/>
        </p:nvSpPr>
        <p:spPr>
          <a:xfrm>
            <a:off x="1" y="0"/>
            <a:ext cx="9150614" cy="4659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space réservé du contenu 2"/>
          <p:cNvSpPr>
            <a:spLocks noGrp="1"/>
          </p:cNvSpPr>
          <p:nvPr>
            <p:ph idx="1" hasCustomPrompt="1"/>
          </p:nvPr>
        </p:nvSpPr>
        <p:spPr>
          <a:xfrm>
            <a:off x="356603" y="1324470"/>
            <a:ext cx="4215398" cy="3119488"/>
          </a:xfrm>
          <a:prstGeom prst="rect">
            <a:avLst/>
          </a:prstGeom>
        </p:spPr>
        <p:txBody>
          <a:bodyPr/>
          <a:lstStyle>
            <a:lvl1pPr marL="355600" indent="-355600">
              <a:buClrTx/>
              <a:buSzPct val="70000"/>
              <a:buFont typeface="Wingdings" panose="05000000000000000000" pitchFamily="2" charset="2"/>
              <a:buChar char="§"/>
              <a:defRPr sz="2000">
                <a:solidFill>
                  <a:srgbClr val="1360AE"/>
                </a:solidFill>
                <a:latin typeface="Arial"/>
                <a:cs typeface="Arial"/>
              </a:defRPr>
            </a:lvl1pPr>
            <a:lvl2pPr marL="742950" indent="-285750">
              <a:buClrTx/>
              <a:buSzPct val="50000"/>
              <a:buFont typeface="Wingdings" panose="05000000000000000000" pitchFamily="2" charset="2"/>
              <a:buChar char="§"/>
              <a:defRPr sz="1600">
                <a:solidFill>
                  <a:srgbClr val="1360AE"/>
                </a:solidFill>
                <a:latin typeface="Arial"/>
                <a:cs typeface="Arial"/>
              </a:defRPr>
            </a:lvl2pPr>
            <a:lvl3pPr marL="1143000" indent="-228600">
              <a:buClrTx/>
              <a:buSzPct val="50000"/>
              <a:buFont typeface="Wingdings" panose="05000000000000000000" pitchFamily="2" charset="2"/>
              <a:buChar char="§"/>
              <a:defRPr sz="1400">
                <a:solidFill>
                  <a:srgbClr val="1360AE"/>
                </a:solidFill>
                <a:latin typeface="Arial"/>
                <a:cs typeface="Arial"/>
              </a:defRPr>
            </a:lvl3pPr>
            <a:lvl4pPr marL="1600200" indent="-228600">
              <a:buClrTx/>
              <a:buSzPct val="50000"/>
              <a:buFont typeface="Wingdings" panose="05000000000000000000" pitchFamily="2" charset="2"/>
              <a:buChar char="§"/>
              <a:defRPr sz="1200">
                <a:solidFill>
                  <a:srgbClr val="1360AE"/>
                </a:solidFill>
                <a:latin typeface="Arial"/>
                <a:cs typeface="Arial"/>
              </a:defRPr>
            </a:lvl4pPr>
            <a:lvl5pPr marL="2057400" indent="-228600">
              <a:buClr>
                <a:schemeClr val="tx1">
                  <a:lumMod val="85000"/>
                  <a:lumOff val="15000"/>
                </a:schemeClr>
              </a:buClr>
              <a:buSzPct val="50000"/>
              <a:buFont typeface="Wingdings" panose="05000000000000000000" pitchFamily="2" charset="2"/>
              <a:buChar char="§"/>
              <a:defRPr sz="1600">
                <a:solidFill>
                  <a:srgbClr val="404040"/>
                </a:solidFill>
                <a:latin typeface="Arial"/>
                <a:cs typeface="Arial"/>
              </a:defRPr>
            </a:lvl5pPr>
          </a:lstStyle>
          <a:p>
            <a:pPr lvl="0"/>
            <a:r>
              <a:rPr lang="fr-FR" dirty="0"/>
              <a:t>Modifiez le premier niveau</a:t>
            </a:r>
          </a:p>
          <a:p>
            <a:pPr lvl="1"/>
            <a:r>
              <a:rPr lang="fr-FR" dirty="0"/>
              <a:t>Deuxième niveau</a:t>
            </a:r>
          </a:p>
          <a:p>
            <a:pPr lvl="2"/>
            <a:r>
              <a:rPr lang="fr-FR" dirty="0"/>
              <a:t>Troisième niveau</a:t>
            </a:r>
          </a:p>
          <a:p>
            <a:pPr lvl="3"/>
            <a:r>
              <a:rPr lang="fr-FR" dirty="0"/>
              <a:t>Quatrième niveau</a:t>
            </a:r>
          </a:p>
        </p:txBody>
      </p:sp>
      <p:sp>
        <p:nvSpPr>
          <p:cNvPr id="18" name="Titre 1"/>
          <p:cNvSpPr>
            <a:spLocks noGrp="1"/>
          </p:cNvSpPr>
          <p:nvPr>
            <p:ph type="title" hasCustomPrompt="1"/>
          </p:nvPr>
        </p:nvSpPr>
        <p:spPr>
          <a:xfrm>
            <a:off x="355846" y="309019"/>
            <a:ext cx="4215778" cy="475265"/>
          </a:xfrm>
          <a:prstGeom prst="rect">
            <a:avLst/>
          </a:prstGeom>
        </p:spPr>
        <p:txBody>
          <a:bodyPr/>
          <a:lstStyle>
            <a:lvl1pPr algn="l">
              <a:defRPr sz="3000" kern="0" cap="none" spc="0" baseline="0">
                <a:solidFill>
                  <a:srgbClr val="1360AE"/>
                </a:solidFill>
                <a:latin typeface="Arial Black"/>
                <a:cs typeface="Arial Black"/>
              </a:defRPr>
            </a:lvl1pPr>
          </a:lstStyle>
          <a:p>
            <a:r>
              <a:rPr lang="fr-FR" dirty="0"/>
              <a:t>Modifiez le titre</a:t>
            </a:r>
          </a:p>
        </p:txBody>
      </p:sp>
      <p:sp>
        <p:nvSpPr>
          <p:cNvPr id="20" name="Sous-titre 2"/>
          <p:cNvSpPr>
            <a:spLocks noGrp="1"/>
          </p:cNvSpPr>
          <p:nvPr>
            <p:ph type="subTitle" idx="13" hasCustomPrompt="1"/>
          </p:nvPr>
        </p:nvSpPr>
        <p:spPr>
          <a:xfrm>
            <a:off x="363218" y="732612"/>
            <a:ext cx="4212075" cy="360503"/>
          </a:xfrm>
          <a:prstGeom prst="rect">
            <a:avLst/>
          </a:prstGeom>
        </p:spPr>
        <p:txBody>
          <a:bodyPr/>
          <a:lstStyle>
            <a:lvl1pPr marL="0" indent="0" algn="l">
              <a:buNone/>
              <a:defRPr sz="2000" i="1" spc="0" baseline="0">
                <a:solidFill>
                  <a:srgbClr val="17212F"/>
                </a:solidFill>
                <a:latin typeface="Arial"/>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sous-titre</a:t>
            </a:r>
          </a:p>
        </p:txBody>
      </p:sp>
      <p:pic>
        <p:nvPicPr>
          <p:cNvPr id="23" name="Imag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1419" y="4751832"/>
            <a:ext cx="1368152" cy="310303"/>
          </a:xfrm>
          <a:prstGeom prst="rect">
            <a:avLst/>
          </a:prstGeom>
        </p:spPr>
      </p:pic>
      <p:pic>
        <p:nvPicPr>
          <p:cNvPr id="24" name="Imag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426" y="4751832"/>
            <a:ext cx="1227829" cy="315024"/>
          </a:xfrm>
          <a:prstGeom prst="rect">
            <a:avLst/>
          </a:prstGeom>
        </p:spPr>
      </p:pic>
      <p:sp>
        <p:nvSpPr>
          <p:cNvPr id="2" name="Rectangle 1"/>
          <p:cNvSpPr/>
          <p:nvPr userDrawn="1"/>
        </p:nvSpPr>
        <p:spPr>
          <a:xfrm>
            <a:off x="467544" y="267494"/>
            <a:ext cx="720080" cy="72008"/>
          </a:xfrm>
          <a:prstGeom prst="rect">
            <a:avLst/>
          </a:prstGeom>
          <a:solidFill>
            <a:srgbClr val="1360AE">
              <a:alpha val="9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0" name="Espace réservé du numéro de diapositive 5"/>
          <p:cNvSpPr>
            <a:spLocks noGrp="1"/>
          </p:cNvSpPr>
          <p:nvPr>
            <p:ph type="sldNum" sz="quarter" idx="12"/>
          </p:nvPr>
        </p:nvSpPr>
        <p:spPr>
          <a:xfrm>
            <a:off x="4309671" y="4751832"/>
            <a:ext cx="539080" cy="273844"/>
          </a:xfrm>
          <a:prstGeom prst="rect">
            <a:avLst/>
          </a:prstGeom>
        </p:spPr>
        <p:txBody>
          <a:bodyPr/>
          <a:lstStyle>
            <a:lvl1pPr algn="ctr">
              <a:defRPr sz="1200">
                <a:solidFill>
                  <a:schemeClr val="bg1">
                    <a:lumMod val="75000"/>
                  </a:schemeClr>
                </a:solidFill>
                <a:latin typeface="Arial"/>
                <a:cs typeface="Arial"/>
              </a:defRPr>
            </a:lvl1pPr>
          </a:lstStyle>
          <a:p>
            <a:fld id="{307C7597-8D70-4701-8085-9524B0B5C72B}" type="slidenum">
              <a:rPr lang="fr-FR" smtClean="0"/>
              <a:pPr/>
              <a:t>‹N°›</a:t>
            </a:fld>
            <a:endParaRPr lang="fr-FR" dirty="0"/>
          </a:p>
        </p:txBody>
      </p:sp>
      <p:sp>
        <p:nvSpPr>
          <p:cNvPr id="31" name="Espace réservé pour une image  7"/>
          <p:cNvSpPr>
            <a:spLocks noGrp="1"/>
          </p:cNvSpPr>
          <p:nvPr>
            <p:ph type="pic" sz="quarter" idx="14"/>
          </p:nvPr>
        </p:nvSpPr>
        <p:spPr>
          <a:xfrm>
            <a:off x="4912257" y="267494"/>
            <a:ext cx="3961135" cy="4176464"/>
          </a:xfrm>
          <a:prstGeom prst="rect">
            <a:avLst/>
          </a:prstGeom>
        </p:spPr>
        <p:txBody>
          <a:bodyPr vert="horz"/>
          <a:lstStyle>
            <a:lvl1pPr>
              <a:defRPr>
                <a:solidFill>
                  <a:srgbClr val="1360AE"/>
                </a:solidFill>
              </a:defRPr>
            </a:lvl1pPr>
          </a:lstStyle>
          <a:p>
            <a:endParaRPr lang="fr-FR" dirty="0"/>
          </a:p>
        </p:txBody>
      </p:sp>
    </p:spTree>
    <p:extLst>
      <p:ext uri="{BB962C8B-B14F-4D97-AF65-F5344CB8AC3E}">
        <p14:creationId xmlns:p14="http://schemas.microsoft.com/office/powerpoint/2010/main" val="68541437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33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vl2pPr>
              <a:buClr>
                <a:srgbClr val="C00000"/>
              </a:buClr>
              <a:buFont typeface="Wingdings" pitchFamily="2" charset="2"/>
              <a:buChar char="Ø"/>
              <a:defRPr/>
            </a:lvl2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solidFill>
                  <a:srgbClr val="808080"/>
                </a:solidFill>
              </a:defRPr>
            </a:lvl1pPr>
          </a:lstStyle>
          <a:p>
            <a:pPr>
              <a:defRPr/>
            </a:pPr>
            <a:endParaRPr lang="fr-FR"/>
          </a:p>
        </p:txBody>
      </p:sp>
    </p:spTree>
    <p:extLst>
      <p:ext uri="{BB962C8B-B14F-4D97-AF65-F5344CB8AC3E}">
        <p14:creationId xmlns:p14="http://schemas.microsoft.com/office/powerpoint/2010/main" val="177584569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34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26638254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35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167390253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36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01771301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37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277057143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38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64463066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39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225136549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40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253560000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4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2779235293"/>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42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210399275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re et contenu">
    <p:spTree>
      <p:nvGrpSpPr>
        <p:cNvPr id="1" name=""/>
        <p:cNvGrpSpPr/>
        <p:nvPr/>
      </p:nvGrpSpPr>
      <p:grpSpPr>
        <a:xfrm>
          <a:off x="0" y="0"/>
          <a:ext cx="0" cy="0"/>
          <a:chOff x="0" y="0"/>
          <a:chExt cx="0" cy="0"/>
        </a:xfrm>
      </p:grpSpPr>
      <p:sp>
        <p:nvSpPr>
          <p:cNvPr id="19" name="Espace réservé du contenu 2"/>
          <p:cNvSpPr>
            <a:spLocks noGrp="1"/>
          </p:cNvSpPr>
          <p:nvPr>
            <p:ph idx="1" hasCustomPrompt="1"/>
          </p:nvPr>
        </p:nvSpPr>
        <p:spPr>
          <a:xfrm>
            <a:off x="356603" y="1324470"/>
            <a:ext cx="4215398" cy="3119488"/>
          </a:xfrm>
          <a:prstGeom prst="rect">
            <a:avLst/>
          </a:prstGeom>
        </p:spPr>
        <p:txBody>
          <a:bodyPr/>
          <a:lstStyle>
            <a:lvl1pPr marL="355600" indent="-355600">
              <a:buClrTx/>
              <a:buSzPct val="70000"/>
              <a:buFont typeface="Wingdings" panose="05000000000000000000" pitchFamily="2" charset="2"/>
              <a:buChar char="§"/>
              <a:defRPr sz="2000">
                <a:solidFill>
                  <a:srgbClr val="FFFFFF"/>
                </a:solidFill>
                <a:latin typeface="Arial"/>
                <a:cs typeface="Arial"/>
              </a:defRPr>
            </a:lvl1pPr>
            <a:lvl2pPr marL="742950" indent="-285750">
              <a:buClrTx/>
              <a:buSzPct val="50000"/>
              <a:buFont typeface="Wingdings" panose="05000000000000000000" pitchFamily="2" charset="2"/>
              <a:buChar char="§"/>
              <a:defRPr sz="1600">
                <a:solidFill>
                  <a:srgbClr val="FFFFFF"/>
                </a:solidFill>
                <a:latin typeface="Arial"/>
                <a:cs typeface="Arial"/>
              </a:defRPr>
            </a:lvl2pPr>
            <a:lvl3pPr marL="1143000" indent="-228600">
              <a:buClrTx/>
              <a:buSzPct val="50000"/>
              <a:buFont typeface="Wingdings" panose="05000000000000000000" pitchFamily="2" charset="2"/>
              <a:buChar char="§"/>
              <a:defRPr sz="1400">
                <a:solidFill>
                  <a:srgbClr val="FFFFFF"/>
                </a:solidFill>
                <a:latin typeface="Arial"/>
                <a:cs typeface="Arial"/>
              </a:defRPr>
            </a:lvl3pPr>
            <a:lvl4pPr marL="1600200" indent="-228600">
              <a:buClrTx/>
              <a:buSzPct val="50000"/>
              <a:buFont typeface="Wingdings" panose="05000000000000000000" pitchFamily="2" charset="2"/>
              <a:buChar char="§"/>
              <a:defRPr sz="1200">
                <a:solidFill>
                  <a:srgbClr val="FFFFFF"/>
                </a:solidFill>
                <a:latin typeface="Arial"/>
                <a:cs typeface="Arial"/>
              </a:defRPr>
            </a:lvl4pPr>
            <a:lvl5pPr marL="2057400" indent="-228600">
              <a:buClr>
                <a:schemeClr val="tx1">
                  <a:lumMod val="85000"/>
                  <a:lumOff val="15000"/>
                </a:schemeClr>
              </a:buClr>
              <a:buSzPct val="50000"/>
              <a:buFont typeface="Wingdings" panose="05000000000000000000" pitchFamily="2" charset="2"/>
              <a:buChar char="§"/>
              <a:defRPr sz="1600">
                <a:solidFill>
                  <a:srgbClr val="404040"/>
                </a:solidFill>
                <a:latin typeface="Arial"/>
                <a:cs typeface="Arial"/>
              </a:defRPr>
            </a:lvl5pPr>
          </a:lstStyle>
          <a:p>
            <a:pPr lvl="0"/>
            <a:r>
              <a:rPr lang="fr-FR" dirty="0"/>
              <a:t>Modifiez le premier niveau</a:t>
            </a:r>
          </a:p>
          <a:p>
            <a:pPr lvl="1"/>
            <a:r>
              <a:rPr lang="fr-FR" dirty="0"/>
              <a:t>Deuxième niveau</a:t>
            </a:r>
          </a:p>
          <a:p>
            <a:pPr lvl="2"/>
            <a:r>
              <a:rPr lang="fr-FR" dirty="0"/>
              <a:t>Troisième niveau</a:t>
            </a:r>
          </a:p>
          <a:p>
            <a:pPr lvl="3"/>
            <a:r>
              <a:rPr lang="fr-FR" dirty="0"/>
              <a:t>Quatrième niveau</a:t>
            </a:r>
          </a:p>
        </p:txBody>
      </p:sp>
      <p:sp>
        <p:nvSpPr>
          <p:cNvPr id="18" name="Titre 1"/>
          <p:cNvSpPr>
            <a:spLocks noGrp="1"/>
          </p:cNvSpPr>
          <p:nvPr>
            <p:ph type="title" hasCustomPrompt="1"/>
          </p:nvPr>
        </p:nvSpPr>
        <p:spPr>
          <a:xfrm>
            <a:off x="355846" y="309019"/>
            <a:ext cx="4215778" cy="475265"/>
          </a:xfrm>
          <a:prstGeom prst="rect">
            <a:avLst/>
          </a:prstGeom>
        </p:spPr>
        <p:txBody>
          <a:bodyPr/>
          <a:lstStyle>
            <a:lvl1pPr algn="l">
              <a:defRPr sz="3000" kern="0" cap="none" spc="0" baseline="0">
                <a:solidFill>
                  <a:schemeClr val="bg1"/>
                </a:solidFill>
                <a:latin typeface="Arial Black"/>
                <a:cs typeface="Arial Black"/>
              </a:defRPr>
            </a:lvl1pPr>
          </a:lstStyle>
          <a:p>
            <a:r>
              <a:rPr lang="fr-FR" dirty="0"/>
              <a:t>Modifiez le titre</a:t>
            </a:r>
          </a:p>
        </p:txBody>
      </p:sp>
      <p:sp>
        <p:nvSpPr>
          <p:cNvPr id="20" name="Sous-titre 2"/>
          <p:cNvSpPr>
            <a:spLocks noGrp="1"/>
          </p:cNvSpPr>
          <p:nvPr>
            <p:ph type="subTitle" idx="13" hasCustomPrompt="1"/>
          </p:nvPr>
        </p:nvSpPr>
        <p:spPr>
          <a:xfrm>
            <a:off x="363218" y="732612"/>
            <a:ext cx="4212075" cy="360503"/>
          </a:xfrm>
          <a:prstGeom prst="rect">
            <a:avLst/>
          </a:prstGeom>
        </p:spPr>
        <p:txBody>
          <a:bodyPr/>
          <a:lstStyle>
            <a:lvl1pPr marL="0" indent="0" algn="l">
              <a:buNone/>
              <a:defRPr sz="2000" i="1" spc="0" baseline="0">
                <a:solidFill>
                  <a:srgbClr val="17212F"/>
                </a:solidFill>
                <a:latin typeface="Arial"/>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sous-titre</a:t>
            </a:r>
          </a:p>
        </p:txBody>
      </p:sp>
      <p:pic>
        <p:nvPicPr>
          <p:cNvPr id="23" name="Imag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1419" y="4751832"/>
            <a:ext cx="1368152" cy="310303"/>
          </a:xfrm>
          <a:prstGeom prst="rect">
            <a:avLst/>
          </a:prstGeom>
        </p:spPr>
      </p:pic>
      <p:pic>
        <p:nvPicPr>
          <p:cNvPr id="24" name="Imag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426" y="4751832"/>
            <a:ext cx="1227829" cy="315024"/>
          </a:xfrm>
          <a:prstGeom prst="rect">
            <a:avLst/>
          </a:prstGeom>
        </p:spPr>
      </p:pic>
      <p:sp>
        <p:nvSpPr>
          <p:cNvPr id="2" name="Rectangle 1"/>
          <p:cNvSpPr/>
          <p:nvPr userDrawn="1"/>
        </p:nvSpPr>
        <p:spPr>
          <a:xfrm>
            <a:off x="467544" y="267494"/>
            <a:ext cx="720080" cy="72008"/>
          </a:xfrm>
          <a:prstGeom prst="rect">
            <a:avLst/>
          </a:prstGeom>
          <a:solidFill>
            <a:schemeClr val="bg1">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0" name="Espace réservé du numéro de diapositive 5"/>
          <p:cNvSpPr>
            <a:spLocks noGrp="1"/>
          </p:cNvSpPr>
          <p:nvPr>
            <p:ph type="sldNum" sz="quarter" idx="12"/>
          </p:nvPr>
        </p:nvSpPr>
        <p:spPr>
          <a:xfrm>
            <a:off x="4309671" y="4751832"/>
            <a:ext cx="539080" cy="273844"/>
          </a:xfrm>
          <a:prstGeom prst="rect">
            <a:avLst/>
          </a:prstGeom>
        </p:spPr>
        <p:txBody>
          <a:bodyPr/>
          <a:lstStyle>
            <a:lvl1pPr algn="ctr">
              <a:defRPr sz="1200">
                <a:solidFill>
                  <a:schemeClr val="bg1">
                    <a:lumMod val="75000"/>
                  </a:schemeClr>
                </a:solidFill>
                <a:latin typeface="Arial"/>
                <a:cs typeface="Arial"/>
              </a:defRPr>
            </a:lvl1pPr>
          </a:lstStyle>
          <a:p>
            <a:fld id="{307C7597-8D70-4701-8085-9524B0B5C72B}" type="slidenum">
              <a:rPr lang="fr-FR" smtClean="0"/>
              <a:pPr/>
              <a:t>‹N°›</a:t>
            </a:fld>
            <a:endParaRPr lang="fr-FR" dirty="0"/>
          </a:p>
        </p:txBody>
      </p:sp>
      <p:sp>
        <p:nvSpPr>
          <p:cNvPr id="31" name="Espace réservé pour une image  7"/>
          <p:cNvSpPr>
            <a:spLocks noGrp="1"/>
          </p:cNvSpPr>
          <p:nvPr>
            <p:ph type="pic" sz="quarter" idx="14"/>
          </p:nvPr>
        </p:nvSpPr>
        <p:spPr>
          <a:xfrm>
            <a:off x="4912257" y="267494"/>
            <a:ext cx="3961135" cy="4176464"/>
          </a:xfrm>
          <a:prstGeom prst="rect">
            <a:avLst/>
          </a:prstGeom>
        </p:spPr>
        <p:txBody>
          <a:bodyPr vert="horz"/>
          <a:lstStyle>
            <a:lvl1pPr>
              <a:defRPr>
                <a:solidFill>
                  <a:srgbClr val="FFFFFF"/>
                </a:solidFill>
              </a:defRPr>
            </a:lvl1pPr>
          </a:lstStyle>
          <a:p>
            <a:endParaRPr lang="fr-FR" dirty="0"/>
          </a:p>
        </p:txBody>
      </p:sp>
    </p:spTree>
    <p:extLst>
      <p:ext uri="{BB962C8B-B14F-4D97-AF65-F5344CB8AC3E}">
        <p14:creationId xmlns:p14="http://schemas.microsoft.com/office/powerpoint/2010/main" val="1385938098"/>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43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83432573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44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69042795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45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4091070211"/>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46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09996465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49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671915767"/>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bl">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1619251" y="136923"/>
            <a:ext cx="7489825" cy="486965"/>
          </a:xfrm>
        </p:spPr>
        <p:txBody>
          <a:bodyPr/>
          <a:lstStyle/>
          <a:p>
            <a:r>
              <a:rPr lang="fr-FR" smtClean="0"/>
              <a:t>Cliquez pour modifier le style du titre</a:t>
            </a:r>
            <a:endParaRPr lang="fr-FR"/>
          </a:p>
        </p:txBody>
      </p:sp>
      <p:sp>
        <p:nvSpPr>
          <p:cNvPr id="3" name="Espace réservé du tableau 2"/>
          <p:cNvSpPr>
            <a:spLocks noGrp="1"/>
          </p:cNvSpPr>
          <p:nvPr>
            <p:ph type="tbl" idx="1"/>
          </p:nvPr>
        </p:nvSpPr>
        <p:spPr>
          <a:xfrm>
            <a:off x="1331914" y="1067991"/>
            <a:ext cx="5761037" cy="3394472"/>
          </a:xfrm>
        </p:spPr>
        <p:txBody>
          <a:bodyPr/>
          <a:lstStyle/>
          <a:p>
            <a:pPr lvl="0"/>
            <a:endParaRPr lang="fr-FR" noProof="0"/>
          </a:p>
        </p:txBody>
      </p:sp>
      <p:sp>
        <p:nvSpPr>
          <p:cNvPr id="4" name="Rectangle 4"/>
          <p:cNvSpPr>
            <a:spLocks noGrp="1" noChangeArrowheads="1"/>
          </p:cNvSpPr>
          <p:nvPr>
            <p:ph type="dt" sz="half" idx="10"/>
          </p:nvPr>
        </p:nvSpPr>
        <p:spPr/>
        <p:txBody>
          <a:bodyPr/>
          <a:lstStyle>
            <a:lvl1pPr>
              <a:defRPr/>
            </a:lvl1pPr>
          </a:lstStyle>
          <a:p>
            <a:pPr>
              <a:defRPr/>
            </a:pPr>
            <a:fld id="{915F4910-81C6-4405-AC8D-A287477E3B06}" type="datetimeFigureOut">
              <a:rPr lang="fr-FR"/>
              <a:pPr>
                <a:defRPr/>
              </a:pPr>
              <a:t>23/03/2020</a:t>
            </a:fld>
            <a:endParaRPr lang="fr-FR"/>
          </a:p>
        </p:txBody>
      </p:sp>
      <p:sp>
        <p:nvSpPr>
          <p:cNvPr id="5" name="Rectangle 5"/>
          <p:cNvSpPr>
            <a:spLocks noGrp="1" noChangeArrowheads="1"/>
          </p:cNvSpPr>
          <p:nvPr>
            <p:ph type="ftr" sz="quarter" idx="11"/>
          </p:nvPr>
        </p:nvSpPr>
        <p:spPr/>
        <p:txBody>
          <a:bodyPr/>
          <a:lstStyle>
            <a:lvl1pPr>
              <a:defRPr/>
            </a:lvl1pPr>
          </a:lstStyle>
          <a:p>
            <a:pPr>
              <a:defRPr/>
            </a:pPr>
            <a:endParaRPr lang="fr-FR"/>
          </a:p>
        </p:txBody>
      </p:sp>
    </p:spTree>
    <p:extLst>
      <p:ext uri="{BB962C8B-B14F-4D97-AF65-F5344CB8AC3E}">
        <p14:creationId xmlns:p14="http://schemas.microsoft.com/office/powerpoint/2010/main" val="112165827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1331913" y="136923"/>
            <a:ext cx="7777162" cy="432554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3" name="Rectangle 4"/>
          <p:cNvSpPr>
            <a:spLocks noGrp="1" noChangeArrowheads="1"/>
          </p:cNvSpPr>
          <p:nvPr>
            <p:ph type="dt" sz="half" idx="10"/>
          </p:nvPr>
        </p:nvSpPr>
        <p:spPr>
          <a:ln/>
        </p:spPr>
        <p:txBody>
          <a:bodyPr/>
          <a:lstStyle>
            <a:lvl1pPr>
              <a:defRPr/>
            </a:lvl1pPr>
          </a:lstStyle>
          <a:p>
            <a:pPr>
              <a:defRPr/>
            </a:pPr>
            <a:endParaRPr lang="fr-FR"/>
          </a:p>
        </p:txBody>
      </p:sp>
      <p:sp>
        <p:nvSpPr>
          <p:cNvPr id="4" name="Rectangle 5"/>
          <p:cNvSpPr>
            <a:spLocks noGrp="1" noChangeArrowheads="1"/>
          </p:cNvSpPr>
          <p:nvPr>
            <p:ph type="ftr" sz="quarter" idx="11"/>
          </p:nvPr>
        </p:nvSpPr>
        <p:spPr>
          <a:ln/>
        </p:spPr>
        <p:txBody>
          <a:bodyPr/>
          <a:lstStyle>
            <a:lvl1pPr>
              <a:defRPr/>
            </a:lvl1pPr>
          </a:lstStyle>
          <a:p>
            <a:pPr>
              <a:defRPr/>
            </a:pPr>
            <a:endParaRPr lang="fr-FR"/>
          </a:p>
        </p:txBody>
      </p:sp>
      <p:sp>
        <p:nvSpPr>
          <p:cNvPr id="5" name="Rectangle 6"/>
          <p:cNvSpPr>
            <a:spLocks noGrp="1" noChangeArrowheads="1"/>
          </p:cNvSpPr>
          <p:nvPr>
            <p:ph type="sldNum" sz="quarter" idx="12"/>
          </p:nvPr>
        </p:nvSpPr>
        <p:spPr>
          <a:ln/>
        </p:spPr>
        <p:txBody>
          <a:bodyPr/>
          <a:lstStyle>
            <a:lvl1pPr>
              <a:defRPr/>
            </a:lvl1pPr>
          </a:lstStyle>
          <a:p>
            <a:pPr>
              <a:defRPr/>
            </a:pPr>
            <a:fld id="{6BB92892-5D86-4560-83C5-B8A0393BC4F8}" type="slidenum">
              <a:rPr lang="fr-FR" altLang="en-US"/>
              <a:pPr>
                <a:defRPr/>
              </a:pPr>
              <a:t>‹N°›</a:t>
            </a:fld>
            <a:endParaRPr lang="fr-FR" altLang="en-US"/>
          </a:p>
        </p:txBody>
      </p:sp>
    </p:spTree>
    <p:extLst>
      <p:ext uri="{BB962C8B-B14F-4D97-AF65-F5344CB8AC3E}">
        <p14:creationId xmlns:p14="http://schemas.microsoft.com/office/powerpoint/2010/main" val="94556510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4" name="Rectangle 5"/>
          <p:cNvSpPr>
            <a:spLocks noChangeArrowheads="1"/>
          </p:cNvSpPr>
          <p:nvPr/>
        </p:nvSpPr>
        <p:spPr bwMode="auto">
          <a:xfrm flipV="1">
            <a:off x="0" y="2139554"/>
            <a:ext cx="9144000" cy="2430065"/>
          </a:xfrm>
          <a:prstGeom prst="rect">
            <a:avLst/>
          </a:prstGeom>
          <a:solidFill>
            <a:srgbClr val="0B72B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imes New Roman" panose="02020603050405020304" pitchFamily="18" charset="0"/>
              </a:defRPr>
            </a:lvl1pPr>
            <a:lvl2pPr marL="742950" indent="-285750" eaLnBrk="0" hangingPunct="0">
              <a:defRPr sz="3600">
                <a:solidFill>
                  <a:schemeClr val="tx1"/>
                </a:solidFill>
                <a:latin typeface="Times New Roman" panose="02020603050405020304" pitchFamily="18" charset="0"/>
              </a:defRPr>
            </a:lvl2pPr>
            <a:lvl3pPr marL="1143000" indent="-228600" eaLnBrk="0" hangingPunct="0">
              <a:defRPr sz="3600">
                <a:solidFill>
                  <a:schemeClr val="tx1"/>
                </a:solidFill>
                <a:latin typeface="Times New Roman" panose="02020603050405020304" pitchFamily="18" charset="0"/>
              </a:defRPr>
            </a:lvl3pPr>
            <a:lvl4pPr marL="1600200" indent="-228600" eaLnBrk="0" hangingPunct="0">
              <a:defRPr sz="3600">
                <a:solidFill>
                  <a:schemeClr val="tx1"/>
                </a:solidFill>
                <a:latin typeface="Times New Roman" panose="02020603050405020304" pitchFamily="18" charset="0"/>
              </a:defRPr>
            </a:lvl4pPr>
            <a:lvl5pPr marL="2057400" indent="-228600" eaLnBrk="0" hangingPunct="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eaLnBrk="1" hangingPunct="1">
              <a:defRPr/>
            </a:pPr>
            <a:endParaRPr lang="en-US" altLang="en-US" sz="2700" smtClean="0">
              <a:solidFill>
                <a:srgbClr val="F08A00"/>
              </a:solidFill>
              <a:latin typeface="Arial" panose="020B0604020202020204" pitchFamily="34" charset="0"/>
            </a:endParaRPr>
          </a:p>
        </p:txBody>
      </p:sp>
      <p:pic>
        <p:nvPicPr>
          <p:cNvPr id="5" name="Image 7" descr="AudenciaNantes_CMJN_Centre.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4075" y="100012"/>
            <a:ext cx="4751388"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156326" y="4245769"/>
            <a:ext cx="2987675" cy="2166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1350">
              <a:solidFill>
                <a:srgbClr val="FFFFFF"/>
              </a:solidFill>
            </a:endParaRPr>
          </a:p>
        </p:txBody>
      </p:sp>
      <p:pic>
        <p:nvPicPr>
          <p:cNvPr id="7" name="Image 8" descr="AudenciaNantes_Bleu_Centre.wmf"/>
          <p:cNvPicPr>
            <a:picLocks noChangeAspect="1"/>
          </p:cNvPicPr>
          <p:nvPr/>
        </p:nvPicPr>
        <p:blipFill>
          <a:blip r:embed="rId3">
            <a:lum bright="10000"/>
            <a:extLst>
              <a:ext uri="{28A0092B-C50C-407E-A947-70E740481C1C}">
                <a14:useLocalDpi xmlns:a14="http://schemas.microsoft.com/office/drawing/2010/main" val="0"/>
              </a:ext>
            </a:extLst>
          </a:blip>
          <a:srcRect l="47279" t="4312" r="30017" b="45377"/>
          <a:stretch>
            <a:fillRect/>
          </a:stretch>
        </p:blipFill>
        <p:spPr bwMode="auto">
          <a:xfrm>
            <a:off x="0" y="2139554"/>
            <a:ext cx="32766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ZoneTexte 7"/>
          <p:cNvSpPr txBox="1"/>
          <p:nvPr/>
        </p:nvSpPr>
        <p:spPr>
          <a:xfrm>
            <a:off x="5786439" y="4296311"/>
            <a:ext cx="3125787" cy="184666"/>
          </a:xfrm>
          <a:prstGeom prst="rect">
            <a:avLst/>
          </a:prstGeom>
          <a:noFill/>
        </p:spPr>
        <p:txBody>
          <a:bodyPr anchor="ctr">
            <a:spAutoFit/>
          </a:bodyPr>
          <a:lstStyle/>
          <a:p>
            <a:pPr algn="r" eaLnBrk="1" hangingPunct="1">
              <a:defRPr/>
            </a:pPr>
            <a:r>
              <a:rPr lang="fr-FR" sz="900" b="1" spc="450" baseline="30000" dirty="0">
                <a:solidFill>
                  <a:srgbClr val="FFFFFF"/>
                </a:solidFill>
                <a:latin typeface="Arial" charset="0"/>
              </a:rPr>
              <a:t>SCHOOL OF MANAGEMENT</a:t>
            </a:r>
          </a:p>
        </p:txBody>
      </p:sp>
      <p:sp>
        <p:nvSpPr>
          <p:cNvPr id="9" name="Rectangle 5"/>
          <p:cNvSpPr>
            <a:spLocks noChangeArrowheads="1"/>
          </p:cNvSpPr>
          <p:nvPr/>
        </p:nvSpPr>
        <p:spPr bwMode="auto">
          <a:xfrm flipV="1">
            <a:off x="0" y="4462462"/>
            <a:ext cx="9144000" cy="681038"/>
          </a:xfrm>
          <a:prstGeom prst="rect">
            <a:avLst/>
          </a:prstGeom>
          <a:solidFill>
            <a:srgbClr val="00447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imes New Roman" panose="02020603050405020304" pitchFamily="18" charset="0"/>
              </a:defRPr>
            </a:lvl1pPr>
            <a:lvl2pPr marL="742950" indent="-285750" eaLnBrk="0" hangingPunct="0">
              <a:defRPr sz="3600">
                <a:solidFill>
                  <a:schemeClr val="tx1"/>
                </a:solidFill>
                <a:latin typeface="Times New Roman" panose="02020603050405020304" pitchFamily="18" charset="0"/>
              </a:defRPr>
            </a:lvl2pPr>
            <a:lvl3pPr marL="1143000" indent="-228600" eaLnBrk="0" hangingPunct="0">
              <a:defRPr sz="3600">
                <a:solidFill>
                  <a:schemeClr val="tx1"/>
                </a:solidFill>
                <a:latin typeface="Times New Roman" panose="02020603050405020304" pitchFamily="18" charset="0"/>
              </a:defRPr>
            </a:lvl3pPr>
            <a:lvl4pPr marL="1600200" indent="-228600" eaLnBrk="0" hangingPunct="0">
              <a:defRPr sz="3600">
                <a:solidFill>
                  <a:schemeClr val="tx1"/>
                </a:solidFill>
                <a:latin typeface="Times New Roman" panose="02020603050405020304" pitchFamily="18" charset="0"/>
              </a:defRPr>
            </a:lvl4pPr>
            <a:lvl5pPr marL="2057400" indent="-228600" eaLnBrk="0" hangingPunct="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eaLnBrk="1" hangingPunct="1">
              <a:defRPr/>
            </a:pPr>
            <a:endParaRPr lang="en-US" altLang="en-US" sz="2700" smtClean="0">
              <a:solidFill>
                <a:srgbClr val="000000"/>
              </a:solidFill>
              <a:latin typeface="Arial" panose="020B0604020202020204" pitchFamily="34" charset="0"/>
            </a:endParaRPr>
          </a:p>
        </p:txBody>
      </p:sp>
      <p:pic>
        <p:nvPicPr>
          <p:cNvPr id="10" name="Image 13" descr="Audencia-Group_Blanc.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0826" y="4550569"/>
            <a:ext cx="1476375" cy="506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ous-titr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fr-FR" smtClean="0"/>
              <a:t>Cliquez pour modifier le style des sous-titres du masque</a:t>
            </a:r>
            <a:endParaRPr lang="fr-FR"/>
          </a:p>
        </p:txBody>
      </p:sp>
      <p:sp>
        <p:nvSpPr>
          <p:cNvPr id="11" name="Rectangle 5"/>
          <p:cNvSpPr>
            <a:spLocks noGrp="1" noChangeArrowheads="1"/>
          </p:cNvSpPr>
          <p:nvPr>
            <p:ph type="ftr" sz="quarter" idx="10"/>
          </p:nvPr>
        </p:nvSpPr>
        <p:spPr/>
        <p:txBody>
          <a:bodyPr/>
          <a:lstStyle>
            <a:lvl1pPr>
              <a:defRPr/>
            </a:lvl1pPr>
          </a:lstStyle>
          <a:p>
            <a:pPr>
              <a:defRPr/>
            </a:pPr>
            <a:endParaRPr lang="fr-FR"/>
          </a:p>
        </p:txBody>
      </p:sp>
      <p:sp>
        <p:nvSpPr>
          <p:cNvPr id="12" name="Rectangle 6"/>
          <p:cNvSpPr>
            <a:spLocks noGrp="1" noChangeArrowheads="1"/>
          </p:cNvSpPr>
          <p:nvPr>
            <p:ph type="sldNum" sz="quarter" idx="11"/>
          </p:nvPr>
        </p:nvSpPr>
        <p:spPr/>
        <p:txBody>
          <a:bodyPr/>
          <a:lstStyle>
            <a:lvl1pPr>
              <a:defRPr/>
            </a:lvl1pPr>
          </a:lstStyle>
          <a:p>
            <a:pPr>
              <a:defRPr/>
            </a:pPr>
            <a:fld id="{70DBBD5D-B1B3-4EA8-8009-C3E903C416BA}" type="slidenum">
              <a:rPr lang="fr-FR" altLang="en-US"/>
              <a:pPr>
                <a:defRPr/>
              </a:pPr>
              <a:t>‹N°›</a:t>
            </a:fld>
            <a:endParaRPr lang="fr-FR" altLang="en-US"/>
          </a:p>
        </p:txBody>
      </p:sp>
    </p:spTree>
    <p:extLst>
      <p:ext uri="{BB962C8B-B14F-4D97-AF65-F5344CB8AC3E}">
        <p14:creationId xmlns:p14="http://schemas.microsoft.com/office/powerpoint/2010/main" val="79431397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4" name="Image 5" descr="AudenciaNantes_Noir.wmf"/>
          <p:cNvPicPr>
            <a:picLocks noChangeAspect="1"/>
          </p:cNvPicPr>
          <p:nvPr/>
        </p:nvPicPr>
        <p:blipFill>
          <a:blip r:embed="rId2">
            <a:lum bright="90000"/>
            <a:extLst>
              <a:ext uri="{28A0092B-C50C-407E-A947-70E740481C1C}">
                <a14:useLocalDpi xmlns:a14="http://schemas.microsoft.com/office/drawing/2010/main" val="0"/>
              </a:ext>
            </a:extLst>
          </a:blip>
          <a:srcRect r="75719" b="16100"/>
          <a:stretch>
            <a:fillRect/>
          </a:stretch>
        </p:blipFill>
        <p:spPr bwMode="auto">
          <a:xfrm>
            <a:off x="6227764" y="3020616"/>
            <a:ext cx="2916237" cy="212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Connecteur droit 4"/>
          <p:cNvCxnSpPr/>
          <p:nvPr/>
        </p:nvCxnSpPr>
        <p:spPr>
          <a:xfrm>
            <a:off x="0" y="951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457200" y="53561"/>
            <a:ext cx="8229600" cy="857250"/>
          </a:xfrm>
        </p:spPr>
        <p:txBody>
          <a:bodyPr/>
          <a:lstStyle>
            <a:lvl1pPr>
              <a:defRPr sz="2100">
                <a:solidFill>
                  <a:srgbClr val="0B72B5"/>
                </a:solidFill>
              </a:defRPr>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928662" y="1200151"/>
            <a:ext cx="7572428" cy="3394472"/>
          </a:xfrm>
        </p:spPr>
        <p:txBody>
          <a:bodyPr/>
          <a:lstStyle>
            <a:lvl1pPr>
              <a:defRPr sz="1800"/>
            </a:lvl1pPr>
            <a:lvl2pPr>
              <a:defRPr sz="1500"/>
            </a:lvl2pPr>
            <a:lvl3pPr>
              <a:defRPr sz="1350"/>
            </a:lvl3pPr>
            <a:lvl4pPr>
              <a:defRPr sz="1200"/>
            </a:lvl4pPr>
            <a:lvl5pPr>
              <a:defRPr sz="1200"/>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Rectangle 4"/>
          <p:cNvSpPr>
            <a:spLocks noGrp="1" noChangeArrowheads="1"/>
          </p:cNvSpPr>
          <p:nvPr>
            <p:ph type="dt" sz="half" idx="10"/>
          </p:nvPr>
        </p:nvSpPr>
        <p:spPr/>
        <p:txBody>
          <a:bodyPr/>
          <a:lstStyle>
            <a:lvl1pPr>
              <a:defRPr/>
            </a:lvl1pPr>
          </a:lstStyle>
          <a:p>
            <a:pPr>
              <a:defRPr/>
            </a:pPr>
            <a:fld id="{E24D3750-781B-412F-9764-EF143D133DB8}" type="datetimeFigureOut">
              <a:rPr lang="fr-FR"/>
              <a:pPr>
                <a:defRPr/>
              </a:pPr>
              <a:t>23/03/2020</a:t>
            </a:fld>
            <a:endParaRPr lang="fr-FR"/>
          </a:p>
        </p:txBody>
      </p:sp>
      <p:sp>
        <p:nvSpPr>
          <p:cNvPr id="7" name="Rectangle 5"/>
          <p:cNvSpPr>
            <a:spLocks noGrp="1" noChangeArrowheads="1"/>
          </p:cNvSpPr>
          <p:nvPr>
            <p:ph type="ftr" sz="quarter" idx="11"/>
          </p:nvPr>
        </p:nvSpPr>
        <p:spPr/>
        <p:txBody>
          <a:bodyPr/>
          <a:lstStyle>
            <a:lvl1pPr>
              <a:defRPr/>
            </a:lvl1pPr>
          </a:lstStyle>
          <a:p>
            <a:pPr>
              <a:defRPr/>
            </a:pPr>
            <a:endParaRPr lang="fr-FR"/>
          </a:p>
        </p:txBody>
      </p:sp>
      <p:sp>
        <p:nvSpPr>
          <p:cNvPr id="8" name="Rectangle 6"/>
          <p:cNvSpPr>
            <a:spLocks noGrp="1" noChangeArrowheads="1"/>
          </p:cNvSpPr>
          <p:nvPr>
            <p:ph type="sldNum" sz="quarter" idx="12"/>
          </p:nvPr>
        </p:nvSpPr>
        <p:spPr/>
        <p:txBody>
          <a:bodyPr/>
          <a:lstStyle>
            <a:lvl1pPr>
              <a:defRPr/>
            </a:lvl1pPr>
          </a:lstStyle>
          <a:p>
            <a:pPr>
              <a:defRPr/>
            </a:pPr>
            <a:fld id="{6ED8E06E-D79B-4060-88A2-F0429ADCD68E}" type="slidenum">
              <a:rPr lang="fr-FR" altLang="en-US"/>
              <a:pPr>
                <a:defRPr/>
              </a:pPr>
              <a:t>‹N°›</a:t>
            </a:fld>
            <a:endParaRPr lang="fr-FR" altLang="en-US"/>
          </a:p>
        </p:txBody>
      </p:sp>
    </p:spTree>
    <p:extLst>
      <p:ext uri="{BB962C8B-B14F-4D97-AF65-F5344CB8AC3E}">
        <p14:creationId xmlns:p14="http://schemas.microsoft.com/office/powerpoint/2010/main" val="2386425156"/>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305176"/>
            <a:ext cx="7772400" cy="1021556"/>
          </a:xfrm>
        </p:spPr>
        <p:txBody>
          <a:bodyPr anchor="t"/>
          <a:lstStyle>
            <a:lvl1pPr algn="l">
              <a:defRPr sz="3000" b="1" cap="all">
                <a:solidFill>
                  <a:srgbClr val="0B72B5"/>
                </a:solidFill>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fr-FR" smtClean="0"/>
              <a:t>Cliquez pour modifier les styles du texte du masque</a:t>
            </a:r>
          </a:p>
        </p:txBody>
      </p:sp>
      <p:sp>
        <p:nvSpPr>
          <p:cNvPr id="4" name="Rectangle 4"/>
          <p:cNvSpPr>
            <a:spLocks noGrp="1" noChangeArrowheads="1"/>
          </p:cNvSpPr>
          <p:nvPr>
            <p:ph type="dt" sz="half" idx="10"/>
          </p:nvPr>
        </p:nvSpPr>
        <p:spPr/>
        <p:txBody>
          <a:bodyPr/>
          <a:lstStyle>
            <a:lvl1pPr>
              <a:defRPr/>
            </a:lvl1pPr>
          </a:lstStyle>
          <a:p>
            <a:pPr>
              <a:defRPr/>
            </a:pPr>
            <a:fld id="{3159CA08-A21F-4493-85F5-EDE75CA0355B}" type="datetimeFigureOut">
              <a:rPr lang="fr-FR"/>
              <a:pPr>
                <a:defRPr/>
              </a:pPr>
              <a:t>23/03/2020</a:t>
            </a:fld>
            <a:endParaRPr lang="fr-FR"/>
          </a:p>
        </p:txBody>
      </p:sp>
      <p:sp>
        <p:nvSpPr>
          <p:cNvPr id="5" name="Rectangle 5"/>
          <p:cNvSpPr>
            <a:spLocks noGrp="1" noChangeArrowheads="1"/>
          </p:cNvSpPr>
          <p:nvPr>
            <p:ph type="ftr" sz="quarter" idx="11"/>
          </p:nvPr>
        </p:nvSpPr>
        <p:spPr/>
        <p:txBody>
          <a:bodyPr/>
          <a:lstStyle>
            <a:lvl1pPr>
              <a:defRPr/>
            </a:lvl1pPr>
          </a:lstStyle>
          <a:p>
            <a:pPr>
              <a:defRPr/>
            </a:pPr>
            <a:endParaRPr lang="fr-FR"/>
          </a:p>
        </p:txBody>
      </p:sp>
      <p:sp>
        <p:nvSpPr>
          <p:cNvPr id="6" name="Rectangle 6"/>
          <p:cNvSpPr>
            <a:spLocks noGrp="1" noChangeArrowheads="1"/>
          </p:cNvSpPr>
          <p:nvPr>
            <p:ph type="sldNum" sz="quarter" idx="12"/>
          </p:nvPr>
        </p:nvSpPr>
        <p:spPr/>
        <p:txBody>
          <a:bodyPr/>
          <a:lstStyle>
            <a:lvl1pPr>
              <a:defRPr/>
            </a:lvl1pPr>
          </a:lstStyle>
          <a:p>
            <a:pPr>
              <a:defRPr/>
            </a:pPr>
            <a:fld id="{75CF314B-8509-41D2-9441-A7DCECB26A0D}" type="slidenum">
              <a:rPr lang="fr-FR" altLang="en-US"/>
              <a:pPr>
                <a:defRPr/>
              </a:pPr>
              <a:t>‹N°›</a:t>
            </a:fld>
            <a:endParaRPr lang="fr-FR" altLang="en-US"/>
          </a:p>
        </p:txBody>
      </p:sp>
    </p:spTree>
    <p:extLst>
      <p:ext uri="{BB962C8B-B14F-4D97-AF65-F5344CB8AC3E}">
        <p14:creationId xmlns:p14="http://schemas.microsoft.com/office/powerpoint/2010/main" val="207226021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16" name="Rectangle 15"/>
          <p:cNvSpPr/>
          <p:nvPr userDrawn="1"/>
        </p:nvSpPr>
        <p:spPr>
          <a:xfrm>
            <a:off x="1" y="0"/>
            <a:ext cx="9150614" cy="4659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space réservé du contenu 2"/>
          <p:cNvSpPr>
            <a:spLocks noGrp="1"/>
          </p:cNvSpPr>
          <p:nvPr>
            <p:ph idx="1" hasCustomPrompt="1"/>
          </p:nvPr>
        </p:nvSpPr>
        <p:spPr>
          <a:xfrm>
            <a:off x="4497998" y="1324470"/>
            <a:ext cx="4250465" cy="3119488"/>
          </a:xfrm>
          <a:prstGeom prst="rect">
            <a:avLst/>
          </a:prstGeom>
        </p:spPr>
        <p:txBody>
          <a:bodyPr/>
          <a:lstStyle>
            <a:lvl1pPr marL="355600" indent="-355600">
              <a:buClrTx/>
              <a:buSzPct val="70000"/>
              <a:buFont typeface="Wingdings" panose="05000000000000000000" pitchFamily="2" charset="2"/>
              <a:buChar char="§"/>
              <a:defRPr sz="2000">
                <a:solidFill>
                  <a:srgbClr val="1360AE"/>
                </a:solidFill>
                <a:latin typeface="Arial"/>
                <a:cs typeface="Arial"/>
              </a:defRPr>
            </a:lvl1pPr>
            <a:lvl2pPr marL="742950" indent="-285750">
              <a:buClrTx/>
              <a:buSzPct val="50000"/>
              <a:buFont typeface="Wingdings" panose="05000000000000000000" pitchFamily="2" charset="2"/>
              <a:buChar char="§"/>
              <a:defRPr sz="1600">
                <a:solidFill>
                  <a:srgbClr val="1360AE"/>
                </a:solidFill>
                <a:latin typeface="Arial"/>
                <a:cs typeface="Arial"/>
              </a:defRPr>
            </a:lvl2pPr>
            <a:lvl3pPr marL="1143000" indent="-228600">
              <a:buClrTx/>
              <a:buSzPct val="50000"/>
              <a:buFont typeface="Wingdings" panose="05000000000000000000" pitchFamily="2" charset="2"/>
              <a:buChar char="§"/>
              <a:defRPr sz="1400">
                <a:solidFill>
                  <a:srgbClr val="1360AE"/>
                </a:solidFill>
                <a:latin typeface="Arial"/>
                <a:cs typeface="Arial"/>
              </a:defRPr>
            </a:lvl3pPr>
            <a:lvl4pPr marL="1600200" indent="-228600">
              <a:buClrTx/>
              <a:buSzPct val="50000"/>
              <a:buFont typeface="Wingdings" panose="05000000000000000000" pitchFamily="2" charset="2"/>
              <a:buChar char="§"/>
              <a:defRPr sz="1200">
                <a:solidFill>
                  <a:srgbClr val="1360AE"/>
                </a:solidFill>
                <a:latin typeface="Arial"/>
                <a:cs typeface="Arial"/>
              </a:defRPr>
            </a:lvl4pPr>
            <a:lvl5pPr marL="2057400" indent="-228600">
              <a:buClr>
                <a:schemeClr val="tx1">
                  <a:lumMod val="85000"/>
                  <a:lumOff val="15000"/>
                </a:schemeClr>
              </a:buClr>
              <a:buSzPct val="50000"/>
              <a:buFont typeface="Wingdings" panose="05000000000000000000" pitchFamily="2" charset="2"/>
              <a:buChar char="§"/>
              <a:defRPr sz="1600">
                <a:solidFill>
                  <a:srgbClr val="404040"/>
                </a:solidFill>
                <a:latin typeface="Arial"/>
                <a:cs typeface="Arial"/>
              </a:defRPr>
            </a:lvl5pPr>
          </a:lstStyle>
          <a:p>
            <a:pPr lvl="0"/>
            <a:r>
              <a:rPr lang="fr-FR" dirty="0"/>
              <a:t>Modifiez le premier niveau</a:t>
            </a:r>
          </a:p>
          <a:p>
            <a:pPr lvl="1"/>
            <a:r>
              <a:rPr lang="fr-FR" dirty="0"/>
              <a:t>Deuxième niveau</a:t>
            </a:r>
          </a:p>
          <a:p>
            <a:pPr lvl="2"/>
            <a:r>
              <a:rPr lang="fr-FR" dirty="0"/>
              <a:t>Troisième niveau</a:t>
            </a:r>
          </a:p>
          <a:p>
            <a:pPr lvl="3"/>
            <a:r>
              <a:rPr lang="fr-FR" dirty="0"/>
              <a:t>Quatrième niveau</a:t>
            </a:r>
          </a:p>
        </p:txBody>
      </p:sp>
      <p:sp>
        <p:nvSpPr>
          <p:cNvPr id="18" name="Titre 1"/>
          <p:cNvSpPr>
            <a:spLocks noGrp="1"/>
          </p:cNvSpPr>
          <p:nvPr>
            <p:ph type="title" hasCustomPrompt="1"/>
          </p:nvPr>
        </p:nvSpPr>
        <p:spPr>
          <a:xfrm>
            <a:off x="4491000" y="309019"/>
            <a:ext cx="4250848" cy="475265"/>
          </a:xfrm>
          <a:prstGeom prst="rect">
            <a:avLst/>
          </a:prstGeom>
        </p:spPr>
        <p:txBody>
          <a:bodyPr/>
          <a:lstStyle>
            <a:lvl1pPr algn="l">
              <a:defRPr sz="3000" kern="0" cap="none" spc="0" baseline="0">
                <a:solidFill>
                  <a:srgbClr val="1360AE"/>
                </a:solidFill>
                <a:latin typeface="Arial Black"/>
                <a:cs typeface="Arial Black"/>
              </a:defRPr>
            </a:lvl1pPr>
          </a:lstStyle>
          <a:p>
            <a:r>
              <a:rPr lang="fr-FR" dirty="0"/>
              <a:t>Modifiez le titre</a:t>
            </a:r>
          </a:p>
        </p:txBody>
      </p:sp>
      <p:sp>
        <p:nvSpPr>
          <p:cNvPr id="20" name="Sous-titre 2"/>
          <p:cNvSpPr>
            <a:spLocks noGrp="1"/>
          </p:cNvSpPr>
          <p:nvPr>
            <p:ph type="subTitle" idx="13" hasCustomPrompt="1"/>
          </p:nvPr>
        </p:nvSpPr>
        <p:spPr>
          <a:xfrm>
            <a:off x="4501350" y="732612"/>
            <a:ext cx="4247114" cy="360503"/>
          </a:xfrm>
          <a:prstGeom prst="rect">
            <a:avLst/>
          </a:prstGeom>
        </p:spPr>
        <p:txBody>
          <a:bodyPr/>
          <a:lstStyle>
            <a:lvl1pPr marL="0" indent="0" algn="l">
              <a:buNone/>
              <a:defRPr sz="2000" i="1" spc="0" baseline="0">
                <a:solidFill>
                  <a:srgbClr val="17212F"/>
                </a:solidFill>
                <a:latin typeface="Arial"/>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sous-titre</a:t>
            </a:r>
          </a:p>
        </p:txBody>
      </p:sp>
      <p:pic>
        <p:nvPicPr>
          <p:cNvPr id="23" name="Imag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1419" y="4751832"/>
            <a:ext cx="1368152" cy="310303"/>
          </a:xfrm>
          <a:prstGeom prst="rect">
            <a:avLst/>
          </a:prstGeom>
        </p:spPr>
      </p:pic>
      <p:pic>
        <p:nvPicPr>
          <p:cNvPr id="24" name="Imag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426" y="4751832"/>
            <a:ext cx="1227829" cy="315024"/>
          </a:xfrm>
          <a:prstGeom prst="rect">
            <a:avLst/>
          </a:prstGeom>
        </p:spPr>
      </p:pic>
      <p:sp>
        <p:nvSpPr>
          <p:cNvPr id="30" name="Espace réservé du numéro de diapositive 5"/>
          <p:cNvSpPr>
            <a:spLocks noGrp="1"/>
          </p:cNvSpPr>
          <p:nvPr>
            <p:ph type="sldNum" sz="quarter" idx="12"/>
          </p:nvPr>
        </p:nvSpPr>
        <p:spPr>
          <a:xfrm>
            <a:off x="4309671" y="4751832"/>
            <a:ext cx="539080" cy="273844"/>
          </a:xfrm>
          <a:prstGeom prst="rect">
            <a:avLst/>
          </a:prstGeom>
        </p:spPr>
        <p:txBody>
          <a:bodyPr/>
          <a:lstStyle>
            <a:lvl1pPr algn="ctr">
              <a:defRPr sz="1200">
                <a:solidFill>
                  <a:schemeClr val="bg1">
                    <a:lumMod val="75000"/>
                  </a:schemeClr>
                </a:solidFill>
                <a:latin typeface="Arial"/>
                <a:cs typeface="Arial"/>
              </a:defRPr>
            </a:lvl1pPr>
          </a:lstStyle>
          <a:p>
            <a:fld id="{307C7597-8D70-4701-8085-9524B0B5C72B}" type="slidenum">
              <a:rPr lang="fr-FR" smtClean="0"/>
              <a:pPr/>
              <a:t>‹N°›</a:t>
            </a:fld>
            <a:endParaRPr lang="fr-FR" dirty="0"/>
          </a:p>
        </p:txBody>
      </p:sp>
      <p:sp>
        <p:nvSpPr>
          <p:cNvPr id="13" name="Rectangle 12"/>
          <p:cNvSpPr/>
          <p:nvPr userDrawn="1"/>
        </p:nvSpPr>
        <p:spPr>
          <a:xfrm>
            <a:off x="4605075" y="267494"/>
            <a:ext cx="720080" cy="72008"/>
          </a:xfrm>
          <a:prstGeom prst="rect">
            <a:avLst/>
          </a:prstGeom>
          <a:solidFill>
            <a:srgbClr val="1360AE">
              <a:alpha val="9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pour une image  7"/>
          <p:cNvSpPr>
            <a:spLocks noGrp="1"/>
          </p:cNvSpPr>
          <p:nvPr>
            <p:ph type="pic" sz="quarter" idx="14"/>
          </p:nvPr>
        </p:nvSpPr>
        <p:spPr>
          <a:xfrm>
            <a:off x="323528" y="267494"/>
            <a:ext cx="3961135" cy="4176464"/>
          </a:xfrm>
          <a:prstGeom prst="rect">
            <a:avLst/>
          </a:prstGeom>
        </p:spPr>
        <p:txBody>
          <a:bodyPr vert="horz"/>
          <a:lstStyle>
            <a:lvl1pPr>
              <a:defRPr>
                <a:solidFill>
                  <a:srgbClr val="1360AE"/>
                </a:solidFill>
              </a:defRPr>
            </a:lvl1pPr>
          </a:lstStyle>
          <a:p>
            <a:endParaRPr lang="fr-FR" dirty="0"/>
          </a:p>
        </p:txBody>
      </p:sp>
    </p:spTree>
    <p:extLst>
      <p:ext uri="{BB962C8B-B14F-4D97-AF65-F5344CB8AC3E}">
        <p14:creationId xmlns:p14="http://schemas.microsoft.com/office/powerpoint/2010/main" val="146031319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5" name="Image 5" descr="AudenciaNantes_Noir.wmf"/>
          <p:cNvPicPr>
            <a:picLocks noChangeAspect="1"/>
          </p:cNvPicPr>
          <p:nvPr/>
        </p:nvPicPr>
        <p:blipFill>
          <a:blip r:embed="rId2">
            <a:lum bright="90000"/>
            <a:extLst>
              <a:ext uri="{28A0092B-C50C-407E-A947-70E740481C1C}">
                <a14:useLocalDpi xmlns:a14="http://schemas.microsoft.com/office/drawing/2010/main" val="0"/>
              </a:ext>
            </a:extLst>
          </a:blip>
          <a:srcRect r="75719" b="16100"/>
          <a:stretch>
            <a:fillRect/>
          </a:stretch>
        </p:blipFill>
        <p:spPr bwMode="auto">
          <a:xfrm>
            <a:off x="6227764" y="3020616"/>
            <a:ext cx="2916237" cy="212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Connecteur droit 5"/>
          <p:cNvCxnSpPr/>
          <p:nvPr/>
        </p:nvCxnSpPr>
        <p:spPr>
          <a:xfrm>
            <a:off x="0" y="951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p:txBody>
          <a:bodyPr/>
          <a:lstStyle>
            <a:lvl1pPr>
              <a:defRPr>
                <a:solidFill>
                  <a:srgbClr val="0B72B5"/>
                </a:solidFill>
              </a:defRPr>
            </a:lvl1p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noChangeArrowheads="1"/>
          </p:cNvSpPr>
          <p:nvPr>
            <p:ph type="dt" sz="half" idx="10"/>
          </p:nvPr>
        </p:nvSpPr>
        <p:spPr/>
        <p:txBody>
          <a:bodyPr/>
          <a:lstStyle>
            <a:lvl1pPr>
              <a:defRPr/>
            </a:lvl1pPr>
          </a:lstStyle>
          <a:p>
            <a:pPr>
              <a:defRPr/>
            </a:pPr>
            <a:fld id="{C2819DEE-9CE9-4521-AD2D-EE9144E7E1AB}" type="datetimeFigureOut">
              <a:rPr lang="fr-FR"/>
              <a:pPr>
                <a:defRPr/>
              </a:pPr>
              <a:t>23/03/2020</a:t>
            </a:fld>
            <a:endParaRPr lang="fr-FR"/>
          </a:p>
        </p:txBody>
      </p:sp>
      <p:sp>
        <p:nvSpPr>
          <p:cNvPr id="8" name="Espace réservé du pied de page 7"/>
          <p:cNvSpPr>
            <a:spLocks noGrp="1" noChangeArrowheads="1"/>
          </p:cNvSpPr>
          <p:nvPr>
            <p:ph type="ftr" sz="quarter" idx="11"/>
          </p:nvPr>
        </p:nvSpPr>
        <p:spPr/>
        <p:txBody>
          <a:bodyPr/>
          <a:lstStyle>
            <a:lvl1pPr>
              <a:defRPr/>
            </a:lvl1pPr>
          </a:lstStyle>
          <a:p>
            <a:pPr>
              <a:defRPr/>
            </a:pPr>
            <a:endParaRPr lang="fr-FR"/>
          </a:p>
        </p:txBody>
      </p:sp>
      <p:sp>
        <p:nvSpPr>
          <p:cNvPr id="9" name="Espace réservé du numéro de diapositive 8"/>
          <p:cNvSpPr>
            <a:spLocks noGrp="1" noChangeArrowheads="1"/>
          </p:cNvSpPr>
          <p:nvPr>
            <p:ph type="sldNum" sz="quarter" idx="12"/>
          </p:nvPr>
        </p:nvSpPr>
        <p:spPr/>
        <p:txBody>
          <a:bodyPr/>
          <a:lstStyle>
            <a:lvl1pPr>
              <a:defRPr/>
            </a:lvl1pPr>
          </a:lstStyle>
          <a:p>
            <a:pPr>
              <a:defRPr/>
            </a:pPr>
            <a:fld id="{CB0F5B50-7B1C-4027-9119-B4F5354F0B61}" type="slidenum">
              <a:rPr lang="fr-FR" altLang="en-US"/>
              <a:pPr>
                <a:defRPr/>
              </a:pPr>
              <a:t>‹N°›</a:t>
            </a:fld>
            <a:endParaRPr lang="fr-FR" altLang="en-US"/>
          </a:p>
        </p:txBody>
      </p:sp>
    </p:spTree>
    <p:extLst>
      <p:ext uri="{BB962C8B-B14F-4D97-AF65-F5344CB8AC3E}">
        <p14:creationId xmlns:p14="http://schemas.microsoft.com/office/powerpoint/2010/main" val="4063680708"/>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7" name="Image 5" descr="AudenciaNantes_Noir.wmf"/>
          <p:cNvPicPr>
            <a:picLocks noChangeAspect="1"/>
          </p:cNvPicPr>
          <p:nvPr/>
        </p:nvPicPr>
        <p:blipFill>
          <a:blip r:embed="rId2">
            <a:lum bright="90000"/>
            <a:extLst>
              <a:ext uri="{28A0092B-C50C-407E-A947-70E740481C1C}">
                <a14:useLocalDpi xmlns:a14="http://schemas.microsoft.com/office/drawing/2010/main" val="0"/>
              </a:ext>
            </a:extLst>
          </a:blip>
          <a:srcRect r="75719" b="16100"/>
          <a:stretch>
            <a:fillRect/>
          </a:stretch>
        </p:blipFill>
        <p:spPr bwMode="auto">
          <a:xfrm>
            <a:off x="6227764" y="3020616"/>
            <a:ext cx="2916237" cy="212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Connecteur droit 7"/>
          <p:cNvCxnSpPr/>
          <p:nvPr/>
        </p:nvCxnSpPr>
        <p:spPr>
          <a:xfrm>
            <a:off x="0" y="951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p:txBody>
          <a:bodyPr/>
          <a:lstStyle>
            <a:lvl1pPr>
              <a:defRPr>
                <a:solidFill>
                  <a:srgbClr val="0B72B5"/>
                </a:solidFill>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9" name="Rectangle 4"/>
          <p:cNvSpPr>
            <a:spLocks noGrp="1" noChangeArrowheads="1"/>
          </p:cNvSpPr>
          <p:nvPr>
            <p:ph type="dt" sz="half" idx="10"/>
          </p:nvPr>
        </p:nvSpPr>
        <p:spPr/>
        <p:txBody>
          <a:bodyPr/>
          <a:lstStyle>
            <a:lvl1pPr>
              <a:defRPr/>
            </a:lvl1pPr>
          </a:lstStyle>
          <a:p>
            <a:pPr>
              <a:defRPr/>
            </a:pPr>
            <a:fld id="{D75A1A2A-B797-42CE-A2A1-587A073678EC}" type="datetimeFigureOut">
              <a:rPr lang="fr-FR"/>
              <a:pPr>
                <a:defRPr/>
              </a:pPr>
              <a:t>23/03/2020</a:t>
            </a:fld>
            <a:endParaRPr lang="fr-FR"/>
          </a:p>
        </p:txBody>
      </p:sp>
      <p:sp>
        <p:nvSpPr>
          <p:cNvPr id="10" name="Rectangle 5"/>
          <p:cNvSpPr>
            <a:spLocks noGrp="1" noChangeArrowheads="1"/>
          </p:cNvSpPr>
          <p:nvPr>
            <p:ph type="ftr" sz="quarter" idx="11"/>
          </p:nvPr>
        </p:nvSpPr>
        <p:spPr/>
        <p:txBody>
          <a:bodyPr/>
          <a:lstStyle>
            <a:lvl1pPr>
              <a:defRPr/>
            </a:lvl1pPr>
          </a:lstStyle>
          <a:p>
            <a:pPr>
              <a:defRPr/>
            </a:pPr>
            <a:endParaRPr lang="fr-FR"/>
          </a:p>
        </p:txBody>
      </p:sp>
      <p:sp>
        <p:nvSpPr>
          <p:cNvPr id="11" name="Rectangle 6"/>
          <p:cNvSpPr>
            <a:spLocks noGrp="1" noChangeArrowheads="1"/>
          </p:cNvSpPr>
          <p:nvPr>
            <p:ph type="sldNum" sz="quarter" idx="12"/>
          </p:nvPr>
        </p:nvSpPr>
        <p:spPr/>
        <p:txBody>
          <a:bodyPr/>
          <a:lstStyle>
            <a:lvl1pPr>
              <a:defRPr/>
            </a:lvl1pPr>
          </a:lstStyle>
          <a:p>
            <a:pPr>
              <a:defRPr/>
            </a:pPr>
            <a:fld id="{268F900B-1220-4547-8508-3E4E0F90A051}" type="slidenum">
              <a:rPr lang="fr-FR" altLang="en-US"/>
              <a:pPr>
                <a:defRPr/>
              </a:pPr>
              <a:t>‹N°›</a:t>
            </a:fld>
            <a:endParaRPr lang="fr-FR" altLang="en-US"/>
          </a:p>
        </p:txBody>
      </p:sp>
    </p:spTree>
    <p:extLst>
      <p:ext uri="{BB962C8B-B14F-4D97-AF65-F5344CB8AC3E}">
        <p14:creationId xmlns:p14="http://schemas.microsoft.com/office/powerpoint/2010/main" val="701445242"/>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3" name="Image 5" descr="AudenciaNantes_Noir.wmf"/>
          <p:cNvPicPr>
            <a:picLocks noChangeAspect="1"/>
          </p:cNvPicPr>
          <p:nvPr/>
        </p:nvPicPr>
        <p:blipFill>
          <a:blip r:embed="rId2">
            <a:lum bright="90000"/>
            <a:extLst>
              <a:ext uri="{28A0092B-C50C-407E-A947-70E740481C1C}">
                <a14:useLocalDpi xmlns:a14="http://schemas.microsoft.com/office/drawing/2010/main" val="0"/>
              </a:ext>
            </a:extLst>
          </a:blip>
          <a:srcRect r="75719" b="16100"/>
          <a:stretch>
            <a:fillRect/>
          </a:stretch>
        </p:blipFill>
        <p:spPr bwMode="auto">
          <a:xfrm>
            <a:off x="6227764" y="3020616"/>
            <a:ext cx="2916237" cy="212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Connecteur droit 3"/>
          <p:cNvCxnSpPr/>
          <p:nvPr/>
        </p:nvCxnSpPr>
        <p:spPr>
          <a:xfrm>
            <a:off x="0" y="951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p:txBody>
          <a:bodyPr/>
          <a:lstStyle>
            <a:lvl1pPr>
              <a:defRPr>
                <a:solidFill>
                  <a:srgbClr val="0B72B5"/>
                </a:solidFill>
              </a:defRPr>
            </a:lvl1pPr>
          </a:lstStyle>
          <a:p>
            <a:r>
              <a:rPr lang="fr-FR" smtClean="0"/>
              <a:t>Cliquez pour modifier le style du titre</a:t>
            </a:r>
            <a:endParaRPr lang="fr-FR"/>
          </a:p>
        </p:txBody>
      </p:sp>
      <p:sp>
        <p:nvSpPr>
          <p:cNvPr id="5" name="Espace réservé de la date 4"/>
          <p:cNvSpPr>
            <a:spLocks noGrp="1" noChangeArrowheads="1"/>
          </p:cNvSpPr>
          <p:nvPr>
            <p:ph type="dt" sz="half" idx="10"/>
          </p:nvPr>
        </p:nvSpPr>
        <p:spPr/>
        <p:txBody>
          <a:bodyPr/>
          <a:lstStyle>
            <a:lvl1pPr>
              <a:defRPr/>
            </a:lvl1pPr>
          </a:lstStyle>
          <a:p>
            <a:pPr>
              <a:defRPr/>
            </a:pPr>
            <a:fld id="{3665324A-53F2-4596-9F6A-6C392D1C9BAE}" type="datetimeFigureOut">
              <a:rPr lang="fr-FR"/>
              <a:pPr>
                <a:defRPr/>
              </a:pPr>
              <a:t>23/03/2020</a:t>
            </a:fld>
            <a:endParaRPr lang="fr-FR"/>
          </a:p>
        </p:txBody>
      </p:sp>
      <p:sp>
        <p:nvSpPr>
          <p:cNvPr id="6" name="Espace réservé du pied de page 5"/>
          <p:cNvSpPr>
            <a:spLocks noGrp="1" noChangeArrowheads="1"/>
          </p:cNvSpPr>
          <p:nvPr>
            <p:ph type="ftr" sz="quarter" idx="11"/>
          </p:nvPr>
        </p:nvSpPr>
        <p:spPr/>
        <p:txBody>
          <a:bodyPr/>
          <a:lstStyle>
            <a:lvl1pPr>
              <a:defRPr/>
            </a:lvl1pPr>
          </a:lstStyle>
          <a:p>
            <a:pPr>
              <a:defRPr/>
            </a:pPr>
            <a:endParaRPr lang="fr-FR"/>
          </a:p>
        </p:txBody>
      </p:sp>
      <p:sp>
        <p:nvSpPr>
          <p:cNvPr id="7" name="Espace réservé du numéro de diapositive 6"/>
          <p:cNvSpPr>
            <a:spLocks noGrp="1" noChangeArrowheads="1"/>
          </p:cNvSpPr>
          <p:nvPr>
            <p:ph type="sldNum" sz="quarter" idx="12"/>
          </p:nvPr>
        </p:nvSpPr>
        <p:spPr/>
        <p:txBody>
          <a:bodyPr/>
          <a:lstStyle>
            <a:lvl1pPr>
              <a:defRPr/>
            </a:lvl1pPr>
          </a:lstStyle>
          <a:p>
            <a:pPr>
              <a:defRPr/>
            </a:pPr>
            <a:fld id="{901785C5-31D2-4428-B9CD-086D9B7C66BB}" type="slidenum">
              <a:rPr lang="fr-FR" altLang="en-US"/>
              <a:pPr>
                <a:defRPr/>
              </a:pPr>
              <a:t>‹N°›</a:t>
            </a:fld>
            <a:endParaRPr lang="fr-FR" altLang="en-US"/>
          </a:p>
        </p:txBody>
      </p:sp>
    </p:spTree>
    <p:extLst>
      <p:ext uri="{BB962C8B-B14F-4D97-AF65-F5344CB8AC3E}">
        <p14:creationId xmlns:p14="http://schemas.microsoft.com/office/powerpoint/2010/main" val="288344324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2" name="Image 5" descr="AudenciaNantes_Noir.wmf"/>
          <p:cNvPicPr>
            <a:picLocks noChangeAspect="1"/>
          </p:cNvPicPr>
          <p:nvPr/>
        </p:nvPicPr>
        <p:blipFill>
          <a:blip r:embed="rId2">
            <a:lum bright="90000"/>
            <a:extLst>
              <a:ext uri="{28A0092B-C50C-407E-A947-70E740481C1C}">
                <a14:useLocalDpi xmlns:a14="http://schemas.microsoft.com/office/drawing/2010/main" val="0"/>
              </a:ext>
            </a:extLst>
          </a:blip>
          <a:srcRect r="75719" b="16100"/>
          <a:stretch>
            <a:fillRect/>
          </a:stretch>
        </p:blipFill>
        <p:spPr bwMode="auto">
          <a:xfrm>
            <a:off x="6227764" y="3020616"/>
            <a:ext cx="2916237" cy="212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Connecteur droit 2"/>
          <p:cNvCxnSpPr/>
          <p:nvPr/>
        </p:nvCxnSpPr>
        <p:spPr>
          <a:xfrm>
            <a:off x="0" y="951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4"/>
          <p:cNvSpPr>
            <a:spLocks noGrp="1" noChangeArrowheads="1"/>
          </p:cNvSpPr>
          <p:nvPr>
            <p:ph type="dt" sz="half" idx="10"/>
          </p:nvPr>
        </p:nvSpPr>
        <p:spPr/>
        <p:txBody>
          <a:bodyPr/>
          <a:lstStyle>
            <a:lvl1pPr>
              <a:defRPr/>
            </a:lvl1pPr>
          </a:lstStyle>
          <a:p>
            <a:pPr>
              <a:defRPr/>
            </a:pPr>
            <a:fld id="{4F237D8D-91F6-4B01-A803-882125CFDC32}" type="datetimeFigureOut">
              <a:rPr lang="fr-FR"/>
              <a:pPr>
                <a:defRPr/>
              </a:pPr>
              <a:t>23/03/2020</a:t>
            </a:fld>
            <a:endParaRPr lang="fr-FR"/>
          </a:p>
        </p:txBody>
      </p:sp>
      <p:sp>
        <p:nvSpPr>
          <p:cNvPr id="5" name="Rectangle 5"/>
          <p:cNvSpPr>
            <a:spLocks noGrp="1" noChangeArrowheads="1"/>
          </p:cNvSpPr>
          <p:nvPr>
            <p:ph type="ftr" sz="quarter" idx="11"/>
          </p:nvPr>
        </p:nvSpPr>
        <p:spPr/>
        <p:txBody>
          <a:bodyPr/>
          <a:lstStyle>
            <a:lvl1pPr>
              <a:defRPr/>
            </a:lvl1pPr>
          </a:lstStyle>
          <a:p>
            <a:pPr>
              <a:defRPr/>
            </a:pPr>
            <a:endParaRPr lang="fr-FR"/>
          </a:p>
        </p:txBody>
      </p:sp>
      <p:sp>
        <p:nvSpPr>
          <p:cNvPr id="6" name="Rectangle 6"/>
          <p:cNvSpPr>
            <a:spLocks noGrp="1" noChangeArrowheads="1"/>
          </p:cNvSpPr>
          <p:nvPr>
            <p:ph type="sldNum" sz="quarter" idx="12"/>
          </p:nvPr>
        </p:nvSpPr>
        <p:spPr/>
        <p:txBody>
          <a:bodyPr/>
          <a:lstStyle>
            <a:lvl1pPr>
              <a:defRPr/>
            </a:lvl1pPr>
          </a:lstStyle>
          <a:p>
            <a:pPr>
              <a:defRPr/>
            </a:pPr>
            <a:fld id="{1CCAE534-6E03-47F0-896B-71C190F79507}" type="slidenum">
              <a:rPr lang="fr-FR" altLang="en-US"/>
              <a:pPr>
                <a:defRPr/>
              </a:pPr>
              <a:t>‹N°›</a:t>
            </a:fld>
            <a:endParaRPr lang="fr-FR" altLang="en-US"/>
          </a:p>
        </p:txBody>
      </p:sp>
    </p:spTree>
    <p:extLst>
      <p:ext uri="{BB962C8B-B14F-4D97-AF65-F5344CB8AC3E}">
        <p14:creationId xmlns:p14="http://schemas.microsoft.com/office/powerpoint/2010/main" val="2599158734"/>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5" name="Image 5" descr="AudenciaNantes_Noir.wmf"/>
          <p:cNvPicPr>
            <a:picLocks noChangeAspect="1"/>
          </p:cNvPicPr>
          <p:nvPr/>
        </p:nvPicPr>
        <p:blipFill>
          <a:blip r:embed="rId2">
            <a:lum bright="90000"/>
            <a:extLst>
              <a:ext uri="{28A0092B-C50C-407E-A947-70E740481C1C}">
                <a14:useLocalDpi xmlns:a14="http://schemas.microsoft.com/office/drawing/2010/main" val="0"/>
              </a:ext>
            </a:extLst>
          </a:blip>
          <a:srcRect r="75719" b="16100"/>
          <a:stretch>
            <a:fillRect/>
          </a:stretch>
        </p:blipFill>
        <p:spPr bwMode="auto">
          <a:xfrm>
            <a:off x="6227764" y="3020616"/>
            <a:ext cx="2916237" cy="212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Connecteur droit 5"/>
          <p:cNvCxnSpPr/>
          <p:nvPr/>
        </p:nvCxnSpPr>
        <p:spPr>
          <a:xfrm>
            <a:off x="0" y="951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457201" y="204787"/>
            <a:ext cx="3008313" cy="871538"/>
          </a:xfrm>
        </p:spPr>
        <p:txBody>
          <a:bodyPr anchor="b"/>
          <a:lstStyle>
            <a:lvl1pPr algn="l">
              <a:defRPr sz="1500" b="1">
                <a:solidFill>
                  <a:srgbClr val="0B72B5"/>
                </a:solidFill>
              </a:defRPr>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7" name="Espace réservé de la date 6"/>
          <p:cNvSpPr>
            <a:spLocks noGrp="1" noChangeArrowheads="1"/>
          </p:cNvSpPr>
          <p:nvPr>
            <p:ph type="dt" sz="half" idx="10"/>
          </p:nvPr>
        </p:nvSpPr>
        <p:spPr/>
        <p:txBody>
          <a:bodyPr/>
          <a:lstStyle>
            <a:lvl1pPr>
              <a:defRPr/>
            </a:lvl1pPr>
          </a:lstStyle>
          <a:p>
            <a:pPr>
              <a:defRPr/>
            </a:pPr>
            <a:fld id="{B402ADAD-0552-48DC-94BF-72F3611947B0}" type="datetimeFigureOut">
              <a:rPr lang="fr-FR"/>
              <a:pPr>
                <a:defRPr/>
              </a:pPr>
              <a:t>23/03/2020</a:t>
            </a:fld>
            <a:endParaRPr lang="fr-FR"/>
          </a:p>
        </p:txBody>
      </p:sp>
      <p:sp>
        <p:nvSpPr>
          <p:cNvPr id="8" name="Espace réservé du pied de page 7"/>
          <p:cNvSpPr>
            <a:spLocks noGrp="1" noChangeArrowheads="1"/>
          </p:cNvSpPr>
          <p:nvPr>
            <p:ph type="ftr" sz="quarter" idx="11"/>
          </p:nvPr>
        </p:nvSpPr>
        <p:spPr/>
        <p:txBody>
          <a:bodyPr/>
          <a:lstStyle>
            <a:lvl1pPr>
              <a:defRPr/>
            </a:lvl1pPr>
          </a:lstStyle>
          <a:p>
            <a:pPr>
              <a:defRPr/>
            </a:pPr>
            <a:endParaRPr lang="fr-FR"/>
          </a:p>
        </p:txBody>
      </p:sp>
      <p:sp>
        <p:nvSpPr>
          <p:cNvPr id="9" name="Espace réservé du numéro de diapositive 8"/>
          <p:cNvSpPr>
            <a:spLocks noGrp="1" noChangeArrowheads="1"/>
          </p:cNvSpPr>
          <p:nvPr>
            <p:ph type="sldNum" sz="quarter" idx="12"/>
          </p:nvPr>
        </p:nvSpPr>
        <p:spPr/>
        <p:txBody>
          <a:bodyPr/>
          <a:lstStyle>
            <a:lvl1pPr>
              <a:defRPr/>
            </a:lvl1pPr>
          </a:lstStyle>
          <a:p>
            <a:pPr>
              <a:defRPr/>
            </a:pPr>
            <a:fld id="{51A79B58-4752-45EB-AA83-42999B23422C}" type="slidenum">
              <a:rPr lang="fr-FR" altLang="en-US"/>
              <a:pPr>
                <a:defRPr/>
              </a:pPr>
              <a:t>‹N°›</a:t>
            </a:fld>
            <a:endParaRPr lang="fr-FR" altLang="en-US"/>
          </a:p>
        </p:txBody>
      </p:sp>
    </p:spTree>
    <p:extLst>
      <p:ext uri="{BB962C8B-B14F-4D97-AF65-F5344CB8AC3E}">
        <p14:creationId xmlns:p14="http://schemas.microsoft.com/office/powerpoint/2010/main" val="144576365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5" name="Image 5" descr="AudenciaNantes_Noir.wmf"/>
          <p:cNvPicPr>
            <a:picLocks noChangeAspect="1"/>
          </p:cNvPicPr>
          <p:nvPr/>
        </p:nvPicPr>
        <p:blipFill>
          <a:blip r:embed="rId2">
            <a:lum bright="90000"/>
            <a:extLst>
              <a:ext uri="{28A0092B-C50C-407E-A947-70E740481C1C}">
                <a14:useLocalDpi xmlns:a14="http://schemas.microsoft.com/office/drawing/2010/main" val="0"/>
              </a:ext>
            </a:extLst>
          </a:blip>
          <a:srcRect r="75719" b="16100"/>
          <a:stretch>
            <a:fillRect/>
          </a:stretch>
        </p:blipFill>
        <p:spPr bwMode="auto">
          <a:xfrm>
            <a:off x="6227764" y="3020616"/>
            <a:ext cx="2916237" cy="212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Connecteur droit 5"/>
          <p:cNvCxnSpPr/>
          <p:nvPr/>
        </p:nvCxnSpPr>
        <p:spPr>
          <a:xfrm>
            <a:off x="0" y="951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1792288" y="3600450"/>
            <a:ext cx="5486400" cy="425054"/>
          </a:xfrm>
        </p:spPr>
        <p:txBody>
          <a:bodyPr anchor="b"/>
          <a:lstStyle>
            <a:lvl1pPr algn="l">
              <a:defRPr sz="1500" b="1">
                <a:solidFill>
                  <a:srgbClr val="0B72B5"/>
                </a:solidFill>
              </a:defRPr>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fr-FR" noProof="0" smtClean="0"/>
          </a:p>
        </p:txBody>
      </p:sp>
      <p:sp>
        <p:nvSpPr>
          <p:cNvPr id="4" name="Espace réservé du texte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7" name="Espace réservé de la date 6"/>
          <p:cNvSpPr>
            <a:spLocks noGrp="1" noChangeArrowheads="1"/>
          </p:cNvSpPr>
          <p:nvPr>
            <p:ph type="dt" sz="half" idx="10"/>
          </p:nvPr>
        </p:nvSpPr>
        <p:spPr/>
        <p:txBody>
          <a:bodyPr/>
          <a:lstStyle>
            <a:lvl1pPr>
              <a:defRPr/>
            </a:lvl1pPr>
          </a:lstStyle>
          <a:p>
            <a:pPr>
              <a:defRPr/>
            </a:pPr>
            <a:fld id="{81587622-721B-4F2E-8572-C586FCAB5539}" type="datetimeFigureOut">
              <a:rPr lang="fr-FR"/>
              <a:pPr>
                <a:defRPr/>
              </a:pPr>
              <a:t>23/03/2020</a:t>
            </a:fld>
            <a:endParaRPr lang="fr-FR"/>
          </a:p>
        </p:txBody>
      </p:sp>
      <p:sp>
        <p:nvSpPr>
          <p:cNvPr id="8" name="Espace réservé du pied de page 7"/>
          <p:cNvSpPr>
            <a:spLocks noGrp="1" noChangeArrowheads="1"/>
          </p:cNvSpPr>
          <p:nvPr>
            <p:ph type="ftr" sz="quarter" idx="11"/>
          </p:nvPr>
        </p:nvSpPr>
        <p:spPr/>
        <p:txBody>
          <a:bodyPr/>
          <a:lstStyle>
            <a:lvl1pPr>
              <a:defRPr/>
            </a:lvl1pPr>
          </a:lstStyle>
          <a:p>
            <a:pPr>
              <a:defRPr/>
            </a:pPr>
            <a:endParaRPr lang="fr-FR"/>
          </a:p>
        </p:txBody>
      </p:sp>
      <p:sp>
        <p:nvSpPr>
          <p:cNvPr id="9" name="Espace réservé du numéro de diapositive 8"/>
          <p:cNvSpPr>
            <a:spLocks noGrp="1" noChangeArrowheads="1"/>
          </p:cNvSpPr>
          <p:nvPr>
            <p:ph type="sldNum" sz="quarter" idx="12"/>
          </p:nvPr>
        </p:nvSpPr>
        <p:spPr/>
        <p:txBody>
          <a:bodyPr/>
          <a:lstStyle>
            <a:lvl1pPr>
              <a:defRPr/>
            </a:lvl1pPr>
          </a:lstStyle>
          <a:p>
            <a:pPr>
              <a:defRPr/>
            </a:pPr>
            <a:fld id="{B1D7D6A7-327D-4E1C-947C-CFE0AAF64201}" type="slidenum">
              <a:rPr lang="fr-FR" altLang="en-US"/>
              <a:pPr>
                <a:defRPr/>
              </a:pPr>
              <a:t>‹N°›</a:t>
            </a:fld>
            <a:endParaRPr lang="fr-FR" altLang="en-US"/>
          </a:p>
        </p:txBody>
      </p:sp>
    </p:spTree>
    <p:extLst>
      <p:ext uri="{BB962C8B-B14F-4D97-AF65-F5344CB8AC3E}">
        <p14:creationId xmlns:p14="http://schemas.microsoft.com/office/powerpoint/2010/main" val="3487713060"/>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4" name="Image 5" descr="AudenciaNantes_Noir.wmf"/>
          <p:cNvPicPr>
            <a:picLocks noChangeAspect="1"/>
          </p:cNvPicPr>
          <p:nvPr/>
        </p:nvPicPr>
        <p:blipFill>
          <a:blip r:embed="rId2">
            <a:lum bright="90000"/>
            <a:extLst>
              <a:ext uri="{28A0092B-C50C-407E-A947-70E740481C1C}">
                <a14:useLocalDpi xmlns:a14="http://schemas.microsoft.com/office/drawing/2010/main" val="0"/>
              </a:ext>
            </a:extLst>
          </a:blip>
          <a:srcRect r="75719" b="16100"/>
          <a:stretch>
            <a:fillRect/>
          </a:stretch>
        </p:blipFill>
        <p:spPr bwMode="auto">
          <a:xfrm>
            <a:off x="6227764" y="3020616"/>
            <a:ext cx="2916237" cy="212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Connecteur droit 4"/>
          <p:cNvCxnSpPr/>
          <p:nvPr/>
        </p:nvCxnSpPr>
        <p:spPr>
          <a:xfrm>
            <a:off x="0" y="951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p:txBody>
          <a:bodyPr/>
          <a:lstStyle>
            <a:lvl1pPr>
              <a:defRPr>
                <a:solidFill>
                  <a:srgbClr val="0B72B5"/>
                </a:solidFill>
              </a:defRPr>
            </a:lvl1p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Rectangle 4"/>
          <p:cNvSpPr>
            <a:spLocks noGrp="1" noChangeArrowheads="1"/>
          </p:cNvSpPr>
          <p:nvPr>
            <p:ph type="dt" sz="half" idx="10"/>
          </p:nvPr>
        </p:nvSpPr>
        <p:spPr/>
        <p:txBody>
          <a:bodyPr/>
          <a:lstStyle>
            <a:lvl1pPr>
              <a:defRPr/>
            </a:lvl1pPr>
          </a:lstStyle>
          <a:p>
            <a:pPr>
              <a:defRPr/>
            </a:pPr>
            <a:fld id="{D5FAE35D-95CC-4EAA-B369-6AC7D65A6231}" type="datetimeFigureOut">
              <a:rPr lang="fr-FR"/>
              <a:pPr>
                <a:defRPr/>
              </a:pPr>
              <a:t>23/03/2020</a:t>
            </a:fld>
            <a:endParaRPr lang="fr-FR"/>
          </a:p>
        </p:txBody>
      </p:sp>
      <p:sp>
        <p:nvSpPr>
          <p:cNvPr id="7" name="Rectangle 5"/>
          <p:cNvSpPr>
            <a:spLocks noGrp="1" noChangeArrowheads="1"/>
          </p:cNvSpPr>
          <p:nvPr>
            <p:ph type="ftr" sz="quarter" idx="11"/>
          </p:nvPr>
        </p:nvSpPr>
        <p:spPr/>
        <p:txBody>
          <a:bodyPr/>
          <a:lstStyle>
            <a:lvl1pPr>
              <a:defRPr/>
            </a:lvl1pPr>
          </a:lstStyle>
          <a:p>
            <a:pPr>
              <a:defRPr/>
            </a:pPr>
            <a:endParaRPr lang="fr-FR"/>
          </a:p>
        </p:txBody>
      </p:sp>
      <p:sp>
        <p:nvSpPr>
          <p:cNvPr id="8" name="Rectangle 6"/>
          <p:cNvSpPr>
            <a:spLocks noGrp="1" noChangeArrowheads="1"/>
          </p:cNvSpPr>
          <p:nvPr>
            <p:ph type="sldNum" sz="quarter" idx="12"/>
          </p:nvPr>
        </p:nvSpPr>
        <p:spPr/>
        <p:txBody>
          <a:bodyPr/>
          <a:lstStyle>
            <a:lvl1pPr>
              <a:defRPr/>
            </a:lvl1pPr>
          </a:lstStyle>
          <a:p>
            <a:pPr>
              <a:defRPr/>
            </a:pPr>
            <a:fld id="{33D76BB6-E5A5-48E4-8016-02216B3122C4}" type="slidenum">
              <a:rPr lang="fr-FR" altLang="en-US"/>
              <a:pPr>
                <a:defRPr/>
              </a:pPr>
              <a:t>‹N°›</a:t>
            </a:fld>
            <a:endParaRPr lang="fr-FR" altLang="en-US"/>
          </a:p>
        </p:txBody>
      </p:sp>
    </p:spTree>
    <p:extLst>
      <p:ext uri="{BB962C8B-B14F-4D97-AF65-F5344CB8AC3E}">
        <p14:creationId xmlns:p14="http://schemas.microsoft.com/office/powerpoint/2010/main" val="3548909926"/>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4" name="Image 5" descr="AudenciaNantes_Noir.wmf"/>
          <p:cNvPicPr>
            <a:picLocks noChangeAspect="1"/>
          </p:cNvPicPr>
          <p:nvPr/>
        </p:nvPicPr>
        <p:blipFill>
          <a:blip r:embed="rId2">
            <a:lum bright="90000"/>
            <a:extLst>
              <a:ext uri="{28A0092B-C50C-407E-A947-70E740481C1C}">
                <a14:useLocalDpi xmlns:a14="http://schemas.microsoft.com/office/drawing/2010/main" val="0"/>
              </a:ext>
            </a:extLst>
          </a:blip>
          <a:srcRect r="75719" b="16100"/>
          <a:stretch>
            <a:fillRect/>
          </a:stretch>
        </p:blipFill>
        <p:spPr bwMode="auto">
          <a:xfrm>
            <a:off x="6227764" y="3020616"/>
            <a:ext cx="2916237" cy="212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Connecteur droit 4"/>
          <p:cNvCxnSpPr/>
          <p:nvPr/>
        </p:nvCxnSpPr>
        <p:spPr>
          <a:xfrm>
            <a:off x="0" y="951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re vertical 1"/>
          <p:cNvSpPr>
            <a:spLocks noGrp="1"/>
          </p:cNvSpPr>
          <p:nvPr>
            <p:ph type="title" orient="vert"/>
          </p:nvPr>
        </p:nvSpPr>
        <p:spPr>
          <a:xfrm>
            <a:off x="6629400" y="205979"/>
            <a:ext cx="2057400" cy="4388644"/>
          </a:xfrm>
        </p:spPr>
        <p:txBody>
          <a:bodyPr vert="eaVert"/>
          <a:lstStyle>
            <a:lvl1pPr>
              <a:defRPr>
                <a:solidFill>
                  <a:srgbClr val="0B72B5"/>
                </a:solidFill>
              </a:defRPr>
            </a:lvl1pPr>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05979"/>
            <a:ext cx="6019800" cy="4388644"/>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Rectangle 4"/>
          <p:cNvSpPr>
            <a:spLocks noGrp="1" noChangeArrowheads="1"/>
          </p:cNvSpPr>
          <p:nvPr>
            <p:ph type="dt" sz="half" idx="10"/>
          </p:nvPr>
        </p:nvSpPr>
        <p:spPr/>
        <p:txBody>
          <a:bodyPr/>
          <a:lstStyle>
            <a:lvl1pPr>
              <a:defRPr/>
            </a:lvl1pPr>
          </a:lstStyle>
          <a:p>
            <a:pPr>
              <a:defRPr/>
            </a:pPr>
            <a:fld id="{4010358C-C64E-42D0-85FD-59CA361F6A46}" type="datetimeFigureOut">
              <a:rPr lang="fr-FR"/>
              <a:pPr>
                <a:defRPr/>
              </a:pPr>
              <a:t>23/03/2020</a:t>
            </a:fld>
            <a:endParaRPr lang="fr-FR"/>
          </a:p>
        </p:txBody>
      </p:sp>
      <p:sp>
        <p:nvSpPr>
          <p:cNvPr id="7" name="Rectangle 5"/>
          <p:cNvSpPr>
            <a:spLocks noGrp="1" noChangeArrowheads="1"/>
          </p:cNvSpPr>
          <p:nvPr>
            <p:ph type="ftr" sz="quarter" idx="11"/>
          </p:nvPr>
        </p:nvSpPr>
        <p:spPr/>
        <p:txBody>
          <a:bodyPr/>
          <a:lstStyle>
            <a:lvl1pPr>
              <a:defRPr/>
            </a:lvl1pPr>
          </a:lstStyle>
          <a:p>
            <a:pPr>
              <a:defRPr/>
            </a:pPr>
            <a:endParaRPr lang="fr-FR"/>
          </a:p>
        </p:txBody>
      </p:sp>
      <p:sp>
        <p:nvSpPr>
          <p:cNvPr id="8" name="Rectangle 6"/>
          <p:cNvSpPr>
            <a:spLocks noGrp="1" noChangeArrowheads="1"/>
          </p:cNvSpPr>
          <p:nvPr>
            <p:ph type="sldNum" sz="quarter" idx="12"/>
          </p:nvPr>
        </p:nvSpPr>
        <p:spPr/>
        <p:txBody>
          <a:bodyPr/>
          <a:lstStyle>
            <a:lvl1pPr>
              <a:defRPr/>
            </a:lvl1pPr>
          </a:lstStyle>
          <a:p>
            <a:pPr>
              <a:defRPr/>
            </a:pPr>
            <a:fld id="{7E3D8230-253E-4D67-ADA2-24220716ED0F}" type="slidenum">
              <a:rPr lang="fr-FR" altLang="en-US"/>
              <a:pPr>
                <a:defRPr/>
              </a:pPr>
              <a:t>‹N°›</a:t>
            </a:fld>
            <a:endParaRPr lang="fr-FR" altLang="en-US"/>
          </a:p>
        </p:txBody>
      </p:sp>
    </p:spTree>
    <p:extLst>
      <p:ext uri="{BB962C8B-B14F-4D97-AF65-F5344CB8AC3E}">
        <p14:creationId xmlns:p14="http://schemas.microsoft.com/office/powerpoint/2010/main" val="388543437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3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47936039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4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166005385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19" name="Espace réservé du contenu 2"/>
          <p:cNvSpPr>
            <a:spLocks noGrp="1"/>
          </p:cNvSpPr>
          <p:nvPr>
            <p:ph idx="1" hasCustomPrompt="1"/>
          </p:nvPr>
        </p:nvSpPr>
        <p:spPr>
          <a:xfrm>
            <a:off x="4497998" y="1324470"/>
            <a:ext cx="4250465" cy="3119488"/>
          </a:xfrm>
          <a:prstGeom prst="rect">
            <a:avLst/>
          </a:prstGeom>
        </p:spPr>
        <p:txBody>
          <a:bodyPr/>
          <a:lstStyle>
            <a:lvl1pPr marL="355600" indent="-355600">
              <a:buClrTx/>
              <a:buSzPct val="70000"/>
              <a:buFont typeface="Wingdings" panose="05000000000000000000" pitchFamily="2" charset="2"/>
              <a:buChar char="§"/>
              <a:defRPr sz="2000">
                <a:solidFill>
                  <a:srgbClr val="FFFFFF"/>
                </a:solidFill>
                <a:latin typeface="Arial"/>
                <a:cs typeface="Arial"/>
              </a:defRPr>
            </a:lvl1pPr>
            <a:lvl2pPr marL="742950" indent="-285750">
              <a:buClrTx/>
              <a:buSzPct val="50000"/>
              <a:buFont typeface="Wingdings" panose="05000000000000000000" pitchFamily="2" charset="2"/>
              <a:buChar char="§"/>
              <a:defRPr sz="1600">
                <a:solidFill>
                  <a:srgbClr val="FFFFFF"/>
                </a:solidFill>
                <a:latin typeface="Arial"/>
                <a:cs typeface="Arial"/>
              </a:defRPr>
            </a:lvl2pPr>
            <a:lvl3pPr marL="1143000" indent="-228600">
              <a:buClrTx/>
              <a:buSzPct val="50000"/>
              <a:buFont typeface="Wingdings" panose="05000000000000000000" pitchFamily="2" charset="2"/>
              <a:buChar char="§"/>
              <a:defRPr sz="1400">
                <a:solidFill>
                  <a:srgbClr val="FFFFFF"/>
                </a:solidFill>
                <a:latin typeface="Arial"/>
                <a:cs typeface="Arial"/>
              </a:defRPr>
            </a:lvl3pPr>
            <a:lvl4pPr marL="1600200" indent="-228600">
              <a:buClrTx/>
              <a:buSzPct val="50000"/>
              <a:buFont typeface="Wingdings" panose="05000000000000000000" pitchFamily="2" charset="2"/>
              <a:buChar char="§"/>
              <a:defRPr sz="1200">
                <a:solidFill>
                  <a:srgbClr val="FFFFFF"/>
                </a:solidFill>
                <a:latin typeface="Arial"/>
                <a:cs typeface="Arial"/>
              </a:defRPr>
            </a:lvl4pPr>
            <a:lvl5pPr marL="2057400" indent="-228600">
              <a:buClr>
                <a:schemeClr val="tx1">
                  <a:lumMod val="85000"/>
                  <a:lumOff val="15000"/>
                </a:schemeClr>
              </a:buClr>
              <a:buSzPct val="50000"/>
              <a:buFont typeface="Wingdings" panose="05000000000000000000" pitchFamily="2" charset="2"/>
              <a:buChar char="§"/>
              <a:defRPr sz="1600">
                <a:solidFill>
                  <a:srgbClr val="404040"/>
                </a:solidFill>
                <a:latin typeface="Arial"/>
                <a:cs typeface="Arial"/>
              </a:defRPr>
            </a:lvl5pPr>
          </a:lstStyle>
          <a:p>
            <a:pPr lvl="0"/>
            <a:r>
              <a:rPr lang="fr-FR" dirty="0"/>
              <a:t>Modifiez le premier niveau</a:t>
            </a:r>
          </a:p>
          <a:p>
            <a:pPr lvl="1"/>
            <a:r>
              <a:rPr lang="fr-FR" dirty="0"/>
              <a:t>Deuxième niveau</a:t>
            </a:r>
          </a:p>
          <a:p>
            <a:pPr lvl="2"/>
            <a:r>
              <a:rPr lang="fr-FR" dirty="0"/>
              <a:t>Troisième niveau</a:t>
            </a:r>
          </a:p>
          <a:p>
            <a:pPr lvl="3"/>
            <a:r>
              <a:rPr lang="fr-FR" dirty="0"/>
              <a:t>Quatrième niveau</a:t>
            </a:r>
          </a:p>
        </p:txBody>
      </p:sp>
      <p:sp>
        <p:nvSpPr>
          <p:cNvPr id="18" name="Titre 1"/>
          <p:cNvSpPr>
            <a:spLocks noGrp="1"/>
          </p:cNvSpPr>
          <p:nvPr>
            <p:ph type="title" hasCustomPrompt="1"/>
          </p:nvPr>
        </p:nvSpPr>
        <p:spPr>
          <a:xfrm>
            <a:off x="4491000" y="309019"/>
            <a:ext cx="4250848" cy="475265"/>
          </a:xfrm>
          <a:prstGeom prst="rect">
            <a:avLst/>
          </a:prstGeom>
        </p:spPr>
        <p:txBody>
          <a:bodyPr/>
          <a:lstStyle>
            <a:lvl1pPr algn="l">
              <a:defRPr sz="3000" kern="0" cap="none" spc="0" baseline="0">
                <a:solidFill>
                  <a:srgbClr val="FFFFFF"/>
                </a:solidFill>
                <a:latin typeface="Arial Black"/>
                <a:cs typeface="Arial Black"/>
              </a:defRPr>
            </a:lvl1pPr>
          </a:lstStyle>
          <a:p>
            <a:r>
              <a:rPr lang="fr-FR" dirty="0"/>
              <a:t>Modifiez le titre</a:t>
            </a:r>
          </a:p>
        </p:txBody>
      </p:sp>
      <p:sp>
        <p:nvSpPr>
          <p:cNvPr id="20" name="Sous-titre 2"/>
          <p:cNvSpPr>
            <a:spLocks noGrp="1"/>
          </p:cNvSpPr>
          <p:nvPr>
            <p:ph type="subTitle" idx="13" hasCustomPrompt="1"/>
          </p:nvPr>
        </p:nvSpPr>
        <p:spPr>
          <a:xfrm>
            <a:off x="4501350" y="732612"/>
            <a:ext cx="4247114" cy="360503"/>
          </a:xfrm>
          <a:prstGeom prst="rect">
            <a:avLst/>
          </a:prstGeom>
        </p:spPr>
        <p:txBody>
          <a:bodyPr/>
          <a:lstStyle>
            <a:lvl1pPr marL="0" indent="0" algn="l">
              <a:buNone/>
              <a:defRPr sz="2000" i="1" spc="0" baseline="0">
                <a:solidFill>
                  <a:srgbClr val="17212F"/>
                </a:solidFill>
                <a:latin typeface="Arial"/>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sous-titre</a:t>
            </a:r>
          </a:p>
        </p:txBody>
      </p:sp>
      <p:pic>
        <p:nvPicPr>
          <p:cNvPr id="23" name="Imag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1419" y="4751832"/>
            <a:ext cx="1368152" cy="310303"/>
          </a:xfrm>
          <a:prstGeom prst="rect">
            <a:avLst/>
          </a:prstGeom>
        </p:spPr>
      </p:pic>
      <p:pic>
        <p:nvPicPr>
          <p:cNvPr id="24" name="Imag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426" y="4751832"/>
            <a:ext cx="1227829" cy="315024"/>
          </a:xfrm>
          <a:prstGeom prst="rect">
            <a:avLst/>
          </a:prstGeom>
        </p:spPr>
      </p:pic>
      <p:sp>
        <p:nvSpPr>
          <p:cNvPr id="30" name="Espace réservé du numéro de diapositive 5"/>
          <p:cNvSpPr>
            <a:spLocks noGrp="1"/>
          </p:cNvSpPr>
          <p:nvPr>
            <p:ph type="sldNum" sz="quarter" idx="12"/>
          </p:nvPr>
        </p:nvSpPr>
        <p:spPr>
          <a:xfrm>
            <a:off x="4309671" y="4751832"/>
            <a:ext cx="539080" cy="273844"/>
          </a:xfrm>
          <a:prstGeom prst="rect">
            <a:avLst/>
          </a:prstGeom>
        </p:spPr>
        <p:txBody>
          <a:bodyPr/>
          <a:lstStyle>
            <a:lvl1pPr algn="ctr">
              <a:defRPr sz="1200">
                <a:solidFill>
                  <a:schemeClr val="bg1">
                    <a:lumMod val="75000"/>
                  </a:schemeClr>
                </a:solidFill>
                <a:latin typeface="Arial"/>
                <a:cs typeface="Arial"/>
              </a:defRPr>
            </a:lvl1pPr>
          </a:lstStyle>
          <a:p>
            <a:fld id="{307C7597-8D70-4701-8085-9524B0B5C72B}" type="slidenum">
              <a:rPr lang="fr-FR" smtClean="0"/>
              <a:pPr/>
              <a:t>‹N°›</a:t>
            </a:fld>
            <a:endParaRPr lang="fr-FR" dirty="0"/>
          </a:p>
        </p:txBody>
      </p:sp>
      <p:sp>
        <p:nvSpPr>
          <p:cNvPr id="13" name="Rectangle 12"/>
          <p:cNvSpPr/>
          <p:nvPr userDrawn="1"/>
        </p:nvSpPr>
        <p:spPr>
          <a:xfrm>
            <a:off x="4605075" y="267494"/>
            <a:ext cx="720080" cy="72008"/>
          </a:xfrm>
          <a:prstGeom prst="rect">
            <a:avLst/>
          </a:prstGeom>
          <a:solidFill>
            <a:schemeClr val="bg1">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pour une image  7"/>
          <p:cNvSpPr>
            <a:spLocks noGrp="1"/>
          </p:cNvSpPr>
          <p:nvPr>
            <p:ph type="pic" sz="quarter" idx="14"/>
          </p:nvPr>
        </p:nvSpPr>
        <p:spPr>
          <a:xfrm>
            <a:off x="323528" y="267494"/>
            <a:ext cx="3961135" cy="4176464"/>
          </a:xfrm>
          <a:prstGeom prst="rect">
            <a:avLst/>
          </a:prstGeom>
        </p:spPr>
        <p:txBody>
          <a:bodyPr vert="horz"/>
          <a:lstStyle>
            <a:lvl1pPr>
              <a:defRPr>
                <a:solidFill>
                  <a:srgbClr val="FFFFFF"/>
                </a:solidFill>
              </a:defRPr>
            </a:lvl1pPr>
          </a:lstStyle>
          <a:p>
            <a:endParaRPr lang="fr-FR" dirty="0"/>
          </a:p>
        </p:txBody>
      </p:sp>
    </p:spTree>
    <p:extLst>
      <p:ext uri="{BB962C8B-B14F-4D97-AF65-F5344CB8AC3E}">
        <p14:creationId xmlns:p14="http://schemas.microsoft.com/office/powerpoint/2010/main" val="294207040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5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2482261993"/>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6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122473777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cSld name="7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183808339"/>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cSld name="8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2100332774"/>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cSld name="9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951599622"/>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cSld name="2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2702499947"/>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cSld name="10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1169715673"/>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cSld name="1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947069465"/>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12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4257015029"/>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13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87746361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sitive de citation">
    <p:spTree>
      <p:nvGrpSpPr>
        <p:cNvPr id="1" name=""/>
        <p:cNvGrpSpPr/>
        <p:nvPr/>
      </p:nvGrpSpPr>
      <p:grpSpPr>
        <a:xfrm>
          <a:off x="0" y="0"/>
          <a:ext cx="0" cy="0"/>
          <a:chOff x="0" y="0"/>
          <a:chExt cx="0" cy="0"/>
        </a:xfrm>
      </p:grpSpPr>
      <p:sp>
        <p:nvSpPr>
          <p:cNvPr id="2" name="Rectangle 1"/>
          <p:cNvSpPr/>
          <p:nvPr userDrawn="1"/>
        </p:nvSpPr>
        <p:spPr>
          <a:xfrm>
            <a:off x="7458935" y="0"/>
            <a:ext cx="1691680" cy="51501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545" y="320407"/>
            <a:ext cx="576064" cy="432048"/>
          </a:xfrm>
          <a:prstGeom prst="rect">
            <a:avLst/>
          </a:prstGeom>
        </p:spPr>
      </p:pic>
      <p:sp>
        <p:nvSpPr>
          <p:cNvPr id="11" name="Espace réservé du contenu 2"/>
          <p:cNvSpPr>
            <a:spLocks noGrp="1"/>
          </p:cNvSpPr>
          <p:nvPr>
            <p:ph idx="1" hasCustomPrompt="1"/>
          </p:nvPr>
        </p:nvSpPr>
        <p:spPr>
          <a:xfrm>
            <a:off x="1299090" y="1102548"/>
            <a:ext cx="4951462" cy="3263504"/>
          </a:xfrm>
          <a:prstGeom prst="rect">
            <a:avLst/>
          </a:prstGeom>
        </p:spPr>
        <p:txBody>
          <a:bodyPr/>
          <a:lstStyle>
            <a:lvl1pPr marL="0" indent="0" algn="just">
              <a:buNone/>
              <a:defRPr sz="2000" i="1" baseline="0">
                <a:solidFill>
                  <a:schemeClr val="bg1"/>
                </a:solidFill>
                <a:latin typeface="Arial"/>
                <a:cs typeface="Arial"/>
              </a:defRPr>
            </a:lvl1pPr>
          </a:lstStyle>
          <a:p>
            <a:pPr lvl="0"/>
            <a:r>
              <a:rPr lang="fr-FR" dirty="0"/>
              <a:t>Modifiez le texte</a:t>
            </a:r>
          </a:p>
        </p:txBody>
      </p:sp>
      <p:sp>
        <p:nvSpPr>
          <p:cNvPr id="16" name="Espace réservé du numéro de diapositive 5"/>
          <p:cNvSpPr>
            <a:spLocks noGrp="1"/>
          </p:cNvSpPr>
          <p:nvPr>
            <p:ph type="sldNum" sz="quarter" idx="12"/>
          </p:nvPr>
        </p:nvSpPr>
        <p:spPr>
          <a:xfrm>
            <a:off x="8625050" y="4797384"/>
            <a:ext cx="539080" cy="273844"/>
          </a:xfrm>
          <a:prstGeom prst="rect">
            <a:avLst/>
          </a:prstGeom>
        </p:spPr>
        <p:txBody>
          <a:bodyPr/>
          <a:lstStyle>
            <a:lvl1pPr algn="ctr">
              <a:defRPr sz="1200">
                <a:solidFill>
                  <a:srgbClr val="17212F"/>
                </a:solidFill>
                <a:latin typeface="Arial"/>
                <a:cs typeface="Arial"/>
              </a:defRPr>
            </a:lvl1pPr>
          </a:lstStyle>
          <a:p>
            <a:fld id="{307C7597-8D70-4701-8085-9524B0B5C72B}" type="slidenum">
              <a:rPr lang="fr-FR" smtClean="0"/>
              <a:pPr/>
              <a:t>‹N°›</a:t>
            </a:fld>
            <a:endParaRPr lang="fr-FR" dirty="0"/>
          </a:p>
        </p:txBody>
      </p:sp>
      <p:pic>
        <p:nvPicPr>
          <p:cNvPr id="17" name="Imag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88581" y="4575488"/>
            <a:ext cx="1584176" cy="359298"/>
          </a:xfrm>
          <a:prstGeom prst="rect">
            <a:avLst/>
          </a:prstGeom>
        </p:spPr>
      </p:pic>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cSld name="17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1578410296"/>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18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405702237"/>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cSld name="19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2847107420"/>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cSld name="20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4020087612"/>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23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2650041524"/>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24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1128596864"/>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cSld name="25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1585444759"/>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cSld name="26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2833834225"/>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cSld name="27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707621800"/>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cSld name="28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4" y="1067991"/>
            <a:ext cx="6883425" cy="3394472"/>
          </a:xfrm>
        </p:spPr>
        <p:txBody>
          <a:bodyPr/>
          <a:lstStyle>
            <a:lvl1pPr>
              <a:defRPr>
                <a:solidFill>
                  <a:schemeClr val="bg2"/>
                </a:solidFill>
              </a:defRPr>
            </a:lvl1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pied de page 4"/>
          <p:cNvSpPr>
            <a:spLocks noGrp="1"/>
          </p:cNvSpPr>
          <p:nvPr>
            <p:ph type="ftr" sz="quarter" idx="10"/>
          </p:nvPr>
        </p:nvSpPr>
        <p:spPr>
          <a:xfrm>
            <a:off x="3124200" y="4893469"/>
            <a:ext cx="2895600" cy="357188"/>
          </a:xfrm>
        </p:spPr>
        <p:txBody>
          <a:bodyPr/>
          <a:lstStyle>
            <a:lvl1pPr>
              <a:defRPr/>
            </a:lvl1pPr>
          </a:lstStyle>
          <a:p>
            <a:pPr>
              <a:defRPr/>
            </a:pPr>
            <a:endParaRPr lang="fr-FR"/>
          </a:p>
        </p:txBody>
      </p:sp>
    </p:spTree>
    <p:extLst>
      <p:ext uri="{BB962C8B-B14F-4D97-AF65-F5344CB8AC3E}">
        <p14:creationId xmlns:p14="http://schemas.microsoft.com/office/powerpoint/2010/main" val="301681241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9" Type="http://schemas.openxmlformats.org/officeDocument/2006/relationships/slideLayout" Target="../slideLayouts/slideLayout51.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42" Type="http://schemas.openxmlformats.org/officeDocument/2006/relationships/slideLayout" Target="../slideLayouts/slideLayout54.xml"/><Relationship Id="rId47" Type="http://schemas.openxmlformats.org/officeDocument/2006/relationships/slideLayout" Target="../slideLayouts/slideLayout59.xml"/><Relationship Id="rId50" Type="http://schemas.openxmlformats.org/officeDocument/2006/relationships/slideLayout" Target="../slideLayouts/slideLayout62.xml"/><Relationship Id="rId55" Type="http://schemas.openxmlformats.org/officeDocument/2006/relationships/theme" Target="../theme/theme2.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38" Type="http://schemas.openxmlformats.org/officeDocument/2006/relationships/slideLayout" Target="../slideLayouts/slideLayout50.xml"/><Relationship Id="rId46" Type="http://schemas.openxmlformats.org/officeDocument/2006/relationships/slideLayout" Target="../slideLayouts/slideLayout58.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41" Type="http://schemas.openxmlformats.org/officeDocument/2006/relationships/slideLayout" Target="../slideLayouts/slideLayout53.xml"/><Relationship Id="rId54" Type="http://schemas.openxmlformats.org/officeDocument/2006/relationships/slideLayout" Target="../slideLayouts/slideLayout66.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slideLayout" Target="../slideLayouts/slideLayout49.xml"/><Relationship Id="rId40" Type="http://schemas.openxmlformats.org/officeDocument/2006/relationships/slideLayout" Target="../slideLayouts/slideLayout52.xml"/><Relationship Id="rId45" Type="http://schemas.openxmlformats.org/officeDocument/2006/relationships/slideLayout" Target="../slideLayouts/slideLayout57.xml"/><Relationship Id="rId53" Type="http://schemas.openxmlformats.org/officeDocument/2006/relationships/slideLayout" Target="../slideLayouts/slideLayout65.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49" Type="http://schemas.openxmlformats.org/officeDocument/2006/relationships/slideLayout" Target="../slideLayouts/slideLayout61.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4" Type="http://schemas.openxmlformats.org/officeDocument/2006/relationships/slideLayout" Target="../slideLayouts/slideLayout56.xml"/><Relationship Id="rId52" Type="http://schemas.openxmlformats.org/officeDocument/2006/relationships/slideLayout" Target="../slideLayouts/slideLayout64.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43" Type="http://schemas.openxmlformats.org/officeDocument/2006/relationships/slideLayout" Target="../slideLayouts/slideLayout55.xml"/><Relationship Id="rId48" Type="http://schemas.openxmlformats.org/officeDocument/2006/relationships/slideLayout" Target="../slideLayouts/slideLayout60.xml"/><Relationship Id="rId8" Type="http://schemas.openxmlformats.org/officeDocument/2006/relationships/slideLayout" Target="../slideLayouts/slideLayout20.xml"/><Relationship Id="rId51" Type="http://schemas.openxmlformats.org/officeDocument/2006/relationships/slideLayout" Target="../slideLayouts/slideLayout63.xml"/><Relationship Id="rId3"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9" Type="http://schemas.openxmlformats.org/officeDocument/2006/relationships/slideLayout" Target="../slideLayouts/slideLayout105.xml"/><Relationship Id="rId21" Type="http://schemas.openxmlformats.org/officeDocument/2006/relationships/slideLayout" Target="../slideLayouts/slideLayout87.xml"/><Relationship Id="rId34" Type="http://schemas.openxmlformats.org/officeDocument/2006/relationships/slideLayout" Target="../slideLayouts/slideLayout100.xml"/><Relationship Id="rId42" Type="http://schemas.openxmlformats.org/officeDocument/2006/relationships/slideLayout" Target="../slideLayouts/slideLayout108.xml"/><Relationship Id="rId47" Type="http://schemas.openxmlformats.org/officeDocument/2006/relationships/slideLayout" Target="../slideLayouts/slideLayout113.xml"/><Relationship Id="rId50" Type="http://schemas.openxmlformats.org/officeDocument/2006/relationships/slideLayout" Target="../slideLayouts/slideLayout116.xml"/><Relationship Id="rId55" Type="http://schemas.openxmlformats.org/officeDocument/2006/relationships/theme" Target="../theme/theme3.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slideLayout" Target="../slideLayouts/slideLayout99.xml"/><Relationship Id="rId38" Type="http://schemas.openxmlformats.org/officeDocument/2006/relationships/slideLayout" Target="../slideLayouts/slideLayout104.xml"/><Relationship Id="rId46" Type="http://schemas.openxmlformats.org/officeDocument/2006/relationships/slideLayout" Target="../slideLayouts/slideLayout112.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29" Type="http://schemas.openxmlformats.org/officeDocument/2006/relationships/slideLayout" Target="../slideLayouts/slideLayout95.xml"/><Relationship Id="rId41" Type="http://schemas.openxmlformats.org/officeDocument/2006/relationships/slideLayout" Target="../slideLayouts/slideLayout107.xml"/><Relationship Id="rId54" Type="http://schemas.openxmlformats.org/officeDocument/2006/relationships/slideLayout" Target="../slideLayouts/slideLayout120.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37" Type="http://schemas.openxmlformats.org/officeDocument/2006/relationships/slideLayout" Target="../slideLayouts/slideLayout103.xml"/><Relationship Id="rId40" Type="http://schemas.openxmlformats.org/officeDocument/2006/relationships/slideLayout" Target="../slideLayouts/slideLayout106.xml"/><Relationship Id="rId45" Type="http://schemas.openxmlformats.org/officeDocument/2006/relationships/slideLayout" Target="../slideLayouts/slideLayout111.xml"/><Relationship Id="rId53" Type="http://schemas.openxmlformats.org/officeDocument/2006/relationships/slideLayout" Target="../slideLayouts/slideLayout119.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slideLayout" Target="../slideLayouts/slideLayout102.xml"/><Relationship Id="rId49" Type="http://schemas.openxmlformats.org/officeDocument/2006/relationships/slideLayout" Target="../slideLayouts/slideLayout115.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4" Type="http://schemas.openxmlformats.org/officeDocument/2006/relationships/slideLayout" Target="../slideLayouts/slideLayout110.xml"/><Relationship Id="rId52" Type="http://schemas.openxmlformats.org/officeDocument/2006/relationships/slideLayout" Target="../slideLayouts/slideLayout118.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slideLayout" Target="../slideLayouts/slideLayout101.xml"/><Relationship Id="rId43" Type="http://schemas.openxmlformats.org/officeDocument/2006/relationships/slideLayout" Target="../slideLayouts/slideLayout109.xml"/><Relationship Id="rId48" Type="http://schemas.openxmlformats.org/officeDocument/2006/relationships/slideLayout" Target="../slideLayouts/slideLayout114.xml"/><Relationship Id="rId8" Type="http://schemas.openxmlformats.org/officeDocument/2006/relationships/slideLayout" Target="../slideLayouts/slideLayout74.xml"/><Relationship Id="rId51" Type="http://schemas.openxmlformats.org/officeDocument/2006/relationships/slideLayout" Target="../slideLayouts/slideLayout117.xml"/><Relationship Id="rId3" Type="http://schemas.openxmlformats.org/officeDocument/2006/relationships/slideLayout" Target="../slideLayouts/slideLayout69.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33.xml"/><Relationship Id="rId18" Type="http://schemas.openxmlformats.org/officeDocument/2006/relationships/slideLayout" Target="../slideLayouts/slideLayout138.xml"/><Relationship Id="rId26" Type="http://schemas.openxmlformats.org/officeDocument/2006/relationships/slideLayout" Target="../slideLayouts/slideLayout146.xml"/><Relationship Id="rId39" Type="http://schemas.openxmlformats.org/officeDocument/2006/relationships/slideLayout" Target="../slideLayouts/slideLayout159.xml"/><Relationship Id="rId21" Type="http://schemas.openxmlformats.org/officeDocument/2006/relationships/slideLayout" Target="../slideLayouts/slideLayout141.xml"/><Relationship Id="rId34" Type="http://schemas.openxmlformats.org/officeDocument/2006/relationships/slideLayout" Target="../slideLayouts/slideLayout154.xml"/><Relationship Id="rId42" Type="http://schemas.openxmlformats.org/officeDocument/2006/relationships/slideLayout" Target="../slideLayouts/slideLayout162.xml"/><Relationship Id="rId47" Type="http://schemas.openxmlformats.org/officeDocument/2006/relationships/slideLayout" Target="../slideLayouts/slideLayout167.xml"/><Relationship Id="rId50" Type="http://schemas.openxmlformats.org/officeDocument/2006/relationships/slideLayout" Target="../slideLayouts/slideLayout170.xml"/><Relationship Id="rId55" Type="http://schemas.openxmlformats.org/officeDocument/2006/relationships/theme" Target="../theme/theme4.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17" Type="http://schemas.openxmlformats.org/officeDocument/2006/relationships/slideLayout" Target="../slideLayouts/slideLayout137.xml"/><Relationship Id="rId25" Type="http://schemas.openxmlformats.org/officeDocument/2006/relationships/slideLayout" Target="../slideLayouts/slideLayout145.xml"/><Relationship Id="rId33" Type="http://schemas.openxmlformats.org/officeDocument/2006/relationships/slideLayout" Target="../slideLayouts/slideLayout153.xml"/><Relationship Id="rId38" Type="http://schemas.openxmlformats.org/officeDocument/2006/relationships/slideLayout" Target="../slideLayouts/slideLayout158.xml"/><Relationship Id="rId46" Type="http://schemas.openxmlformats.org/officeDocument/2006/relationships/slideLayout" Target="../slideLayouts/slideLayout166.xml"/><Relationship Id="rId2" Type="http://schemas.openxmlformats.org/officeDocument/2006/relationships/slideLayout" Target="../slideLayouts/slideLayout122.xml"/><Relationship Id="rId16" Type="http://schemas.openxmlformats.org/officeDocument/2006/relationships/slideLayout" Target="../slideLayouts/slideLayout136.xml"/><Relationship Id="rId20" Type="http://schemas.openxmlformats.org/officeDocument/2006/relationships/slideLayout" Target="../slideLayouts/slideLayout140.xml"/><Relationship Id="rId29" Type="http://schemas.openxmlformats.org/officeDocument/2006/relationships/slideLayout" Target="../slideLayouts/slideLayout149.xml"/><Relationship Id="rId41" Type="http://schemas.openxmlformats.org/officeDocument/2006/relationships/slideLayout" Target="../slideLayouts/slideLayout161.xml"/><Relationship Id="rId54" Type="http://schemas.openxmlformats.org/officeDocument/2006/relationships/slideLayout" Target="../slideLayouts/slideLayout174.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24" Type="http://schemas.openxmlformats.org/officeDocument/2006/relationships/slideLayout" Target="../slideLayouts/slideLayout144.xml"/><Relationship Id="rId32" Type="http://schemas.openxmlformats.org/officeDocument/2006/relationships/slideLayout" Target="../slideLayouts/slideLayout152.xml"/><Relationship Id="rId37" Type="http://schemas.openxmlformats.org/officeDocument/2006/relationships/slideLayout" Target="../slideLayouts/slideLayout157.xml"/><Relationship Id="rId40" Type="http://schemas.openxmlformats.org/officeDocument/2006/relationships/slideLayout" Target="../slideLayouts/slideLayout160.xml"/><Relationship Id="rId45" Type="http://schemas.openxmlformats.org/officeDocument/2006/relationships/slideLayout" Target="../slideLayouts/slideLayout165.xml"/><Relationship Id="rId53" Type="http://schemas.openxmlformats.org/officeDocument/2006/relationships/slideLayout" Target="../slideLayouts/slideLayout173.xml"/><Relationship Id="rId5" Type="http://schemas.openxmlformats.org/officeDocument/2006/relationships/slideLayout" Target="../slideLayouts/slideLayout125.xml"/><Relationship Id="rId15" Type="http://schemas.openxmlformats.org/officeDocument/2006/relationships/slideLayout" Target="../slideLayouts/slideLayout135.xml"/><Relationship Id="rId23" Type="http://schemas.openxmlformats.org/officeDocument/2006/relationships/slideLayout" Target="../slideLayouts/slideLayout143.xml"/><Relationship Id="rId28" Type="http://schemas.openxmlformats.org/officeDocument/2006/relationships/slideLayout" Target="../slideLayouts/slideLayout148.xml"/><Relationship Id="rId36" Type="http://schemas.openxmlformats.org/officeDocument/2006/relationships/slideLayout" Target="../slideLayouts/slideLayout156.xml"/><Relationship Id="rId49" Type="http://schemas.openxmlformats.org/officeDocument/2006/relationships/slideLayout" Target="../slideLayouts/slideLayout169.xml"/><Relationship Id="rId10" Type="http://schemas.openxmlformats.org/officeDocument/2006/relationships/slideLayout" Target="../slideLayouts/slideLayout130.xml"/><Relationship Id="rId19" Type="http://schemas.openxmlformats.org/officeDocument/2006/relationships/slideLayout" Target="../slideLayouts/slideLayout139.xml"/><Relationship Id="rId31" Type="http://schemas.openxmlformats.org/officeDocument/2006/relationships/slideLayout" Target="../slideLayouts/slideLayout151.xml"/><Relationship Id="rId44" Type="http://schemas.openxmlformats.org/officeDocument/2006/relationships/slideLayout" Target="../slideLayouts/slideLayout164.xml"/><Relationship Id="rId52" Type="http://schemas.openxmlformats.org/officeDocument/2006/relationships/slideLayout" Target="../slideLayouts/slideLayout172.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slideLayout" Target="../slideLayouts/slideLayout134.xml"/><Relationship Id="rId22" Type="http://schemas.openxmlformats.org/officeDocument/2006/relationships/slideLayout" Target="../slideLayouts/slideLayout142.xml"/><Relationship Id="rId27" Type="http://schemas.openxmlformats.org/officeDocument/2006/relationships/slideLayout" Target="../slideLayouts/slideLayout147.xml"/><Relationship Id="rId30" Type="http://schemas.openxmlformats.org/officeDocument/2006/relationships/slideLayout" Target="../slideLayouts/slideLayout150.xml"/><Relationship Id="rId35" Type="http://schemas.openxmlformats.org/officeDocument/2006/relationships/slideLayout" Target="../slideLayouts/slideLayout155.xml"/><Relationship Id="rId43" Type="http://schemas.openxmlformats.org/officeDocument/2006/relationships/slideLayout" Target="../slideLayouts/slideLayout163.xml"/><Relationship Id="rId48" Type="http://schemas.openxmlformats.org/officeDocument/2006/relationships/slideLayout" Target="../slideLayouts/slideLayout168.xml"/><Relationship Id="rId8" Type="http://schemas.openxmlformats.org/officeDocument/2006/relationships/slideLayout" Target="../slideLayouts/slideLayout128.xml"/><Relationship Id="rId51" Type="http://schemas.openxmlformats.org/officeDocument/2006/relationships/slideLayout" Target="../slideLayouts/slideLayout171.xml"/><Relationship Id="rId3" Type="http://schemas.openxmlformats.org/officeDocument/2006/relationships/slideLayout" Target="../slideLayouts/slideLayout1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Image 16" descr="iStock-485628100-(1).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 y="0"/>
            <a:ext cx="9157230" cy="5150114"/>
          </a:xfrm>
          <a:prstGeom prst="rect">
            <a:avLst/>
          </a:prstGeom>
        </p:spPr>
      </p:pic>
      <p:sp>
        <p:nvSpPr>
          <p:cNvPr id="8" name="Rectangle 7"/>
          <p:cNvSpPr/>
          <p:nvPr userDrawn="1"/>
        </p:nvSpPr>
        <p:spPr>
          <a:xfrm>
            <a:off x="0" y="0"/>
            <a:ext cx="9152467" cy="5151967"/>
          </a:xfrm>
          <a:prstGeom prst="rect">
            <a:avLst/>
          </a:prstGeom>
          <a:solidFill>
            <a:srgbClr val="1360AE">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 bg1="lt1" tx1="dk1" bg2="lt2" tx2="dk2" accent1="accent1" accent2="accent2" accent3="accent3" accent4="accent4" accent5="accent5" accent6="accent6" hlink="hlink" folHlink="folHlink"/>
  <p:sldLayoutIdLst>
    <p:sldLayoutId id="2147483649" r:id="rId1"/>
    <p:sldLayoutId id="2147483675" r:id="rId2"/>
    <p:sldLayoutId id="2147483650" r:id="rId3"/>
    <p:sldLayoutId id="2147483680" r:id="rId4"/>
    <p:sldLayoutId id="2147483679" r:id="rId5"/>
    <p:sldLayoutId id="2147483677" r:id="rId6"/>
    <p:sldLayoutId id="2147483676" r:id="rId7"/>
    <p:sldLayoutId id="2147483678" r:id="rId8"/>
    <p:sldLayoutId id="2147483661" r:id="rId9"/>
    <p:sldLayoutId id="2147483681" r:id="rId10"/>
    <p:sldLayoutId id="2147483682" r:id="rId11"/>
    <p:sldLayoutId id="2147483683"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en-US" smtClean="0"/>
              <a:t>Cliquez pour modifier le style du titre</a:t>
            </a:r>
          </a:p>
        </p:txBody>
      </p:sp>
      <p:sp>
        <p:nvSpPr>
          <p:cNvPr id="11267" name="Rectangle 3"/>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en-US" smtClean="0"/>
              <a:t>Cliquez pour modifier les styles du texte du masque</a:t>
            </a:r>
          </a:p>
          <a:p>
            <a:pPr lvl="1"/>
            <a:r>
              <a:rPr lang="fr-FR" altLang="en-US" smtClean="0"/>
              <a:t>Deuxième niveau</a:t>
            </a:r>
          </a:p>
          <a:p>
            <a:pPr lvl="2"/>
            <a:r>
              <a:rPr lang="fr-FR" altLang="en-US" smtClean="0"/>
              <a:t>Troisième niveau</a:t>
            </a:r>
          </a:p>
          <a:p>
            <a:pPr lvl="3"/>
            <a:r>
              <a:rPr lang="fr-FR" altLang="en-US" smtClean="0"/>
              <a:t>Quatrième niveau</a:t>
            </a:r>
          </a:p>
          <a:p>
            <a:pPr lvl="4"/>
            <a:r>
              <a:rPr lang="fr-FR" altLang="en-US" smtClean="0"/>
              <a:t>Cinquième niveau</a:t>
            </a:r>
          </a:p>
        </p:txBody>
      </p:sp>
      <p:sp>
        <p:nvSpPr>
          <p:cNvPr id="1028" name="Rectangle 4"/>
          <p:cNvSpPr>
            <a:spLocks noGrp="1" noChangeArrowheads="1"/>
          </p:cNvSpPr>
          <p:nvPr>
            <p:ph type="dt" sz="half" idx="2"/>
          </p:nvPr>
        </p:nvSpPr>
        <p:spPr bwMode="auto">
          <a:xfrm>
            <a:off x="457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50">
                <a:solidFill>
                  <a:srgbClr val="000000"/>
                </a:solidFill>
                <a:latin typeface="Arial" charset="0"/>
              </a:defRPr>
            </a:lvl1pPr>
          </a:lstStyle>
          <a:p>
            <a:pPr>
              <a:defRPr/>
            </a:pPr>
            <a:endParaRPr lang="fr-F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50">
                <a:solidFill>
                  <a:srgbClr val="000000"/>
                </a:solidFill>
                <a:latin typeface="Arial" charset="0"/>
              </a:defRPr>
            </a:lvl1pPr>
          </a:lstStyle>
          <a:p>
            <a:pPr>
              <a:defRPr/>
            </a:pPr>
            <a:endParaRPr lang="fr-F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50">
                <a:solidFill>
                  <a:srgbClr val="000000"/>
                </a:solidFill>
                <a:latin typeface="Arial" panose="020B0604020202020204" pitchFamily="34" charset="0"/>
              </a:defRPr>
            </a:lvl1pPr>
          </a:lstStyle>
          <a:p>
            <a:pPr>
              <a:defRPr/>
            </a:pPr>
            <a:fld id="{DCC0E70A-CAE6-42FB-8BA8-9BD5A899C7FA}" type="slidenum">
              <a:rPr lang="fr-FR" altLang="en-US"/>
              <a:pPr>
                <a:defRPr/>
              </a:pPr>
              <a:t>‹N°›</a:t>
            </a:fld>
            <a:endParaRPr lang="fr-FR" altLang="en-US"/>
          </a:p>
        </p:txBody>
      </p:sp>
    </p:spTree>
    <p:extLst>
      <p:ext uri="{BB962C8B-B14F-4D97-AF65-F5344CB8AC3E}">
        <p14:creationId xmlns:p14="http://schemas.microsoft.com/office/powerpoint/2010/main" val="1348775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712" r:id="rId28"/>
    <p:sldLayoutId id="2147483713" r:id="rId29"/>
    <p:sldLayoutId id="2147483714" r:id="rId30"/>
    <p:sldLayoutId id="2147483715" r:id="rId31"/>
    <p:sldLayoutId id="2147483716" r:id="rId32"/>
    <p:sldLayoutId id="2147483717" r:id="rId33"/>
    <p:sldLayoutId id="2147483718" r:id="rId34"/>
    <p:sldLayoutId id="2147483719" r:id="rId35"/>
    <p:sldLayoutId id="2147483720" r:id="rId36"/>
    <p:sldLayoutId id="2147483721" r:id="rId37"/>
    <p:sldLayoutId id="2147483722" r:id="rId38"/>
    <p:sldLayoutId id="2147483723" r:id="rId39"/>
    <p:sldLayoutId id="2147483724" r:id="rId40"/>
    <p:sldLayoutId id="2147483725" r:id="rId41"/>
    <p:sldLayoutId id="2147483726" r:id="rId42"/>
    <p:sldLayoutId id="2147483727" r:id="rId43"/>
    <p:sldLayoutId id="2147483728" r:id="rId44"/>
    <p:sldLayoutId id="2147483729" r:id="rId45"/>
    <p:sldLayoutId id="2147483730" r:id="rId46"/>
    <p:sldLayoutId id="2147483731" r:id="rId47"/>
    <p:sldLayoutId id="2147483732" r:id="rId48"/>
    <p:sldLayoutId id="2147483733" r:id="rId49"/>
    <p:sldLayoutId id="2147483734" r:id="rId50"/>
    <p:sldLayoutId id="2147483735" r:id="rId51"/>
    <p:sldLayoutId id="2147483736" r:id="rId52"/>
    <p:sldLayoutId id="2147483737" r:id="rId53"/>
    <p:sldLayoutId id="2147483738" r:id="rId54"/>
  </p:sldLayoutIdLst>
  <p:transition>
    <p:fade/>
  </p:transition>
  <p:timing>
    <p:tnLst>
      <p:par>
        <p:cTn id="1" dur="indefinite" restart="never" nodeType="tmRoot"/>
      </p:par>
    </p:tnLst>
  </p:timing>
  <p:txStyles>
    <p:titleStyle>
      <a:lvl1pPr algn="ctr" rtl="0" eaLnBrk="0" fontAlgn="base" hangingPunct="0">
        <a:spcBef>
          <a:spcPct val="0"/>
        </a:spcBef>
        <a:spcAft>
          <a:spcPct val="0"/>
        </a:spcAft>
        <a:defRPr sz="2250" b="1">
          <a:solidFill>
            <a:srgbClr val="008A9E"/>
          </a:solidFill>
          <a:latin typeface="+mj-lt"/>
          <a:ea typeface="+mj-ea"/>
          <a:cs typeface="+mj-cs"/>
        </a:defRPr>
      </a:lvl1pPr>
      <a:lvl2pPr algn="ctr" rtl="0" eaLnBrk="0" fontAlgn="base" hangingPunct="0">
        <a:spcBef>
          <a:spcPct val="0"/>
        </a:spcBef>
        <a:spcAft>
          <a:spcPct val="0"/>
        </a:spcAft>
        <a:defRPr sz="2250" b="1">
          <a:solidFill>
            <a:srgbClr val="008A9E"/>
          </a:solidFill>
          <a:latin typeface="Arial" charset="0"/>
        </a:defRPr>
      </a:lvl2pPr>
      <a:lvl3pPr algn="ctr" rtl="0" eaLnBrk="0" fontAlgn="base" hangingPunct="0">
        <a:spcBef>
          <a:spcPct val="0"/>
        </a:spcBef>
        <a:spcAft>
          <a:spcPct val="0"/>
        </a:spcAft>
        <a:defRPr sz="2250" b="1">
          <a:solidFill>
            <a:srgbClr val="008A9E"/>
          </a:solidFill>
          <a:latin typeface="Arial" charset="0"/>
        </a:defRPr>
      </a:lvl3pPr>
      <a:lvl4pPr algn="ctr" rtl="0" eaLnBrk="0" fontAlgn="base" hangingPunct="0">
        <a:spcBef>
          <a:spcPct val="0"/>
        </a:spcBef>
        <a:spcAft>
          <a:spcPct val="0"/>
        </a:spcAft>
        <a:defRPr sz="2250" b="1">
          <a:solidFill>
            <a:srgbClr val="008A9E"/>
          </a:solidFill>
          <a:latin typeface="Arial" charset="0"/>
        </a:defRPr>
      </a:lvl4pPr>
      <a:lvl5pPr algn="ctr" rtl="0" eaLnBrk="0" fontAlgn="base" hangingPunct="0">
        <a:spcBef>
          <a:spcPct val="0"/>
        </a:spcBef>
        <a:spcAft>
          <a:spcPct val="0"/>
        </a:spcAft>
        <a:defRPr sz="2250" b="1">
          <a:solidFill>
            <a:srgbClr val="008A9E"/>
          </a:solidFill>
          <a:latin typeface="Arial" charset="0"/>
        </a:defRPr>
      </a:lvl5pPr>
      <a:lvl6pPr marL="342900" algn="ctr" rtl="0" fontAlgn="base">
        <a:spcBef>
          <a:spcPct val="0"/>
        </a:spcBef>
        <a:spcAft>
          <a:spcPct val="0"/>
        </a:spcAft>
        <a:defRPr sz="3300">
          <a:solidFill>
            <a:schemeClr val="tx2"/>
          </a:solidFill>
          <a:latin typeface="Arial" charset="0"/>
        </a:defRPr>
      </a:lvl6pPr>
      <a:lvl7pPr marL="685800" algn="ctr" rtl="0" fontAlgn="base">
        <a:spcBef>
          <a:spcPct val="0"/>
        </a:spcBef>
        <a:spcAft>
          <a:spcPct val="0"/>
        </a:spcAft>
        <a:defRPr sz="3300">
          <a:solidFill>
            <a:schemeClr val="tx2"/>
          </a:solidFill>
          <a:latin typeface="Arial" charset="0"/>
        </a:defRPr>
      </a:lvl7pPr>
      <a:lvl8pPr marL="1028700" algn="ctr" rtl="0" fontAlgn="base">
        <a:spcBef>
          <a:spcPct val="0"/>
        </a:spcBef>
        <a:spcAft>
          <a:spcPct val="0"/>
        </a:spcAft>
        <a:defRPr sz="3300">
          <a:solidFill>
            <a:schemeClr val="tx2"/>
          </a:solidFill>
          <a:latin typeface="Arial" charset="0"/>
        </a:defRPr>
      </a:lvl8pPr>
      <a:lvl9pPr marL="1371600" algn="ctr" rtl="0" fontAlgn="base">
        <a:spcBef>
          <a:spcPct val="0"/>
        </a:spcBef>
        <a:spcAft>
          <a:spcPct val="0"/>
        </a:spcAft>
        <a:defRPr sz="3300">
          <a:solidFill>
            <a:schemeClr val="tx2"/>
          </a:solidFill>
          <a:latin typeface="Arial"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en-US" smtClean="0"/>
              <a:t>Cliquez pour modifier le style du titre</a:t>
            </a:r>
          </a:p>
        </p:txBody>
      </p:sp>
      <p:sp>
        <p:nvSpPr>
          <p:cNvPr id="11267" name="Rectangle 3"/>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en-US" smtClean="0"/>
              <a:t>Cliquez pour modifier les styles du texte du masque</a:t>
            </a:r>
          </a:p>
          <a:p>
            <a:pPr lvl="1"/>
            <a:r>
              <a:rPr lang="fr-FR" altLang="en-US" smtClean="0"/>
              <a:t>Deuxième niveau</a:t>
            </a:r>
          </a:p>
          <a:p>
            <a:pPr lvl="2"/>
            <a:r>
              <a:rPr lang="fr-FR" altLang="en-US" smtClean="0"/>
              <a:t>Troisième niveau</a:t>
            </a:r>
          </a:p>
          <a:p>
            <a:pPr lvl="3"/>
            <a:r>
              <a:rPr lang="fr-FR" altLang="en-US" smtClean="0"/>
              <a:t>Quatrième niveau</a:t>
            </a:r>
          </a:p>
          <a:p>
            <a:pPr lvl="4"/>
            <a:r>
              <a:rPr lang="fr-FR" altLang="en-US" smtClean="0"/>
              <a:t>Cinquième niveau</a:t>
            </a:r>
          </a:p>
        </p:txBody>
      </p:sp>
      <p:sp>
        <p:nvSpPr>
          <p:cNvPr id="1028" name="Rectangle 4"/>
          <p:cNvSpPr>
            <a:spLocks noGrp="1" noChangeArrowheads="1"/>
          </p:cNvSpPr>
          <p:nvPr>
            <p:ph type="dt" sz="half" idx="2"/>
          </p:nvPr>
        </p:nvSpPr>
        <p:spPr bwMode="auto">
          <a:xfrm>
            <a:off x="457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50">
                <a:solidFill>
                  <a:srgbClr val="000000"/>
                </a:solidFill>
                <a:latin typeface="Arial" charset="0"/>
              </a:defRPr>
            </a:lvl1pPr>
          </a:lstStyle>
          <a:p>
            <a:pPr>
              <a:defRPr/>
            </a:pPr>
            <a:endParaRPr lang="fr-F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50">
                <a:solidFill>
                  <a:srgbClr val="000000"/>
                </a:solidFill>
                <a:latin typeface="Arial" charset="0"/>
              </a:defRPr>
            </a:lvl1pPr>
          </a:lstStyle>
          <a:p>
            <a:pPr>
              <a:defRPr/>
            </a:pPr>
            <a:endParaRPr lang="fr-F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50">
                <a:solidFill>
                  <a:srgbClr val="000000"/>
                </a:solidFill>
                <a:latin typeface="Arial" panose="020B0604020202020204" pitchFamily="34" charset="0"/>
              </a:defRPr>
            </a:lvl1pPr>
          </a:lstStyle>
          <a:p>
            <a:pPr>
              <a:defRPr/>
            </a:pPr>
            <a:fld id="{D4B5461C-D880-46F7-A310-2F987AD3EB68}" type="slidenum">
              <a:rPr lang="fr-FR" altLang="en-US"/>
              <a:pPr>
                <a:defRPr/>
              </a:pPr>
              <a:t>‹N°›</a:t>
            </a:fld>
            <a:endParaRPr lang="fr-FR" altLang="en-US"/>
          </a:p>
        </p:txBody>
      </p:sp>
    </p:spTree>
    <p:extLst>
      <p:ext uri="{BB962C8B-B14F-4D97-AF65-F5344CB8AC3E}">
        <p14:creationId xmlns:p14="http://schemas.microsoft.com/office/powerpoint/2010/main" val="203919277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 id="2147483760" r:id="rId21"/>
    <p:sldLayoutId id="2147483761" r:id="rId22"/>
    <p:sldLayoutId id="2147483762" r:id="rId23"/>
    <p:sldLayoutId id="2147483763" r:id="rId24"/>
    <p:sldLayoutId id="2147483764" r:id="rId25"/>
    <p:sldLayoutId id="2147483765" r:id="rId26"/>
    <p:sldLayoutId id="2147483766" r:id="rId27"/>
    <p:sldLayoutId id="2147483767" r:id="rId28"/>
    <p:sldLayoutId id="2147483768" r:id="rId29"/>
    <p:sldLayoutId id="2147483769" r:id="rId30"/>
    <p:sldLayoutId id="2147483770" r:id="rId31"/>
    <p:sldLayoutId id="2147483771" r:id="rId32"/>
    <p:sldLayoutId id="2147483772" r:id="rId33"/>
    <p:sldLayoutId id="2147483773" r:id="rId34"/>
    <p:sldLayoutId id="2147483774" r:id="rId35"/>
    <p:sldLayoutId id="2147483775" r:id="rId36"/>
    <p:sldLayoutId id="2147483776" r:id="rId37"/>
    <p:sldLayoutId id="2147483777" r:id="rId38"/>
    <p:sldLayoutId id="2147483778" r:id="rId39"/>
    <p:sldLayoutId id="2147483779" r:id="rId40"/>
    <p:sldLayoutId id="2147483780" r:id="rId41"/>
    <p:sldLayoutId id="2147483781" r:id="rId42"/>
    <p:sldLayoutId id="2147483782" r:id="rId43"/>
    <p:sldLayoutId id="2147483783" r:id="rId44"/>
    <p:sldLayoutId id="2147483784" r:id="rId45"/>
    <p:sldLayoutId id="2147483785" r:id="rId46"/>
    <p:sldLayoutId id="2147483786" r:id="rId47"/>
    <p:sldLayoutId id="2147483787" r:id="rId48"/>
    <p:sldLayoutId id="2147483788" r:id="rId49"/>
    <p:sldLayoutId id="2147483789" r:id="rId50"/>
    <p:sldLayoutId id="2147483790" r:id="rId51"/>
    <p:sldLayoutId id="2147483791" r:id="rId52"/>
    <p:sldLayoutId id="2147483792" r:id="rId53"/>
    <p:sldLayoutId id="2147483793" r:id="rId54"/>
  </p:sldLayoutIdLst>
  <p:transition>
    <p:fade/>
  </p:transition>
  <p:timing>
    <p:tnLst>
      <p:par>
        <p:cTn id="1" dur="indefinite" restart="never" nodeType="tmRoot"/>
      </p:par>
    </p:tnLst>
  </p:timing>
  <p:txStyles>
    <p:titleStyle>
      <a:lvl1pPr algn="ctr" rtl="0" eaLnBrk="0" fontAlgn="base" hangingPunct="0">
        <a:spcBef>
          <a:spcPct val="0"/>
        </a:spcBef>
        <a:spcAft>
          <a:spcPct val="0"/>
        </a:spcAft>
        <a:defRPr sz="2250" b="1">
          <a:solidFill>
            <a:srgbClr val="008A9E"/>
          </a:solidFill>
          <a:latin typeface="+mj-lt"/>
          <a:ea typeface="+mj-ea"/>
          <a:cs typeface="+mj-cs"/>
        </a:defRPr>
      </a:lvl1pPr>
      <a:lvl2pPr algn="ctr" rtl="0" eaLnBrk="0" fontAlgn="base" hangingPunct="0">
        <a:spcBef>
          <a:spcPct val="0"/>
        </a:spcBef>
        <a:spcAft>
          <a:spcPct val="0"/>
        </a:spcAft>
        <a:defRPr sz="2250" b="1">
          <a:solidFill>
            <a:srgbClr val="008A9E"/>
          </a:solidFill>
          <a:latin typeface="Arial" charset="0"/>
        </a:defRPr>
      </a:lvl2pPr>
      <a:lvl3pPr algn="ctr" rtl="0" eaLnBrk="0" fontAlgn="base" hangingPunct="0">
        <a:spcBef>
          <a:spcPct val="0"/>
        </a:spcBef>
        <a:spcAft>
          <a:spcPct val="0"/>
        </a:spcAft>
        <a:defRPr sz="2250" b="1">
          <a:solidFill>
            <a:srgbClr val="008A9E"/>
          </a:solidFill>
          <a:latin typeface="Arial" charset="0"/>
        </a:defRPr>
      </a:lvl3pPr>
      <a:lvl4pPr algn="ctr" rtl="0" eaLnBrk="0" fontAlgn="base" hangingPunct="0">
        <a:spcBef>
          <a:spcPct val="0"/>
        </a:spcBef>
        <a:spcAft>
          <a:spcPct val="0"/>
        </a:spcAft>
        <a:defRPr sz="2250" b="1">
          <a:solidFill>
            <a:srgbClr val="008A9E"/>
          </a:solidFill>
          <a:latin typeface="Arial" charset="0"/>
        </a:defRPr>
      </a:lvl4pPr>
      <a:lvl5pPr algn="ctr" rtl="0" eaLnBrk="0" fontAlgn="base" hangingPunct="0">
        <a:spcBef>
          <a:spcPct val="0"/>
        </a:spcBef>
        <a:spcAft>
          <a:spcPct val="0"/>
        </a:spcAft>
        <a:defRPr sz="2250" b="1">
          <a:solidFill>
            <a:srgbClr val="008A9E"/>
          </a:solidFill>
          <a:latin typeface="Arial" charset="0"/>
        </a:defRPr>
      </a:lvl5pPr>
      <a:lvl6pPr marL="342900" algn="ctr" rtl="0" fontAlgn="base">
        <a:spcBef>
          <a:spcPct val="0"/>
        </a:spcBef>
        <a:spcAft>
          <a:spcPct val="0"/>
        </a:spcAft>
        <a:defRPr sz="3300">
          <a:solidFill>
            <a:schemeClr val="tx2"/>
          </a:solidFill>
          <a:latin typeface="Arial" charset="0"/>
        </a:defRPr>
      </a:lvl6pPr>
      <a:lvl7pPr marL="685800" algn="ctr" rtl="0" fontAlgn="base">
        <a:spcBef>
          <a:spcPct val="0"/>
        </a:spcBef>
        <a:spcAft>
          <a:spcPct val="0"/>
        </a:spcAft>
        <a:defRPr sz="3300">
          <a:solidFill>
            <a:schemeClr val="tx2"/>
          </a:solidFill>
          <a:latin typeface="Arial" charset="0"/>
        </a:defRPr>
      </a:lvl7pPr>
      <a:lvl8pPr marL="1028700" algn="ctr" rtl="0" fontAlgn="base">
        <a:spcBef>
          <a:spcPct val="0"/>
        </a:spcBef>
        <a:spcAft>
          <a:spcPct val="0"/>
        </a:spcAft>
        <a:defRPr sz="3300">
          <a:solidFill>
            <a:schemeClr val="tx2"/>
          </a:solidFill>
          <a:latin typeface="Arial" charset="0"/>
        </a:defRPr>
      </a:lvl8pPr>
      <a:lvl9pPr marL="1371600" algn="ctr" rtl="0" fontAlgn="base">
        <a:spcBef>
          <a:spcPct val="0"/>
        </a:spcBef>
        <a:spcAft>
          <a:spcPct val="0"/>
        </a:spcAft>
        <a:defRPr sz="3300">
          <a:solidFill>
            <a:schemeClr val="tx2"/>
          </a:solidFill>
          <a:latin typeface="Arial"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en-US" smtClean="0"/>
              <a:t>Cliquez pour modifier le style du titre</a:t>
            </a:r>
          </a:p>
        </p:txBody>
      </p:sp>
      <p:sp>
        <p:nvSpPr>
          <p:cNvPr id="11267" name="Rectangle 3"/>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en-US" smtClean="0"/>
              <a:t>Cliquez pour modifier les styles du texte du masque</a:t>
            </a:r>
          </a:p>
          <a:p>
            <a:pPr lvl="1"/>
            <a:r>
              <a:rPr lang="fr-FR" altLang="en-US" smtClean="0"/>
              <a:t>Deuxième niveau</a:t>
            </a:r>
          </a:p>
          <a:p>
            <a:pPr lvl="2"/>
            <a:r>
              <a:rPr lang="fr-FR" altLang="en-US" smtClean="0"/>
              <a:t>Troisième niveau</a:t>
            </a:r>
          </a:p>
          <a:p>
            <a:pPr lvl="3"/>
            <a:r>
              <a:rPr lang="fr-FR" altLang="en-US" smtClean="0"/>
              <a:t>Quatrième niveau</a:t>
            </a:r>
          </a:p>
          <a:p>
            <a:pPr lvl="4"/>
            <a:r>
              <a:rPr lang="fr-FR" altLang="en-US" smtClean="0"/>
              <a:t>Cinquième niveau</a:t>
            </a:r>
          </a:p>
        </p:txBody>
      </p:sp>
      <p:sp>
        <p:nvSpPr>
          <p:cNvPr id="1028" name="Rectangle 4"/>
          <p:cNvSpPr>
            <a:spLocks noGrp="1" noChangeArrowheads="1"/>
          </p:cNvSpPr>
          <p:nvPr>
            <p:ph type="dt" sz="half" idx="2"/>
          </p:nvPr>
        </p:nvSpPr>
        <p:spPr bwMode="auto">
          <a:xfrm>
            <a:off x="457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50">
                <a:solidFill>
                  <a:srgbClr val="000000"/>
                </a:solidFill>
                <a:latin typeface="Arial" charset="0"/>
              </a:defRPr>
            </a:lvl1pPr>
          </a:lstStyle>
          <a:p>
            <a:pPr>
              <a:defRPr/>
            </a:pPr>
            <a:endParaRPr lang="fr-F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50">
                <a:solidFill>
                  <a:srgbClr val="000000"/>
                </a:solidFill>
                <a:latin typeface="Arial" charset="0"/>
              </a:defRPr>
            </a:lvl1pPr>
          </a:lstStyle>
          <a:p>
            <a:pPr>
              <a:defRPr/>
            </a:pPr>
            <a:endParaRPr lang="fr-F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50">
                <a:solidFill>
                  <a:srgbClr val="000000"/>
                </a:solidFill>
                <a:latin typeface="Arial" panose="020B0604020202020204" pitchFamily="34" charset="0"/>
              </a:defRPr>
            </a:lvl1pPr>
          </a:lstStyle>
          <a:p>
            <a:pPr>
              <a:defRPr/>
            </a:pPr>
            <a:fld id="{585E03FA-C031-4942-A56C-68D6341D051B}" type="slidenum">
              <a:rPr lang="fr-FR" altLang="en-US"/>
              <a:pPr>
                <a:defRPr/>
              </a:pPr>
              <a:t>‹N°›</a:t>
            </a:fld>
            <a:endParaRPr lang="fr-FR" altLang="en-US"/>
          </a:p>
        </p:txBody>
      </p:sp>
    </p:spTree>
    <p:extLst>
      <p:ext uri="{BB962C8B-B14F-4D97-AF65-F5344CB8AC3E}">
        <p14:creationId xmlns:p14="http://schemas.microsoft.com/office/powerpoint/2010/main" val="2038213977"/>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1" r:id="rId17"/>
    <p:sldLayoutId id="2147483812" r:id="rId18"/>
    <p:sldLayoutId id="2147483813" r:id="rId19"/>
    <p:sldLayoutId id="2147483814" r:id="rId20"/>
    <p:sldLayoutId id="2147483815"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 id="2147483824" r:id="rId30"/>
    <p:sldLayoutId id="2147483825" r:id="rId31"/>
    <p:sldLayoutId id="2147483826" r:id="rId32"/>
    <p:sldLayoutId id="2147483827" r:id="rId33"/>
    <p:sldLayoutId id="2147483828" r:id="rId34"/>
    <p:sldLayoutId id="2147483829" r:id="rId35"/>
    <p:sldLayoutId id="2147483830" r:id="rId36"/>
    <p:sldLayoutId id="2147483831" r:id="rId37"/>
    <p:sldLayoutId id="2147483832" r:id="rId38"/>
    <p:sldLayoutId id="2147483833" r:id="rId39"/>
    <p:sldLayoutId id="2147483834" r:id="rId40"/>
    <p:sldLayoutId id="2147483835" r:id="rId41"/>
    <p:sldLayoutId id="2147483836" r:id="rId42"/>
    <p:sldLayoutId id="2147483837" r:id="rId43"/>
    <p:sldLayoutId id="2147483838" r:id="rId44"/>
    <p:sldLayoutId id="2147483839" r:id="rId45"/>
    <p:sldLayoutId id="2147483840" r:id="rId46"/>
    <p:sldLayoutId id="2147483841" r:id="rId47"/>
    <p:sldLayoutId id="2147483842" r:id="rId48"/>
    <p:sldLayoutId id="2147483843" r:id="rId49"/>
    <p:sldLayoutId id="2147483844" r:id="rId50"/>
    <p:sldLayoutId id="2147483845" r:id="rId51"/>
    <p:sldLayoutId id="2147483846" r:id="rId52"/>
    <p:sldLayoutId id="2147483847" r:id="rId53"/>
    <p:sldLayoutId id="2147483848" r:id="rId54"/>
  </p:sldLayoutIdLst>
  <p:transition>
    <p:fade/>
  </p:transition>
  <p:timing>
    <p:tnLst>
      <p:par>
        <p:cTn id="1" dur="indefinite" restart="never" nodeType="tmRoot"/>
      </p:par>
    </p:tnLst>
  </p:timing>
  <p:txStyles>
    <p:titleStyle>
      <a:lvl1pPr algn="ctr" rtl="0" eaLnBrk="0" fontAlgn="base" hangingPunct="0">
        <a:spcBef>
          <a:spcPct val="0"/>
        </a:spcBef>
        <a:spcAft>
          <a:spcPct val="0"/>
        </a:spcAft>
        <a:defRPr sz="2250" b="1">
          <a:solidFill>
            <a:srgbClr val="008A9E"/>
          </a:solidFill>
          <a:latin typeface="+mj-lt"/>
          <a:ea typeface="+mj-ea"/>
          <a:cs typeface="+mj-cs"/>
        </a:defRPr>
      </a:lvl1pPr>
      <a:lvl2pPr algn="ctr" rtl="0" eaLnBrk="0" fontAlgn="base" hangingPunct="0">
        <a:spcBef>
          <a:spcPct val="0"/>
        </a:spcBef>
        <a:spcAft>
          <a:spcPct val="0"/>
        </a:spcAft>
        <a:defRPr sz="2250" b="1">
          <a:solidFill>
            <a:srgbClr val="008A9E"/>
          </a:solidFill>
          <a:latin typeface="Arial" charset="0"/>
        </a:defRPr>
      </a:lvl2pPr>
      <a:lvl3pPr algn="ctr" rtl="0" eaLnBrk="0" fontAlgn="base" hangingPunct="0">
        <a:spcBef>
          <a:spcPct val="0"/>
        </a:spcBef>
        <a:spcAft>
          <a:spcPct val="0"/>
        </a:spcAft>
        <a:defRPr sz="2250" b="1">
          <a:solidFill>
            <a:srgbClr val="008A9E"/>
          </a:solidFill>
          <a:latin typeface="Arial" charset="0"/>
        </a:defRPr>
      </a:lvl3pPr>
      <a:lvl4pPr algn="ctr" rtl="0" eaLnBrk="0" fontAlgn="base" hangingPunct="0">
        <a:spcBef>
          <a:spcPct val="0"/>
        </a:spcBef>
        <a:spcAft>
          <a:spcPct val="0"/>
        </a:spcAft>
        <a:defRPr sz="2250" b="1">
          <a:solidFill>
            <a:srgbClr val="008A9E"/>
          </a:solidFill>
          <a:latin typeface="Arial" charset="0"/>
        </a:defRPr>
      </a:lvl4pPr>
      <a:lvl5pPr algn="ctr" rtl="0" eaLnBrk="0" fontAlgn="base" hangingPunct="0">
        <a:spcBef>
          <a:spcPct val="0"/>
        </a:spcBef>
        <a:spcAft>
          <a:spcPct val="0"/>
        </a:spcAft>
        <a:defRPr sz="2250" b="1">
          <a:solidFill>
            <a:srgbClr val="008A9E"/>
          </a:solidFill>
          <a:latin typeface="Arial" charset="0"/>
        </a:defRPr>
      </a:lvl5pPr>
      <a:lvl6pPr marL="342900" algn="ctr" rtl="0" fontAlgn="base">
        <a:spcBef>
          <a:spcPct val="0"/>
        </a:spcBef>
        <a:spcAft>
          <a:spcPct val="0"/>
        </a:spcAft>
        <a:defRPr sz="3300">
          <a:solidFill>
            <a:schemeClr val="tx2"/>
          </a:solidFill>
          <a:latin typeface="Arial" charset="0"/>
        </a:defRPr>
      </a:lvl6pPr>
      <a:lvl7pPr marL="685800" algn="ctr" rtl="0" fontAlgn="base">
        <a:spcBef>
          <a:spcPct val="0"/>
        </a:spcBef>
        <a:spcAft>
          <a:spcPct val="0"/>
        </a:spcAft>
        <a:defRPr sz="3300">
          <a:solidFill>
            <a:schemeClr val="tx2"/>
          </a:solidFill>
          <a:latin typeface="Arial" charset="0"/>
        </a:defRPr>
      </a:lvl7pPr>
      <a:lvl8pPr marL="1028700" algn="ctr" rtl="0" fontAlgn="base">
        <a:spcBef>
          <a:spcPct val="0"/>
        </a:spcBef>
        <a:spcAft>
          <a:spcPct val="0"/>
        </a:spcAft>
        <a:defRPr sz="3300">
          <a:solidFill>
            <a:schemeClr val="tx2"/>
          </a:solidFill>
          <a:latin typeface="Arial" charset="0"/>
        </a:defRPr>
      </a:lvl8pPr>
      <a:lvl9pPr marL="1371600" algn="ctr" rtl="0" fontAlgn="base">
        <a:spcBef>
          <a:spcPct val="0"/>
        </a:spcBef>
        <a:spcAft>
          <a:spcPct val="0"/>
        </a:spcAft>
        <a:defRPr sz="3300">
          <a:solidFill>
            <a:schemeClr val="tx2"/>
          </a:solidFill>
          <a:latin typeface="Arial"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7.xml"/><Relationship Id="rId1" Type="http://schemas.openxmlformats.org/officeDocument/2006/relationships/themeOverride" Target="../theme/themeOverr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hemeOverride" Target="../theme/themeOverr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3.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16076" y="483518"/>
            <a:ext cx="8331008" cy="1512168"/>
          </a:xfrm>
        </p:spPr>
        <p:txBody>
          <a:bodyPr/>
          <a:lstStyle/>
          <a:p>
            <a:r>
              <a:rPr lang="fr-FR"/>
              <a:t>Session 4</a:t>
            </a:r>
            <a:r>
              <a:rPr lang="fr-FR" dirty="0"/>
              <a:t/>
            </a:r>
            <a:br>
              <a:rPr lang="fr-FR" dirty="0"/>
            </a:br>
            <a:r>
              <a:rPr lang="fr-FR" dirty="0" err="1"/>
              <a:t>Budgeting</a:t>
            </a:r>
            <a:r>
              <a:rPr lang="fr-FR" dirty="0"/>
              <a:t> process</a:t>
            </a:r>
          </a:p>
        </p:txBody>
      </p:sp>
      <p:sp>
        <p:nvSpPr>
          <p:cNvPr id="3" name="Sous-titre 2"/>
          <p:cNvSpPr>
            <a:spLocks noGrp="1"/>
          </p:cNvSpPr>
          <p:nvPr>
            <p:ph type="subTitle" idx="1"/>
          </p:nvPr>
        </p:nvSpPr>
        <p:spPr>
          <a:xfrm>
            <a:off x="340711" y="1995686"/>
            <a:ext cx="6449009" cy="720080"/>
          </a:xfrm>
        </p:spPr>
        <p:txBody>
          <a:bodyPr/>
          <a:lstStyle/>
          <a:p>
            <a:r>
              <a:rPr lang="en-US"/>
              <a:t>Management control</a:t>
            </a:r>
          </a:p>
          <a:p>
            <a:r>
              <a:rPr lang="en-US"/>
              <a:t>Semester 3 Grande Ecole</a:t>
            </a:r>
          </a:p>
        </p:txBody>
      </p:sp>
    </p:spTree>
    <p:extLst>
      <p:ext uri="{BB962C8B-B14F-4D97-AF65-F5344CB8AC3E}">
        <p14:creationId xmlns:p14="http://schemas.microsoft.com/office/powerpoint/2010/main" val="2255468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re 1">
            <a:extLst>
              <a:ext uri="{FF2B5EF4-FFF2-40B4-BE49-F238E27FC236}">
                <a16:creationId xmlns:a16="http://schemas.microsoft.com/office/drawing/2014/main" id="{F635A490-9733-4265-93CE-6AF5849D1CF7}"/>
              </a:ext>
            </a:extLst>
          </p:cNvPr>
          <p:cNvSpPr>
            <a:spLocks noGrp="1"/>
          </p:cNvSpPr>
          <p:nvPr>
            <p:ph type="title"/>
          </p:nvPr>
        </p:nvSpPr>
        <p:spPr/>
        <p:txBody>
          <a:bodyPr/>
          <a:lstStyle/>
          <a:p>
            <a:pPr algn="l" eaLnBrk="1" hangingPunct="1"/>
            <a:r>
              <a:rPr lang="fr-FR" altLang="en-US" sz="3300"/>
              <a:t>Budgeting agendas</a:t>
            </a:r>
          </a:p>
        </p:txBody>
      </p:sp>
      <p:sp>
        <p:nvSpPr>
          <p:cNvPr id="91139" name="Line 3">
            <a:extLst>
              <a:ext uri="{FF2B5EF4-FFF2-40B4-BE49-F238E27FC236}">
                <a16:creationId xmlns:a16="http://schemas.microsoft.com/office/drawing/2014/main" id="{CE30CBEA-1636-431B-88DF-C80E4E94A927}"/>
              </a:ext>
            </a:extLst>
          </p:cNvPr>
          <p:cNvSpPr>
            <a:spLocks noChangeShapeType="1"/>
          </p:cNvSpPr>
          <p:nvPr/>
        </p:nvSpPr>
        <p:spPr bwMode="auto">
          <a:xfrm>
            <a:off x="1564481" y="2365772"/>
            <a:ext cx="0" cy="4191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sz="1350"/>
          </a:p>
        </p:txBody>
      </p:sp>
      <p:sp>
        <p:nvSpPr>
          <p:cNvPr id="91140" name="Line 4">
            <a:extLst>
              <a:ext uri="{FF2B5EF4-FFF2-40B4-BE49-F238E27FC236}">
                <a16:creationId xmlns:a16="http://schemas.microsoft.com/office/drawing/2014/main" id="{8646385E-3343-4BC6-BD49-52E0A319E2A1}"/>
              </a:ext>
            </a:extLst>
          </p:cNvPr>
          <p:cNvSpPr>
            <a:spLocks noChangeShapeType="1"/>
          </p:cNvSpPr>
          <p:nvPr/>
        </p:nvSpPr>
        <p:spPr bwMode="auto">
          <a:xfrm>
            <a:off x="2550319" y="2365772"/>
            <a:ext cx="0" cy="4191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sz="1350"/>
          </a:p>
        </p:txBody>
      </p:sp>
      <p:sp>
        <p:nvSpPr>
          <p:cNvPr id="91141" name="Line 5">
            <a:extLst>
              <a:ext uri="{FF2B5EF4-FFF2-40B4-BE49-F238E27FC236}">
                <a16:creationId xmlns:a16="http://schemas.microsoft.com/office/drawing/2014/main" id="{36BC4F28-1ED8-4B9B-A2EE-01EBB977CF5E}"/>
              </a:ext>
            </a:extLst>
          </p:cNvPr>
          <p:cNvSpPr>
            <a:spLocks noChangeShapeType="1"/>
          </p:cNvSpPr>
          <p:nvPr/>
        </p:nvSpPr>
        <p:spPr bwMode="auto">
          <a:xfrm>
            <a:off x="4679156" y="2365772"/>
            <a:ext cx="0" cy="4191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sz="1350"/>
          </a:p>
        </p:txBody>
      </p:sp>
      <p:sp>
        <p:nvSpPr>
          <p:cNvPr id="8" name="Rectangle 6">
            <a:extLst>
              <a:ext uri="{FF2B5EF4-FFF2-40B4-BE49-F238E27FC236}">
                <a16:creationId xmlns:a16="http://schemas.microsoft.com/office/drawing/2014/main" id="{334C169E-556E-4D0F-9C43-B6497038F472}"/>
              </a:ext>
            </a:extLst>
          </p:cNvPr>
          <p:cNvSpPr>
            <a:spLocks noChangeArrowheads="1"/>
          </p:cNvSpPr>
          <p:nvPr/>
        </p:nvSpPr>
        <p:spPr bwMode="auto">
          <a:xfrm>
            <a:off x="3601862" y="1925241"/>
            <a:ext cx="1237808" cy="321243"/>
          </a:xfrm>
          <a:prstGeom prst="rect">
            <a:avLst/>
          </a:prstGeom>
          <a:noFill/>
          <a:ln w="12700">
            <a:noFill/>
            <a:miter lim="800000"/>
            <a:headEnd/>
            <a:tailEnd/>
          </a:ln>
          <a:effectLst/>
        </p:spPr>
        <p:txBody>
          <a:bodyPr wrap="none" lIns="67866" tIns="33338" rIns="67866" bIns="33338">
            <a:spAutoFit/>
          </a:bodyPr>
          <a:lstStyle/>
          <a:p>
            <a:pPr algn="ctr" eaLnBrk="1" hangingPunct="1">
              <a:defRPr/>
            </a:pPr>
            <a:r>
              <a:rPr lang="en-US" sz="1650" b="1" dirty="0">
                <a:solidFill>
                  <a:srgbClr val="FF0000"/>
                </a:solidFill>
                <a:effectLst>
                  <a:outerShdw blurRad="38100" dist="38100" dir="2700000" algn="tl">
                    <a:srgbClr val="C0C0C0"/>
                  </a:outerShdw>
                </a:effectLst>
              </a:rPr>
              <a:t>Budget 2013</a:t>
            </a:r>
          </a:p>
        </p:txBody>
      </p:sp>
      <p:sp>
        <p:nvSpPr>
          <p:cNvPr id="91143" name="Line 7">
            <a:extLst>
              <a:ext uri="{FF2B5EF4-FFF2-40B4-BE49-F238E27FC236}">
                <a16:creationId xmlns:a16="http://schemas.microsoft.com/office/drawing/2014/main" id="{48F351B7-2820-457F-8F4F-63EA5ECB635C}"/>
              </a:ext>
            </a:extLst>
          </p:cNvPr>
          <p:cNvSpPr>
            <a:spLocks noChangeShapeType="1"/>
          </p:cNvSpPr>
          <p:nvPr/>
        </p:nvSpPr>
        <p:spPr bwMode="auto">
          <a:xfrm>
            <a:off x="7529513" y="2365772"/>
            <a:ext cx="0" cy="4191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sz="1350"/>
          </a:p>
        </p:txBody>
      </p:sp>
      <p:sp>
        <p:nvSpPr>
          <p:cNvPr id="91144" name="Rectangle 9">
            <a:extLst>
              <a:ext uri="{FF2B5EF4-FFF2-40B4-BE49-F238E27FC236}">
                <a16:creationId xmlns:a16="http://schemas.microsoft.com/office/drawing/2014/main" id="{047F8844-8555-4063-A77B-C935CF0402F9}"/>
              </a:ext>
            </a:extLst>
          </p:cNvPr>
          <p:cNvSpPr>
            <a:spLocks noChangeArrowheads="1"/>
          </p:cNvSpPr>
          <p:nvPr/>
        </p:nvSpPr>
        <p:spPr bwMode="auto">
          <a:xfrm>
            <a:off x="1241822" y="2968229"/>
            <a:ext cx="651272" cy="575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50" b="1">
                <a:latin typeface="Times New Roman" panose="02020603050405020304" pitchFamily="18" charset="0"/>
              </a:rPr>
              <a:t>Oct. 2012</a:t>
            </a:r>
          </a:p>
        </p:txBody>
      </p:sp>
      <p:sp>
        <p:nvSpPr>
          <p:cNvPr id="91145" name="Rectangle 10">
            <a:extLst>
              <a:ext uri="{FF2B5EF4-FFF2-40B4-BE49-F238E27FC236}">
                <a16:creationId xmlns:a16="http://schemas.microsoft.com/office/drawing/2014/main" id="{6DEA9798-5825-42AD-BB78-13EF5A7C203A}"/>
              </a:ext>
            </a:extLst>
          </p:cNvPr>
          <p:cNvSpPr>
            <a:spLocks noChangeArrowheads="1"/>
          </p:cNvSpPr>
          <p:nvPr/>
        </p:nvSpPr>
        <p:spPr bwMode="auto">
          <a:xfrm>
            <a:off x="2113626" y="2968229"/>
            <a:ext cx="888866" cy="575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50" b="1">
                <a:latin typeface="Times New Roman" panose="02020603050405020304" pitchFamily="18" charset="0"/>
              </a:rPr>
              <a:t>January</a:t>
            </a:r>
          </a:p>
          <a:p>
            <a:pPr algn="ctr" eaLnBrk="1" hangingPunct="1">
              <a:spcBef>
                <a:spcPct val="0"/>
              </a:spcBef>
              <a:buFontTx/>
              <a:buNone/>
            </a:pPr>
            <a:r>
              <a:rPr lang="en-US" altLang="en-US" sz="1650" b="1">
                <a:latin typeface="Times New Roman" panose="02020603050405020304" pitchFamily="18" charset="0"/>
              </a:rPr>
              <a:t>2013</a:t>
            </a:r>
          </a:p>
        </p:txBody>
      </p:sp>
      <p:sp>
        <p:nvSpPr>
          <p:cNvPr id="16" name="Rectangle 14">
            <a:extLst>
              <a:ext uri="{FF2B5EF4-FFF2-40B4-BE49-F238E27FC236}">
                <a16:creationId xmlns:a16="http://schemas.microsoft.com/office/drawing/2014/main" id="{E09E46B8-2093-4E36-86FF-3D10707784F1}"/>
              </a:ext>
            </a:extLst>
          </p:cNvPr>
          <p:cNvSpPr>
            <a:spLocks noChangeArrowheads="1"/>
          </p:cNvSpPr>
          <p:nvPr/>
        </p:nvSpPr>
        <p:spPr bwMode="auto">
          <a:xfrm>
            <a:off x="1257300" y="3543300"/>
            <a:ext cx="3086100" cy="1175323"/>
          </a:xfrm>
          <a:prstGeom prst="rect">
            <a:avLst/>
          </a:prstGeom>
          <a:solidFill>
            <a:srgbClr val="F8F8F8"/>
          </a:solidFill>
          <a:ln w="12700">
            <a:solidFill>
              <a:srgbClr val="000000"/>
            </a:solidFill>
            <a:miter lim="800000"/>
            <a:headEnd/>
            <a:tailEnd/>
          </a:ln>
          <a:effectLst>
            <a:outerShdw dist="35921" dir="2700000" algn="ctr" rotWithShape="0">
              <a:srgbClr val="000000"/>
            </a:outerShdw>
          </a:effectLst>
        </p:spPr>
        <p:txBody>
          <a:bodyPr lIns="67866" tIns="33338" rIns="67866" bIns="33338">
            <a:spAutoFit/>
          </a:bodyPr>
          <a:lstStyle/>
          <a:p>
            <a:pPr algn="ctr" eaLnBrk="1" hangingPunct="1">
              <a:defRPr/>
            </a:pPr>
            <a:r>
              <a:rPr lang="en-US" dirty="0">
                <a:solidFill>
                  <a:srgbClr val="FF0000"/>
                </a:solidFill>
                <a:effectLst>
                  <a:outerShdw blurRad="38100" dist="38100" dir="2700000" algn="tl">
                    <a:srgbClr val="C0C0C0"/>
                  </a:outerShdw>
                </a:effectLst>
              </a:rPr>
              <a:t>Budgeting work usually starts early September and cover the 12 month period from Jan to Dec of the following year</a:t>
            </a:r>
          </a:p>
        </p:txBody>
      </p:sp>
      <p:sp>
        <p:nvSpPr>
          <p:cNvPr id="17" name="Rectangle 15">
            <a:extLst>
              <a:ext uri="{FF2B5EF4-FFF2-40B4-BE49-F238E27FC236}">
                <a16:creationId xmlns:a16="http://schemas.microsoft.com/office/drawing/2014/main" id="{BF985F08-277C-413B-928B-94E3F5D890CF}"/>
              </a:ext>
            </a:extLst>
          </p:cNvPr>
          <p:cNvSpPr>
            <a:spLocks noChangeArrowheads="1"/>
          </p:cNvSpPr>
          <p:nvPr/>
        </p:nvSpPr>
        <p:spPr bwMode="auto">
          <a:xfrm>
            <a:off x="4629151" y="3543301"/>
            <a:ext cx="3145631" cy="829074"/>
          </a:xfrm>
          <a:prstGeom prst="rect">
            <a:avLst/>
          </a:prstGeom>
          <a:solidFill>
            <a:schemeClr val="bg1"/>
          </a:solidFill>
          <a:ln w="12700">
            <a:solidFill>
              <a:srgbClr val="000000"/>
            </a:solidFill>
            <a:miter lim="800000"/>
            <a:headEnd/>
            <a:tailEnd/>
          </a:ln>
          <a:effectLst>
            <a:outerShdw dist="35921" dir="2700000" algn="ctr" rotWithShape="0">
              <a:srgbClr val="000000"/>
            </a:outerShdw>
          </a:effectLst>
        </p:spPr>
        <p:txBody>
          <a:bodyPr lIns="67866" tIns="33338" rIns="67866" bIns="33338">
            <a:spAutoFit/>
          </a:bodyPr>
          <a:lstStyle/>
          <a:p>
            <a:pPr algn="ctr" eaLnBrk="1" hangingPunct="1">
              <a:defRPr/>
            </a:pPr>
            <a:r>
              <a:rPr lang="en-US" sz="1650" b="1" dirty="0">
                <a:solidFill>
                  <a:schemeClr val="tx1">
                    <a:lumMod val="95000"/>
                  </a:schemeClr>
                </a:solidFill>
                <a:effectLst>
                  <a:outerShdw blurRad="38100" dist="38100" dir="2700000" algn="tl">
                    <a:srgbClr val="C0C0C0"/>
                  </a:outerShdw>
                </a:effectLst>
              </a:rPr>
              <a:t>Rolling forecasts are 12-</a:t>
            </a:r>
            <a:br>
              <a:rPr lang="en-US" sz="1650" b="1" dirty="0">
                <a:solidFill>
                  <a:schemeClr val="tx1">
                    <a:lumMod val="95000"/>
                  </a:schemeClr>
                </a:solidFill>
                <a:effectLst>
                  <a:outerShdw blurRad="38100" dist="38100" dir="2700000" algn="tl">
                    <a:srgbClr val="C0C0C0"/>
                  </a:outerShdw>
                </a:effectLst>
              </a:rPr>
            </a:br>
            <a:r>
              <a:rPr lang="en-US" sz="1650" b="1" dirty="0">
                <a:solidFill>
                  <a:schemeClr val="tx1">
                    <a:lumMod val="95000"/>
                  </a:schemeClr>
                </a:solidFill>
                <a:effectLst>
                  <a:outerShdw blurRad="38100" dist="38100" dir="2700000" algn="tl">
                    <a:srgbClr val="C0C0C0"/>
                  </a:outerShdw>
                </a:effectLst>
              </a:rPr>
              <a:t>month budgets that are revised every quarter</a:t>
            </a:r>
          </a:p>
        </p:txBody>
      </p:sp>
      <p:sp>
        <p:nvSpPr>
          <p:cNvPr id="91148" name="Line 4">
            <a:extLst>
              <a:ext uri="{FF2B5EF4-FFF2-40B4-BE49-F238E27FC236}">
                <a16:creationId xmlns:a16="http://schemas.microsoft.com/office/drawing/2014/main" id="{91D88BEE-E99E-42AA-ACB0-A0F16C41F775}"/>
              </a:ext>
            </a:extLst>
          </p:cNvPr>
          <p:cNvSpPr>
            <a:spLocks noChangeShapeType="1"/>
          </p:cNvSpPr>
          <p:nvPr/>
        </p:nvSpPr>
        <p:spPr bwMode="auto">
          <a:xfrm>
            <a:off x="3593306" y="2387204"/>
            <a:ext cx="0" cy="4191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sz="1350"/>
          </a:p>
        </p:txBody>
      </p:sp>
      <p:sp>
        <p:nvSpPr>
          <p:cNvPr id="91149" name="Rectangle 10">
            <a:extLst>
              <a:ext uri="{FF2B5EF4-FFF2-40B4-BE49-F238E27FC236}">
                <a16:creationId xmlns:a16="http://schemas.microsoft.com/office/drawing/2014/main" id="{060B1839-7208-4FDA-8FE1-6265E5E38225}"/>
              </a:ext>
            </a:extLst>
          </p:cNvPr>
          <p:cNvSpPr>
            <a:spLocks noChangeArrowheads="1"/>
          </p:cNvSpPr>
          <p:nvPr/>
        </p:nvSpPr>
        <p:spPr bwMode="auto">
          <a:xfrm>
            <a:off x="3266857" y="2968229"/>
            <a:ext cx="619562" cy="321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50" b="1">
                <a:latin typeface="Times New Roman" panose="02020603050405020304" pitchFamily="18" charset="0"/>
              </a:rPr>
              <a:t>April</a:t>
            </a:r>
          </a:p>
        </p:txBody>
      </p:sp>
      <p:sp>
        <p:nvSpPr>
          <p:cNvPr id="91150" name="Rectangle 10">
            <a:extLst>
              <a:ext uri="{FF2B5EF4-FFF2-40B4-BE49-F238E27FC236}">
                <a16:creationId xmlns:a16="http://schemas.microsoft.com/office/drawing/2014/main" id="{01EDC40C-67B4-47EF-BE82-DC6E38260544}"/>
              </a:ext>
            </a:extLst>
          </p:cNvPr>
          <p:cNvSpPr>
            <a:spLocks noChangeArrowheads="1"/>
          </p:cNvSpPr>
          <p:nvPr/>
        </p:nvSpPr>
        <p:spPr bwMode="auto">
          <a:xfrm>
            <a:off x="5149454" y="2968229"/>
            <a:ext cx="829865" cy="321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50" b="1">
                <a:latin typeface="Times New Roman" panose="02020603050405020304" pitchFamily="18" charset="0"/>
              </a:rPr>
              <a:t>Oct</a:t>
            </a:r>
          </a:p>
        </p:txBody>
      </p:sp>
      <p:cxnSp>
        <p:nvCxnSpPr>
          <p:cNvPr id="91151" name="Connecteur droit avec flèche 21">
            <a:extLst>
              <a:ext uri="{FF2B5EF4-FFF2-40B4-BE49-F238E27FC236}">
                <a16:creationId xmlns:a16="http://schemas.microsoft.com/office/drawing/2014/main" id="{7F500419-E642-41DE-936D-81B266BF1F24}"/>
              </a:ext>
            </a:extLst>
          </p:cNvPr>
          <p:cNvCxnSpPr>
            <a:cxnSpLocks noChangeShapeType="1"/>
          </p:cNvCxnSpPr>
          <p:nvPr/>
        </p:nvCxnSpPr>
        <p:spPr bwMode="auto">
          <a:xfrm>
            <a:off x="2514600" y="2246710"/>
            <a:ext cx="3943350" cy="1190"/>
          </a:xfrm>
          <a:prstGeom prst="straightConnector1">
            <a:avLst/>
          </a:prstGeom>
          <a:noFill/>
          <a:ln w="25400" cap="sq" algn="ctr">
            <a:solidFill>
              <a:srgbClr val="FF3300"/>
            </a:solidFill>
            <a:round/>
            <a:headEnd type="triangle" w="sm" len="sm"/>
            <a:tailEnd type="triangle" w="med" len="med"/>
          </a:ln>
          <a:extLst>
            <a:ext uri="{909E8E84-426E-40DD-AFC4-6F175D3DCCD1}">
              <a14:hiddenFill xmlns:a14="http://schemas.microsoft.com/office/drawing/2010/main">
                <a:noFill/>
              </a14:hiddenFill>
            </a:ext>
          </a:extLst>
        </p:spPr>
      </p:cxnSp>
      <p:cxnSp>
        <p:nvCxnSpPr>
          <p:cNvPr id="91152" name="Connecteur droit avec flèche 24">
            <a:extLst>
              <a:ext uri="{FF2B5EF4-FFF2-40B4-BE49-F238E27FC236}">
                <a16:creationId xmlns:a16="http://schemas.microsoft.com/office/drawing/2014/main" id="{3B025C38-05B0-4301-AD7F-31BAECA11A3C}"/>
              </a:ext>
            </a:extLst>
          </p:cNvPr>
          <p:cNvCxnSpPr>
            <a:cxnSpLocks noChangeShapeType="1"/>
          </p:cNvCxnSpPr>
          <p:nvPr/>
        </p:nvCxnSpPr>
        <p:spPr bwMode="auto">
          <a:xfrm>
            <a:off x="1257300" y="2589610"/>
            <a:ext cx="5200650" cy="1190"/>
          </a:xfrm>
          <a:prstGeom prst="straightConnector1">
            <a:avLst/>
          </a:prstGeom>
          <a:noFill/>
          <a:ln w="50800" cap="sq" algn="ctr">
            <a:solidFill>
              <a:schemeClr val="tx1"/>
            </a:solidFill>
            <a:round/>
            <a:headEnd type="none" w="sm" len="sm"/>
            <a:tailEnd/>
          </a:ln>
          <a:extLst>
            <a:ext uri="{909E8E84-426E-40DD-AFC4-6F175D3DCCD1}">
              <a14:hiddenFill xmlns:a14="http://schemas.microsoft.com/office/drawing/2010/main">
                <a:noFill/>
              </a14:hiddenFill>
            </a:ext>
          </a:extLst>
        </p:spPr>
      </p:cxnSp>
      <p:sp>
        <p:nvSpPr>
          <p:cNvPr id="91153" name="Line 7">
            <a:extLst>
              <a:ext uri="{FF2B5EF4-FFF2-40B4-BE49-F238E27FC236}">
                <a16:creationId xmlns:a16="http://schemas.microsoft.com/office/drawing/2014/main" id="{81BA8788-FC60-4283-A3D5-304E0DB691D9}"/>
              </a:ext>
            </a:extLst>
          </p:cNvPr>
          <p:cNvSpPr>
            <a:spLocks noChangeShapeType="1"/>
          </p:cNvSpPr>
          <p:nvPr/>
        </p:nvSpPr>
        <p:spPr bwMode="auto">
          <a:xfrm>
            <a:off x="5557838" y="2389585"/>
            <a:ext cx="0" cy="4191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sz="1350"/>
          </a:p>
        </p:txBody>
      </p:sp>
      <p:sp>
        <p:nvSpPr>
          <p:cNvPr id="91154" name="Rectangle 10">
            <a:extLst>
              <a:ext uri="{FF2B5EF4-FFF2-40B4-BE49-F238E27FC236}">
                <a16:creationId xmlns:a16="http://schemas.microsoft.com/office/drawing/2014/main" id="{6F95DA2B-F1D7-40B9-B599-CF2B4E1846E4}"/>
              </a:ext>
            </a:extLst>
          </p:cNvPr>
          <p:cNvSpPr>
            <a:spLocks noChangeArrowheads="1"/>
          </p:cNvSpPr>
          <p:nvPr/>
        </p:nvSpPr>
        <p:spPr bwMode="auto">
          <a:xfrm>
            <a:off x="4400591" y="2989660"/>
            <a:ext cx="524985" cy="321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50" b="1">
                <a:latin typeface="Times New Roman" panose="02020603050405020304" pitchFamily="18" charset="0"/>
              </a:rPr>
              <a:t>July</a:t>
            </a:r>
          </a:p>
        </p:txBody>
      </p:sp>
      <p:cxnSp>
        <p:nvCxnSpPr>
          <p:cNvPr id="91155" name="Connecteur droit avec flèche 34">
            <a:extLst>
              <a:ext uri="{FF2B5EF4-FFF2-40B4-BE49-F238E27FC236}">
                <a16:creationId xmlns:a16="http://schemas.microsoft.com/office/drawing/2014/main" id="{A84F3B97-9DFF-4CBA-A561-2792BF8992A5}"/>
              </a:ext>
            </a:extLst>
          </p:cNvPr>
          <p:cNvCxnSpPr>
            <a:cxnSpLocks noChangeShapeType="1"/>
          </p:cNvCxnSpPr>
          <p:nvPr/>
        </p:nvCxnSpPr>
        <p:spPr bwMode="auto">
          <a:xfrm>
            <a:off x="6457950" y="2589610"/>
            <a:ext cx="857250" cy="1190"/>
          </a:xfrm>
          <a:prstGeom prst="straightConnector1">
            <a:avLst/>
          </a:prstGeom>
          <a:noFill/>
          <a:ln w="50800" cap="sq" algn="ctr">
            <a:solidFill>
              <a:schemeClr val="tx1"/>
            </a:solidFill>
            <a:prstDash val="dash"/>
            <a:round/>
            <a:headEnd type="none" w="sm" len="sm"/>
            <a:tailEnd/>
          </a:ln>
          <a:extLst>
            <a:ext uri="{909E8E84-426E-40DD-AFC4-6F175D3DCCD1}">
              <a14:hiddenFill xmlns:a14="http://schemas.microsoft.com/office/drawing/2010/main">
                <a:noFill/>
              </a14:hiddenFill>
            </a:ext>
          </a:extLst>
        </p:spPr>
      </p:cxnSp>
      <p:cxnSp>
        <p:nvCxnSpPr>
          <p:cNvPr id="91156" name="Connecteur droit avec flèche 40">
            <a:extLst>
              <a:ext uri="{FF2B5EF4-FFF2-40B4-BE49-F238E27FC236}">
                <a16:creationId xmlns:a16="http://schemas.microsoft.com/office/drawing/2014/main" id="{B9B99456-7013-4031-938E-46D5FE31C320}"/>
              </a:ext>
            </a:extLst>
          </p:cNvPr>
          <p:cNvCxnSpPr>
            <a:cxnSpLocks noChangeShapeType="1"/>
          </p:cNvCxnSpPr>
          <p:nvPr/>
        </p:nvCxnSpPr>
        <p:spPr bwMode="auto">
          <a:xfrm>
            <a:off x="7315200" y="2589610"/>
            <a:ext cx="571500" cy="1190"/>
          </a:xfrm>
          <a:prstGeom prst="straightConnector1">
            <a:avLst/>
          </a:prstGeom>
          <a:noFill/>
          <a:ln w="50800" cap="sq"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91157" name="Rectangle 9">
            <a:extLst>
              <a:ext uri="{FF2B5EF4-FFF2-40B4-BE49-F238E27FC236}">
                <a16:creationId xmlns:a16="http://schemas.microsoft.com/office/drawing/2014/main" id="{C7742619-B539-4C8C-9D1D-DA4CADD2579F}"/>
              </a:ext>
            </a:extLst>
          </p:cNvPr>
          <p:cNvSpPr>
            <a:spLocks noChangeArrowheads="1"/>
          </p:cNvSpPr>
          <p:nvPr/>
        </p:nvSpPr>
        <p:spPr bwMode="auto">
          <a:xfrm>
            <a:off x="7206853" y="2968229"/>
            <a:ext cx="651272" cy="575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50" b="1">
                <a:latin typeface="Times New Roman" panose="02020603050405020304" pitchFamily="18" charset="0"/>
              </a:rPr>
              <a:t>Dec. 2014</a:t>
            </a:r>
          </a:p>
        </p:txBody>
      </p:sp>
      <p:sp>
        <p:nvSpPr>
          <p:cNvPr id="91158" name="Rectangle 10">
            <a:extLst>
              <a:ext uri="{FF2B5EF4-FFF2-40B4-BE49-F238E27FC236}">
                <a16:creationId xmlns:a16="http://schemas.microsoft.com/office/drawing/2014/main" id="{37FB3A61-462C-47C6-ABE0-60B26C41CCF3}"/>
              </a:ext>
            </a:extLst>
          </p:cNvPr>
          <p:cNvSpPr>
            <a:spLocks noChangeArrowheads="1"/>
          </p:cNvSpPr>
          <p:nvPr/>
        </p:nvSpPr>
        <p:spPr bwMode="auto">
          <a:xfrm>
            <a:off x="6028135" y="2953941"/>
            <a:ext cx="829865" cy="321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50" b="1">
                <a:latin typeface="Times New Roman" panose="02020603050405020304" pitchFamily="18" charset="0"/>
              </a:rPr>
              <a:t>Dec</a:t>
            </a:r>
          </a:p>
        </p:txBody>
      </p:sp>
      <p:sp>
        <p:nvSpPr>
          <p:cNvPr id="91159" name="Line 7">
            <a:extLst>
              <a:ext uri="{FF2B5EF4-FFF2-40B4-BE49-F238E27FC236}">
                <a16:creationId xmlns:a16="http://schemas.microsoft.com/office/drawing/2014/main" id="{0ED3332C-86E8-4516-852D-389584272FFF}"/>
              </a:ext>
            </a:extLst>
          </p:cNvPr>
          <p:cNvSpPr>
            <a:spLocks noChangeShapeType="1"/>
          </p:cNvSpPr>
          <p:nvPr/>
        </p:nvSpPr>
        <p:spPr bwMode="auto">
          <a:xfrm>
            <a:off x="6436519" y="2375297"/>
            <a:ext cx="0" cy="4191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sz="1350"/>
          </a:p>
        </p:txBody>
      </p:sp>
      <p:cxnSp>
        <p:nvCxnSpPr>
          <p:cNvPr id="91160" name="Connecteur droit avec flèche 21">
            <a:extLst>
              <a:ext uri="{FF2B5EF4-FFF2-40B4-BE49-F238E27FC236}">
                <a16:creationId xmlns:a16="http://schemas.microsoft.com/office/drawing/2014/main" id="{C08F1E72-68A3-4EBC-89B8-281341DDD38B}"/>
              </a:ext>
            </a:extLst>
          </p:cNvPr>
          <p:cNvCxnSpPr>
            <a:cxnSpLocks noChangeShapeType="1"/>
          </p:cNvCxnSpPr>
          <p:nvPr/>
        </p:nvCxnSpPr>
        <p:spPr bwMode="auto">
          <a:xfrm>
            <a:off x="1371600" y="2246710"/>
            <a:ext cx="1143000" cy="1190"/>
          </a:xfrm>
          <a:prstGeom prst="straightConnector1">
            <a:avLst/>
          </a:prstGeom>
          <a:noFill/>
          <a:ln w="25400" cap="sq" algn="ctr">
            <a:solidFill>
              <a:srgbClr val="FF3300"/>
            </a:solidFill>
            <a:prstDash val="sysDash"/>
            <a:round/>
            <a:headEnd type="triangle" w="sm" len="sm"/>
            <a:tailEnd type="triangle" w="med" len="med"/>
          </a:ln>
          <a:extLst>
            <a:ext uri="{909E8E84-426E-40DD-AFC4-6F175D3DCCD1}">
              <a14:hiddenFill xmlns:a14="http://schemas.microsoft.com/office/drawing/2010/main">
                <a:noFill/>
              </a14:hiddenFill>
            </a:ext>
          </a:extLst>
        </p:spPr>
      </p:cxnSp>
      <p:sp>
        <p:nvSpPr>
          <p:cNvPr id="34" name="Rectangle 6">
            <a:extLst>
              <a:ext uri="{FF2B5EF4-FFF2-40B4-BE49-F238E27FC236}">
                <a16:creationId xmlns:a16="http://schemas.microsoft.com/office/drawing/2014/main" id="{B7932354-33EB-4CB3-AE78-B368D3F9BBF5}"/>
              </a:ext>
            </a:extLst>
          </p:cNvPr>
          <p:cNvSpPr>
            <a:spLocks noChangeArrowheads="1"/>
          </p:cNvSpPr>
          <p:nvPr/>
        </p:nvSpPr>
        <p:spPr bwMode="auto">
          <a:xfrm>
            <a:off x="6400801" y="1618060"/>
            <a:ext cx="1259681" cy="321243"/>
          </a:xfrm>
          <a:prstGeom prst="rect">
            <a:avLst/>
          </a:prstGeom>
          <a:noFill/>
          <a:ln w="12700">
            <a:noFill/>
            <a:miter lim="800000"/>
            <a:headEnd/>
            <a:tailEnd/>
          </a:ln>
          <a:effectLst/>
        </p:spPr>
        <p:txBody>
          <a:bodyPr lIns="67866" tIns="33338" rIns="67866" bIns="33338">
            <a:spAutoFit/>
          </a:bodyPr>
          <a:lstStyle/>
          <a:p>
            <a:pPr algn="ctr" eaLnBrk="1" hangingPunct="1">
              <a:defRPr/>
            </a:pPr>
            <a:r>
              <a:rPr lang="en-US" sz="1650" b="1" dirty="0">
                <a:solidFill>
                  <a:srgbClr val="FF0000"/>
                </a:solidFill>
                <a:effectLst>
                  <a:outerShdw blurRad="38100" dist="38100" dir="2700000" algn="tl">
                    <a:srgbClr val="C0C0C0"/>
                  </a:outerShdw>
                </a:effectLst>
              </a:rPr>
              <a:t>Budget 2014</a:t>
            </a:r>
          </a:p>
        </p:txBody>
      </p:sp>
      <p:cxnSp>
        <p:nvCxnSpPr>
          <p:cNvPr id="18460" name="Connecteur droit avec flèche 21">
            <a:extLst>
              <a:ext uri="{FF2B5EF4-FFF2-40B4-BE49-F238E27FC236}">
                <a16:creationId xmlns:a16="http://schemas.microsoft.com/office/drawing/2014/main" id="{7E32D805-52F5-45BD-8F73-B4B0847F8040}"/>
              </a:ext>
            </a:extLst>
          </p:cNvPr>
          <p:cNvCxnSpPr>
            <a:cxnSpLocks noChangeShapeType="1"/>
          </p:cNvCxnSpPr>
          <p:nvPr/>
        </p:nvCxnSpPr>
        <p:spPr bwMode="auto">
          <a:xfrm>
            <a:off x="5257800" y="2018110"/>
            <a:ext cx="1200150" cy="1190"/>
          </a:xfrm>
          <a:prstGeom prst="straightConnector1">
            <a:avLst/>
          </a:prstGeom>
          <a:noFill/>
          <a:ln w="25400" cap="sq" algn="ctr">
            <a:solidFill>
              <a:srgbClr val="FF3300"/>
            </a:solidFill>
            <a:prstDash val="sysDash"/>
            <a:round/>
            <a:headEnd type="triangle" w="sm" len="sm"/>
            <a:tailEnd type="triangle" w="med" len="med"/>
          </a:ln>
          <a:extLst>
            <a:ext uri="{909E8E84-426E-40DD-AFC4-6F175D3DCCD1}">
              <a14:hiddenFill xmlns:a14="http://schemas.microsoft.com/office/drawing/2010/main">
                <a:noFill/>
              </a14:hiddenFill>
            </a:ext>
          </a:extLst>
        </p:spPr>
      </p:cxnSp>
      <p:cxnSp>
        <p:nvCxnSpPr>
          <p:cNvPr id="18461" name="Connecteur droit avec flèche 21">
            <a:extLst>
              <a:ext uri="{FF2B5EF4-FFF2-40B4-BE49-F238E27FC236}">
                <a16:creationId xmlns:a16="http://schemas.microsoft.com/office/drawing/2014/main" id="{E021C9E1-5131-436B-83AD-2AE9721B7742}"/>
              </a:ext>
            </a:extLst>
          </p:cNvPr>
          <p:cNvCxnSpPr>
            <a:cxnSpLocks noChangeShapeType="1"/>
          </p:cNvCxnSpPr>
          <p:nvPr/>
        </p:nvCxnSpPr>
        <p:spPr bwMode="auto">
          <a:xfrm>
            <a:off x="6457950" y="2018110"/>
            <a:ext cx="1085850" cy="1190"/>
          </a:xfrm>
          <a:prstGeom prst="straightConnector1">
            <a:avLst/>
          </a:prstGeom>
          <a:noFill/>
          <a:ln w="25400" cap="sq" algn="ctr">
            <a:solidFill>
              <a:srgbClr val="FF3300"/>
            </a:solidFill>
            <a:round/>
            <a:headEnd type="arrow" w="med" len="med"/>
            <a:tailEnd type="arrow" w="med" len="med"/>
          </a:ln>
          <a:extLst>
            <a:ext uri="{909E8E84-426E-40DD-AFC4-6F175D3DCCD1}">
              <a14:hiddenFill xmlns:a14="http://schemas.microsoft.com/office/drawing/2010/main">
                <a:noFill/>
              </a14:hiddenFill>
            </a:ext>
          </a:extLst>
        </p:spPr>
      </p:cxnSp>
      <p:grpSp>
        <p:nvGrpSpPr>
          <p:cNvPr id="2" name="Groupe 46">
            <a:extLst>
              <a:ext uri="{FF2B5EF4-FFF2-40B4-BE49-F238E27FC236}">
                <a16:creationId xmlns:a16="http://schemas.microsoft.com/office/drawing/2014/main" id="{D8EFF9E0-383C-48B9-BBAE-9B85FFE46911}"/>
              </a:ext>
            </a:extLst>
          </p:cNvPr>
          <p:cNvGrpSpPr>
            <a:grpSpLocks/>
          </p:cNvGrpSpPr>
          <p:nvPr/>
        </p:nvGrpSpPr>
        <p:grpSpPr bwMode="auto">
          <a:xfrm>
            <a:off x="1143000" y="1507332"/>
            <a:ext cx="4457700" cy="322660"/>
            <a:chOff x="0" y="2010078"/>
            <a:chExt cx="5943600" cy="429910"/>
          </a:xfrm>
        </p:grpSpPr>
        <p:cxnSp>
          <p:nvCxnSpPr>
            <p:cNvPr id="29" name="Connecteur droit avec flèche 28">
              <a:extLst>
                <a:ext uri="{FF2B5EF4-FFF2-40B4-BE49-F238E27FC236}">
                  <a16:creationId xmlns:a16="http://schemas.microsoft.com/office/drawing/2014/main" id="{E4750461-1631-431B-A9A3-6EC6BBBA9E3F}"/>
                </a:ext>
              </a:extLst>
            </p:cNvPr>
            <p:cNvCxnSpPr/>
            <p:nvPr/>
          </p:nvCxnSpPr>
          <p:spPr bwMode="auto">
            <a:xfrm>
              <a:off x="457200" y="2436815"/>
              <a:ext cx="5486400" cy="1586"/>
            </a:xfrm>
            <a:prstGeom prst="straightConnector1">
              <a:avLst/>
            </a:prstGeom>
            <a:solidFill>
              <a:schemeClr val="accent1"/>
            </a:solidFill>
            <a:ln w="25400" cap="sq" cmpd="sng" algn="ctr">
              <a:solidFill>
                <a:schemeClr val="tx1">
                  <a:lumMod val="75000"/>
                </a:schemeClr>
              </a:solidFill>
              <a:prstDash val="solid"/>
              <a:round/>
              <a:headEnd type="triangle" w="sm" len="sm"/>
              <a:tailEnd type="arrow"/>
            </a:ln>
            <a:effectLst/>
          </p:spPr>
        </p:cxnSp>
        <p:sp>
          <p:nvSpPr>
            <p:cNvPr id="44" name="Rectangle 6">
              <a:extLst>
                <a:ext uri="{FF2B5EF4-FFF2-40B4-BE49-F238E27FC236}">
                  <a16:creationId xmlns:a16="http://schemas.microsoft.com/office/drawing/2014/main" id="{D7669096-F470-4BE2-B049-220E57FC0CBF}"/>
                </a:ext>
              </a:extLst>
            </p:cNvPr>
            <p:cNvSpPr>
              <a:spLocks noChangeArrowheads="1"/>
            </p:cNvSpPr>
            <p:nvPr/>
          </p:nvSpPr>
          <p:spPr bwMode="auto">
            <a:xfrm>
              <a:off x="2304363" y="2010078"/>
              <a:ext cx="1236451" cy="428022"/>
            </a:xfrm>
            <a:prstGeom prst="rect">
              <a:avLst/>
            </a:prstGeom>
            <a:noFill/>
            <a:ln w="12700">
              <a:noFill/>
              <a:miter lim="800000"/>
              <a:headEnd/>
              <a:tailEnd/>
            </a:ln>
            <a:effectLst/>
          </p:spPr>
          <p:txBody>
            <a:bodyPr wrap="none" lIns="67866" tIns="33338" rIns="67866" bIns="33338">
              <a:spAutoFit/>
            </a:bodyPr>
            <a:lstStyle/>
            <a:p>
              <a:pPr algn="ctr" eaLnBrk="1" hangingPunct="1">
                <a:defRPr/>
              </a:pPr>
              <a:r>
                <a:rPr lang="en-US" sz="1650" b="1" dirty="0">
                  <a:solidFill>
                    <a:schemeClr val="tx1">
                      <a:lumMod val="95000"/>
                    </a:schemeClr>
                  </a:solidFill>
                  <a:effectLst>
                    <a:outerShdw blurRad="38100" dist="38100" dir="2700000" algn="tl">
                      <a:srgbClr val="C0C0C0"/>
                    </a:outerShdw>
                  </a:effectLst>
                </a:rPr>
                <a:t>F09 2012</a:t>
              </a:r>
            </a:p>
          </p:txBody>
        </p:sp>
        <p:cxnSp>
          <p:nvCxnSpPr>
            <p:cNvPr id="91178" name="Connecteur droit avec flèche 21">
              <a:extLst>
                <a:ext uri="{FF2B5EF4-FFF2-40B4-BE49-F238E27FC236}">
                  <a16:creationId xmlns:a16="http://schemas.microsoft.com/office/drawing/2014/main" id="{03CF1FE8-992C-4FA7-B3A7-451F54B08042}"/>
                </a:ext>
              </a:extLst>
            </p:cNvPr>
            <p:cNvCxnSpPr>
              <a:cxnSpLocks noChangeShapeType="1"/>
            </p:cNvCxnSpPr>
            <p:nvPr/>
          </p:nvCxnSpPr>
          <p:spPr bwMode="auto">
            <a:xfrm>
              <a:off x="0" y="2438400"/>
              <a:ext cx="457200" cy="1588"/>
            </a:xfrm>
            <a:prstGeom prst="straightConnector1">
              <a:avLst/>
            </a:prstGeom>
            <a:noFill/>
            <a:ln w="25400" cap="sq" algn="ctr">
              <a:solidFill>
                <a:schemeClr val="tx1"/>
              </a:solidFill>
              <a:prstDash val="sysDash"/>
              <a:round/>
              <a:headEnd type="triangle" w="sm" len="sm"/>
              <a:tailEnd type="triangle" w="med" len="med"/>
            </a:ln>
            <a:extLst>
              <a:ext uri="{909E8E84-426E-40DD-AFC4-6F175D3DCCD1}">
                <a14:hiddenFill xmlns:a14="http://schemas.microsoft.com/office/drawing/2010/main">
                  <a:noFill/>
                </a14:hiddenFill>
              </a:ext>
            </a:extLst>
          </p:spPr>
        </p:cxnSp>
      </p:grpSp>
      <p:grpSp>
        <p:nvGrpSpPr>
          <p:cNvPr id="3" name="Groupe 47">
            <a:extLst>
              <a:ext uri="{FF2B5EF4-FFF2-40B4-BE49-F238E27FC236}">
                <a16:creationId xmlns:a16="http://schemas.microsoft.com/office/drawing/2014/main" id="{54082135-096A-4022-A96B-99A46E910646}"/>
              </a:ext>
            </a:extLst>
          </p:cNvPr>
          <p:cNvGrpSpPr>
            <a:grpSpLocks/>
          </p:cNvGrpSpPr>
          <p:nvPr/>
        </p:nvGrpSpPr>
        <p:grpSpPr bwMode="auto">
          <a:xfrm>
            <a:off x="2171700" y="1221582"/>
            <a:ext cx="4457700" cy="321469"/>
            <a:chOff x="1447800" y="1629078"/>
            <a:chExt cx="5943600" cy="428322"/>
          </a:xfrm>
        </p:grpSpPr>
        <p:cxnSp>
          <p:nvCxnSpPr>
            <p:cNvPr id="50" name="Connecteur droit avec flèche 49">
              <a:extLst>
                <a:ext uri="{FF2B5EF4-FFF2-40B4-BE49-F238E27FC236}">
                  <a16:creationId xmlns:a16="http://schemas.microsoft.com/office/drawing/2014/main" id="{1BE3960C-431D-4BD0-83A6-5C223D06FD0D}"/>
                </a:ext>
              </a:extLst>
            </p:cNvPr>
            <p:cNvCxnSpPr/>
            <p:nvPr/>
          </p:nvCxnSpPr>
          <p:spPr bwMode="auto">
            <a:xfrm>
              <a:off x="1905000" y="2055814"/>
              <a:ext cx="5486400" cy="1586"/>
            </a:xfrm>
            <a:prstGeom prst="straightConnector1">
              <a:avLst/>
            </a:prstGeom>
            <a:solidFill>
              <a:schemeClr val="accent1"/>
            </a:solidFill>
            <a:ln w="25400" cap="sq" cmpd="sng" algn="ctr">
              <a:solidFill>
                <a:schemeClr val="tx1">
                  <a:lumMod val="75000"/>
                </a:schemeClr>
              </a:solidFill>
              <a:prstDash val="solid"/>
              <a:round/>
              <a:headEnd type="triangle" w="sm" len="sm"/>
              <a:tailEnd type="arrow"/>
            </a:ln>
            <a:effectLst/>
          </p:spPr>
        </p:cxnSp>
        <p:sp>
          <p:nvSpPr>
            <p:cNvPr id="51" name="Rectangle 6">
              <a:extLst>
                <a:ext uri="{FF2B5EF4-FFF2-40B4-BE49-F238E27FC236}">
                  <a16:creationId xmlns:a16="http://schemas.microsoft.com/office/drawing/2014/main" id="{93C9F3AD-8938-463D-8D4B-542B2EEE25AC}"/>
                </a:ext>
              </a:extLst>
            </p:cNvPr>
            <p:cNvSpPr>
              <a:spLocks noChangeArrowheads="1"/>
            </p:cNvSpPr>
            <p:nvPr/>
          </p:nvSpPr>
          <p:spPr bwMode="auto">
            <a:xfrm>
              <a:off x="3545183" y="1629078"/>
              <a:ext cx="1650411" cy="428021"/>
            </a:xfrm>
            <a:prstGeom prst="rect">
              <a:avLst/>
            </a:prstGeom>
            <a:noFill/>
            <a:ln w="12700">
              <a:noFill/>
              <a:miter lim="800000"/>
              <a:headEnd/>
              <a:tailEnd/>
            </a:ln>
            <a:effectLst/>
          </p:spPr>
          <p:txBody>
            <a:bodyPr wrap="none" lIns="67866" tIns="33338" rIns="67866" bIns="33338">
              <a:spAutoFit/>
            </a:bodyPr>
            <a:lstStyle/>
            <a:p>
              <a:pPr algn="ctr" eaLnBrk="1" hangingPunct="1">
                <a:defRPr/>
              </a:pPr>
              <a:r>
                <a:rPr lang="en-US" sz="1650" b="1" dirty="0">
                  <a:solidFill>
                    <a:srgbClr val="000000"/>
                  </a:solidFill>
                  <a:effectLst>
                    <a:outerShdw blurRad="38100" dist="38100" dir="2700000" algn="tl">
                      <a:srgbClr val="C0C0C0"/>
                    </a:outerShdw>
                  </a:effectLst>
                </a:rPr>
                <a:t>Budget 2013</a:t>
              </a:r>
            </a:p>
          </p:txBody>
        </p:sp>
        <p:cxnSp>
          <p:nvCxnSpPr>
            <p:cNvPr id="91175" name="Connecteur droit avec flèche 21">
              <a:extLst>
                <a:ext uri="{FF2B5EF4-FFF2-40B4-BE49-F238E27FC236}">
                  <a16:creationId xmlns:a16="http://schemas.microsoft.com/office/drawing/2014/main" id="{8FB2664E-07C6-4A2F-93AF-0A9F44B892E5}"/>
                </a:ext>
              </a:extLst>
            </p:cNvPr>
            <p:cNvCxnSpPr>
              <a:cxnSpLocks noChangeShapeType="1"/>
            </p:cNvCxnSpPr>
            <p:nvPr/>
          </p:nvCxnSpPr>
          <p:spPr bwMode="auto">
            <a:xfrm>
              <a:off x="1447800" y="2055812"/>
              <a:ext cx="457200" cy="1588"/>
            </a:xfrm>
            <a:prstGeom prst="straightConnector1">
              <a:avLst/>
            </a:prstGeom>
            <a:noFill/>
            <a:ln w="25400" cap="sq" algn="ctr">
              <a:solidFill>
                <a:schemeClr val="tx1"/>
              </a:solidFill>
              <a:prstDash val="sysDash"/>
              <a:round/>
              <a:headEnd type="triangle" w="sm" len="sm"/>
              <a:tailEnd type="triangle" w="med" len="med"/>
            </a:ln>
            <a:extLst>
              <a:ext uri="{909E8E84-426E-40DD-AFC4-6F175D3DCCD1}">
                <a14:hiddenFill xmlns:a14="http://schemas.microsoft.com/office/drawing/2010/main">
                  <a:noFill/>
                </a14:hiddenFill>
              </a:ext>
            </a:extLst>
          </p:spPr>
        </p:cxnSp>
      </p:grpSp>
      <p:grpSp>
        <p:nvGrpSpPr>
          <p:cNvPr id="4" name="Groupe 48">
            <a:extLst>
              <a:ext uri="{FF2B5EF4-FFF2-40B4-BE49-F238E27FC236}">
                <a16:creationId xmlns:a16="http://schemas.microsoft.com/office/drawing/2014/main" id="{4178FEB7-1AF2-4EC9-BDEC-1F1A08CDC329}"/>
              </a:ext>
            </a:extLst>
          </p:cNvPr>
          <p:cNvGrpSpPr>
            <a:grpSpLocks/>
          </p:cNvGrpSpPr>
          <p:nvPr/>
        </p:nvGrpSpPr>
        <p:grpSpPr bwMode="auto">
          <a:xfrm>
            <a:off x="3200400" y="934641"/>
            <a:ext cx="3714750" cy="323850"/>
            <a:chOff x="2819400" y="1246187"/>
            <a:chExt cx="4953000" cy="431801"/>
          </a:xfrm>
        </p:grpSpPr>
        <p:cxnSp>
          <p:nvCxnSpPr>
            <p:cNvPr id="52" name="Connecteur droit avec flèche 51">
              <a:extLst>
                <a:ext uri="{FF2B5EF4-FFF2-40B4-BE49-F238E27FC236}">
                  <a16:creationId xmlns:a16="http://schemas.microsoft.com/office/drawing/2014/main" id="{1D60DA31-2188-4313-A1ED-3F243219B935}"/>
                </a:ext>
              </a:extLst>
            </p:cNvPr>
            <p:cNvCxnSpPr/>
            <p:nvPr/>
          </p:nvCxnSpPr>
          <p:spPr bwMode="auto">
            <a:xfrm>
              <a:off x="3276600" y="1674813"/>
              <a:ext cx="4495800" cy="1587"/>
            </a:xfrm>
            <a:prstGeom prst="straightConnector1">
              <a:avLst/>
            </a:prstGeom>
            <a:solidFill>
              <a:schemeClr val="accent1"/>
            </a:solidFill>
            <a:ln w="25400" cap="sq" cmpd="sng" algn="ctr">
              <a:solidFill>
                <a:schemeClr val="tx1">
                  <a:lumMod val="75000"/>
                </a:schemeClr>
              </a:solidFill>
              <a:prstDash val="solid"/>
              <a:round/>
              <a:headEnd type="triangle" w="sm" len="sm"/>
              <a:tailEnd type="arrow"/>
            </a:ln>
            <a:effectLst/>
          </p:spPr>
        </p:cxnSp>
        <p:sp>
          <p:nvSpPr>
            <p:cNvPr id="53" name="Rectangle 6">
              <a:extLst>
                <a:ext uri="{FF2B5EF4-FFF2-40B4-BE49-F238E27FC236}">
                  <a16:creationId xmlns:a16="http://schemas.microsoft.com/office/drawing/2014/main" id="{6FD10373-D86A-48E9-BEDE-47E27D628D97}"/>
                </a:ext>
              </a:extLst>
            </p:cNvPr>
            <p:cNvSpPr>
              <a:spLocks noChangeArrowheads="1"/>
            </p:cNvSpPr>
            <p:nvPr/>
          </p:nvSpPr>
          <p:spPr bwMode="auto">
            <a:xfrm>
              <a:off x="5105400" y="1246187"/>
              <a:ext cx="1273175" cy="428325"/>
            </a:xfrm>
            <a:prstGeom prst="rect">
              <a:avLst/>
            </a:prstGeom>
            <a:noFill/>
            <a:ln w="12700">
              <a:noFill/>
              <a:miter lim="800000"/>
              <a:headEnd/>
              <a:tailEnd/>
            </a:ln>
            <a:effectLst/>
          </p:spPr>
          <p:txBody>
            <a:bodyPr lIns="67866" tIns="33338" rIns="67866" bIns="33338">
              <a:spAutoFit/>
            </a:bodyPr>
            <a:lstStyle/>
            <a:p>
              <a:pPr algn="ctr" eaLnBrk="1" hangingPunct="1">
                <a:defRPr/>
              </a:pPr>
              <a:r>
                <a:rPr lang="en-US" sz="1650" b="1" dirty="0">
                  <a:solidFill>
                    <a:srgbClr val="000000"/>
                  </a:solidFill>
                  <a:effectLst>
                    <a:outerShdw blurRad="38100" dist="38100" dir="2700000" algn="tl">
                      <a:srgbClr val="C0C0C0"/>
                    </a:outerShdw>
                  </a:effectLst>
                </a:rPr>
                <a:t>F03 2013</a:t>
              </a:r>
            </a:p>
          </p:txBody>
        </p:sp>
        <p:cxnSp>
          <p:nvCxnSpPr>
            <p:cNvPr id="91172" name="Connecteur droit avec flèche 21">
              <a:extLst>
                <a:ext uri="{FF2B5EF4-FFF2-40B4-BE49-F238E27FC236}">
                  <a16:creationId xmlns:a16="http://schemas.microsoft.com/office/drawing/2014/main" id="{D84C4569-C6A9-47F9-9453-10AFDFBC6645}"/>
                </a:ext>
              </a:extLst>
            </p:cNvPr>
            <p:cNvCxnSpPr>
              <a:cxnSpLocks noChangeShapeType="1"/>
            </p:cNvCxnSpPr>
            <p:nvPr/>
          </p:nvCxnSpPr>
          <p:spPr bwMode="auto">
            <a:xfrm>
              <a:off x="2819400" y="1676400"/>
              <a:ext cx="457200" cy="1588"/>
            </a:xfrm>
            <a:prstGeom prst="straightConnector1">
              <a:avLst/>
            </a:prstGeom>
            <a:noFill/>
            <a:ln w="25400" cap="sq" algn="ctr">
              <a:solidFill>
                <a:schemeClr val="tx1"/>
              </a:solidFill>
              <a:prstDash val="sysDash"/>
              <a:round/>
              <a:headEnd type="triangle" w="sm" len="sm"/>
              <a:tailEnd type="triangle" w="med" len="med"/>
            </a:ln>
            <a:extLst>
              <a:ext uri="{909E8E84-426E-40DD-AFC4-6F175D3DCCD1}">
                <a14:hiddenFill xmlns:a14="http://schemas.microsoft.com/office/drawing/2010/main">
                  <a:noFill/>
                </a14:hiddenFill>
              </a:ext>
            </a:extLst>
          </p:spPr>
        </p:cxnSp>
      </p:grpSp>
      <p:cxnSp>
        <p:nvCxnSpPr>
          <p:cNvPr id="41" name="Connecteur droit avec flèche 40">
            <a:extLst>
              <a:ext uri="{FF2B5EF4-FFF2-40B4-BE49-F238E27FC236}">
                <a16:creationId xmlns:a16="http://schemas.microsoft.com/office/drawing/2014/main" id="{CB7F5B89-CE2C-45E6-B2F4-80FE6922D8C7}"/>
              </a:ext>
            </a:extLst>
          </p:cNvPr>
          <p:cNvCxnSpPr/>
          <p:nvPr/>
        </p:nvCxnSpPr>
        <p:spPr bwMode="auto">
          <a:xfrm>
            <a:off x="4572000" y="969169"/>
            <a:ext cx="2571750" cy="2381"/>
          </a:xfrm>
          <a:prstGeom prst="straightConnector1">
            <a:avLst/>
          </a:prstGeom>
          <a:solidFill>
            <a:schemeClr val="accent1"/>
          </a:solidFill>
          <a:ln w="25400" cap="sq" cmpd="sng" algn="ctr">
            <a:solidFill>
              <a:schemeClr val="tx1">
                <a:lumMod val="75000"/>
              </a:schemeClr>
            </a:solidFill>
            <a:prstDash val="solid"/>
            <a:round/>
            <a:headEnd type="triangle" w="sm" len="sm"/>
            <a:tailEnd type="arrow"/>
          </a:ln>
          <a:effectLst/>
        </p:spPr>
      </p:cxnSp>
      <p:sp>
        <p:nvSpPr>
          <p:cNvPr id="42" name="Rectangle 6">
            <a:extLst>
              <a:ext uri="{FF2B5EF4-FFF2-40B4-BE49-F238E27FC236}">
                <a16:creationId xmlns:a16="http://schemas.microsoft.com/office/drawing/2014/main" id="{26C498BC-FEE6-4E25-9B88-8D4F93DE7D64}"/>
              </a:ext>
            </a:extLst>
          </p:cNvPr>
          <p:cNvSpPr>
            <a:spLocks noChangeArrowheads="1"/>
          </p:cNvSpPr>
          <p:nvPr/>
        </p:nvSpPr>
        <p:spPr bwMode="auto">
          <a:xfrm>
            <a:off x="5943601" y="648891"/>
            <a:ext cx="954881" cy="321243"/>
          </a:xfrm>
          <a:prstGeom prst="rect">
            <a:avLst/>
          </a:prstGeom>
          <a:noFill/>
          <a:ln w="12700">
            <a:noFill/>
            <a:miter lim="800000"/>
            <a:headEnd/>
            <a:tailEnd/>
          </a:ln>
          <a:effectLst/>
        </p:spPr>
        <p:txBody>
          <a:bodyPr lIns="67866" tIns="33338" rIns="67866" bIns="33338">
            <a:spAutoFit/>
          </a:bodyPr>
          <a:lstStyle/>
          <a:p>
            <a:pPr algn="ctr" eaLnBrk="1" hangingPunct="1">
              <a:defRPr/>
            </a:pPr>
            <a:r>
              <a:rPr lang="en-US" sz="1650" b="1" dirty="0">
                <a:solidFill>
                  <a:schemeClr val="tx1">
                    <a:lumMod val="95000"/>
                  </a:schemeClr>
                </a:solidFill>
                <a:effectLst>
                  <a:outerShdw blurRad="38100" dist="38100" dir="2700000" algn="tl">
                    <a:srgbClr val="C0C0C0"/>
                  </a:outerShdw>
                </a:effectLst>
              </a:rPr>
              <a:t>F06 2013</a:t>
            </a:r>
          </a:p>
        </p:txBody>
      </p:sp>
      <p:cxnSp>
        <p:nvCxnSpPr>
          <p:cNvPr id="91169" name="Connecteur droit avec flèche 21">
            <a:extLst>
              <a:ext uri="{FF2B5EF4-FFF2-40B4-BE49-F238E27FC236}">
                <a16:creationId xmlns:a16="http://schemas.microsoft.com/office/drawing/2014/main" id="{3369F1D6-2503-4354-9FE9-B1D8C16D06BC}"/>
              </a:ext>
            </a:extLst>
          </p:cNvPr>
          <p:cNvCxnSpPr>
            <a:cxnSpLocks noChangeShapeType="1"/>
          </p:cNvCxnSpPr>
          <p:nvPr/>
        </p:nvCxnSpPr>
        <p:spPr bwMode="auto">
          <a:xfrm>
            <a:off x="4229100" y="970360"/>
            <a:ext cx="342900" cy="1190"/>
          </a:xfrm>
          <a:prstGeom prst="straightConnector1">
            <a:avLst/>
          </a:prstGeom>
          <a:noFill/>
          <a:ln w="25400" cap="sq" algn="ctr">
            <a:solidFill>
              <a:schemeClr val="tx1"/>
            </a:solidFill>
            <a:prstDash val="sysDash"/>
            <a:round/>
            <a:headEnd type="triangle" w="sm" len="sm"/>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461"/>
                                        </p:tgtEl>
                                        <p:attrNameLst>
                                          <p:attrName>style.visibility</p:attrName>
                                        </p:attrNameLst>
                                      </p:cBhvr>
                                      <p:to>
                                        <p:strVal val="visible"/>
                                      </p:to>
                                    </p:set>
                                    <p:anim calcmode="lin" valueType="num">
                                      <p:cBhvr additive="base">
                                        <p:cTn id="23" dur="500" fill="hold"/>
                                        <p:tgtEl>
                                          <p:spTgt spid="18461"/>
                                        </p:tgtEl>
                                        <p:attrNameLst>
                                          <p:attrName>ppt_x</p:attrName>
                                        </p:attrNameLst>
                                      </p:cBhvr>
                                      <p:tavLst>
                                        <p:tav tm="0">
                                          <p:val>
                                            <p:strVal val="#ppt_x"/>
                                          </p:val>
                                        </p:tav>
                                        <p:tav tm="100000">
                                          <p:val>
                                            <p:strVal val="#ppt_x"/>
                                          </p:val>
                                        </p:tav>
                                      </p:tavLst>
                                    </p:anim>
                                    <p:anim calcmode="lin" valueType="num">
                                      <p:cBhvr additive="base">
                                        <p:cTn id="24" dur="500" fill="hold"/>
                                        <p:tgtEl>
                                          <p:spTgt spid="1846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460"/>
                                        </p:tgtEl>
                                        <p:attrNameLst>
                                          <p:attrName>style.visibility</p:attrName>
                                        </p:attrNameLst>
                                      </p:cBhvr>
                                      <p:to>
                                        <p:strVal val="visible"/>
                                      </p:to>
                                    </p:set>
                                    <p:anim calcmode="lin" valueType="num">
                                      <p:cBhvr additive="base">
                                        <p:cTn id="27" dur="500" fill="hold"/>
                                        <p:tgtEl>
                                          <p:spTgt spid="18460"/>
                                        </p:tgtEl>
                                        <p:attrNameLst>
                                          <p:attrName>ppt_x</p:attrName>
                                        </p:attrNameLst>
                                      </p:cBhvr>
                                      <p:tavLst>
                                        <p:tav tm="0">
                                          <p:val>
                                            <p:strVal val="#ppt_x"/>
                                          </p:val>
                                        </p:tav>
                                        <p:tav tm="100000">
                                          <p:val>
                                            <p:strVal val="#ppt_x"/>
                                          </p:val>
                                        </p:tav>
                                      </p:tavLst>
                                    </p:anim>
                                    <p:anim calcmode="lin" valueType="num">
                                      <p:cBhvr additive="base">
                                        <p:cTn id="28" dur="500" fill="hold"/>
                                        <p:tgtEl>
                                          <p:spTgt spid="184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0186D69-E434-484D-BA70-67436089CA05}"/>
              </a:ext>
            </a:extLst>
          </p:cNvPr>
          <p:cNvPicPr>
            <a:picLocks noGrp="1" noChangeAspect="1"/>
          </p:cNvPicPr>
          <p:nvPr>
            <p:ph idx="1"/>
          </p:nvPr>
        </p:nvPicPr>
        <p:blipFill>
          <a:blip r:embed="rId2"/>
          <a:stretch>
            <a:fillRect/>
          </a:stretch>
        </p:blipFill>
        <p:spPr>
          <a:xfrm>
            <a:off x="1475656" y="1093115"/>
            <a:ext cx="6343859" cy="3518985"/>
          </a:xfrm>
          <a:prstGeom prst="rect">
            <a:avLst/>
          </a:prstGeom>
        </p:spPr>
      </p:pic>
      <p:sp>
        <p:nvSpPr>
          <p:cNvPr id="3" name="Title 2">
            <a:extLst>
              <a:ext uri="{FF2B5EF4-FFF2-40B4-BE49-F238E27FC236}">
                <a16:creationId xmlns:a16="http://schemas.microsoft.com/office/drawing/2014/main" id="{9F659748-9E90-4344-85B7-95CF8DC3F656}"/>
              </a:ext>
            </a:extLst>
          </p:cNvPr>
          <p:cNvSpPr>
            <a:spLocks noGrp="1"/>
          </p:cNvSpPr>
          <p:nvPr>
            <p:ph type="title"/>
          </p:nvPr>
        </p:nvSpPr>
        <p:spPr/>
        <p:txBody>
          <a:bodyPr/>
          <a:lstStyle/>
          <a:p>
            <a:r>
              <a:rPr lang="fr-FR" dirty="0"/>
              <a:t>Rolling </a:t>
            </a:r>
            <a:r>
              <a:rPr lang="fr-FR" dirty="0" err="1"/>
              <a:t>forecast</a:t>
            </a:r>
            <a:endParaRPr lang="fr-FR" dirty="0"/>
          </a:p>
        </p:txBody>
      </p:sp>
      <p:sp>
        <p:nvSpPr>
          <p:cNvPr id="5" name="Slide Number Placeholder 4">
            <a:extLst>
              <a:ext uri="{FF2B5EF4-FFF2-40B4-BE49-F238E27FC236}">
                <a16:creationId xmlns:a16="http://schemas.microsoft.com/office/drawing/2014/main" id="{3A318B98-7A00-4D2D-B340-5FDBC1418AD7}"/>
              </a:ext>
            </a:extLst>
          </p:cNvPr>
          <p:cNvSpPr>
            <a:spLocks noGrp="1"/>
          </p:cNvSpPr>
          <p:nvPr>
            <p:ph type="sldNum" sz="quarter" idx="12"/>
          </p:nvPr>
        </p:nvSpPr>
        <p:spPr/>
        <p:txBody>
          <a:bodyPr/>
          <a:lstStyle/>
          <a:p>
            <a:fld id="{307C7597-8D70-4701-8085-9524B0B5C72B}" type="slidenum">
              <a:rPr lang="fr-FR" smtClean="0"/>
              <a:pPr/>
              <a:t>11</a:t>
            </a:fld>
            <a:endParaRPr lang="fr-FR" dirty="0"/>
          </a:p>
        </p:txBody>
      </p:sp>
      <p:sp>
        <p:nvSpPr>
          <p:cNvPr id="7" name="TextBox 6">
            <a:extLst>
              <a:ext uri="{FF2B5EF4-FFF2-40B4-BE49-F238E27FC236}">
                <a16:creationId xmlns:a16="http://schemas.microsoft.com/office/drawing/2014/main" id="{C6B57094-B77B-4740-B77A-3A46739009C3}"/>
              </a:ext>
            </a:extLst>
          </p:cNvPr>
          <p:cNvSpPr txBox="1"/>
          <p:nvPr/>
        </p:nvSpPr>
        <p:spPr>
          <a:xfrm>
            <a:off x="1324484" y="4587974"/>
            <a:ext cx="6199843" cy="646331"/>
          </a:xfrm>
          <a:prstGeom prst="rect">
            <a:avLst/>
          </a:prstGeom>
          <a:noFill/>
        </p:spPr>
        <p:txBody>
          <a:bodyPr wrap="square" rtlCol="0">
            <a:spAutoFit/>
          </a:bodyPr>
          <a:lstStyle/>
          <a:p>
            <a:r>
              <a:rPr lang="fr-FR" dirty="0">
                <a:solidFill>
                  <a:schemeClr val="bg1"/>
                </a:solidFill>
              </a:rPr>
              <a:t>Source: The </a:t>
            </a:r>
            <a:r>
              <a:rPr lang="fr-FR" dirty="0" err="1">
                <a:solidFill>
                  <a:schemeClr val="bg1"/>
                </a:solidFill>
              </a:rPr>
              <a:t>rolling</a:t>
            </a:r>
            <a:r>
              <a:rPr lang="fr-FR" dirty="0">
                <a:solidFill>
                  <a:schemeClr val="bg1"/>
                </a:solidFill>
              </a:rPr>
              <a:t> </a:t>
            </a:r>
            <a:r>
              <a:rPr lang="fr-FR" dirty="0" err="1">
                <a:solidFill>
                  <a:schemeClr val="bg1"/>
                </a:solidFill>
              </a:rPr>
              <a:t>forecast</a:t>
            </a:r>
            <a:r>
              <a:rPr lang="fr-FR" dirty="0">
                <a:solidFill>
                  <a:schemeClr val="bg1"/>
                </a:solidFill>
              </a:rPr>
              <a:t>, a </a:t>
            </a:r>
            <a:r>
              <a:rPr lang="fr-FR" dirty="0" err="1">
                <a:solidFill>
                  <a:schemeClr val="bg1"/>
                </a:solidFill>
              </a:rPr>
              <a:t>tool</a:t>
            </a:r>
            <a:r>
              <a:rPr lang="fr-FR" dirty="0">
                <a:solidFill>
                  <a:schemeClr val="bg1"/>
                </a:solidFill>
              </a:rPr>
              <a:t> for more </a:t>
            </a:r>
            <a:r>
              <a:rPr lang="fr-FR" dirty="0" err="1">
                <a:solidFill>
                  <a:schemeClr val="bg1"/>
                </a:solidFill>
              </a:rPr>
              <a:t>accurate</a:t>
            </a:r>
            <a:r>
              <a:rPr lang="fr-FR" dirty="0">
                <a:solidFill>
                  <a:schemeClr val="bg1"/>
                </a:solidFill>
              </a:rPr>
              <a:t> </a:t>
            </a:r>
            <a:r>
              <a:rPr lang="fr-FR" dirty="0" err="1">
                <a:solidFill>
                  <a:schemeClr val="bg1"/>
                </a:solidFill>
              </a:rPr>
              <a:t>budgeting</a:t>
            </a:r>
            <a:r>
              <a:rPr lang="fr-FR" dirty="0">
                <a:solidFill>
                  <a:schemeClr val="bg1"/>
                </a:solidFill>
              </a:rPr>
              <a:t> and planning, </a:t>
            </a:r>
            <a:r>
              <a:rPr lang="fr-FR" dirty="0" err="1">
                <a:solidFill>
                  <a:schemeClr val="bg1"/>
                </a:solidFill>
              </a:rPr>
              <a:t>Controller’s</a:t>
            </a:r>
            <a:r>
              <a:rPr lang="fr-FR" dirty="0">
                <a:solidFill>
                  <a:schemeClr val="bg1"/>
                </a:solidFill>
              </a:rPr>
              <a:t> report, </a:t>
            </a:r>
            <a:r>
              <a:rPr lang="fr-FR" dirty="0" err="1">
                <a:solidFill>
                  <a:schemeClr val="bg1"/>
                </a:solidFill>
              </a:rPr>
              <a:t>November</a:t>
            </a:r>
            <a:r>
              <a:rPr lang="fr-FR" dirty="0">
                <a:solidFill>
                  <a:schemeClr val="bg1"/>
                </a:solidFill>
              </a:rPr>
              <a:t> 2014</a:t>
            </a:r>
          </a:p>
        </p:txBody>
      </p:sp>
    </p:spTree>
    <p:extLst>
      <p:ext uri="{BB962C8B-B14F-4D97-AF65-F5344CB8AC3E}">
        <p14:creationId xmlns:p14="http://schemas.microsoft.com/office/powerpoint/2010/main" val="3867766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659748-9E90-4344-85B7-95CF8DC3F656}"/>
              </a:ext>
            </a:extLst>
          </p:cNvPr>
          <p:cNvSpPr>
            <a:spLocks noGrp="1"/>
          </p:cNvSpPr>
          <p:nvPr>
            <p:ph type="title"/>
          </p:nvPr>
        </p:nvSpPr>
        <p:spPr/>
        <p:txBody>
          <a:bodyPr/>
          <a:lstStyle/>
          <a:p>
            <a:r>
              <a:rPr lang="fr-FR" dirty="0"/>
              <a:t>How a Rolling </a:t>
            </a:r>
            <a:r>
              <a:rPr lang="fr-FR" dirty="0" err="1"/>
              <a:t>forecast</a:t>
            </a:r>
            <a:r>
              <a:rPr lang="fr-FR" dirty="0"/>
              <a:t> </a:t>
            </a:r>
            <a:r>
              <a:rPr lang="fr-FR" dirty="0" err="1"/>
              <a:t>works</a:t>
            </a:r>
            <a:endParaRPr lang="fr-FR" dirty="0"/>
          </a:p>
        </p:txBody>
      </p:sp>
      <p:sp>
        <p:nvSpPr>
          <p:cNvPr id="5" name="Slide Number Placeholder 4">
            <a:extLst>
              <a:ext uri="{FF2B5EF4-FFF2-40B4-BE49-F238E27FC236}">
                <a16:creationId xmlns:a16="http://schemas.microsoft.com/office/drawing/2014/main" id="{3A318B98-7A00-4D2D-B340-5FDBC1418AD7}"/>
              </a:ext>
            </a:extLst>
          </p:cNvPr>
          <p:cNvSpPr>
            <a:spLocks noGrp="1"/>
          </p:cNvSpPr>
          <p:nvPr>
            <p:ph type="sldNum" sz="quarter" idx="12"/>
          </p:nvPr>
        </p:nvSpPr>
        <p:spPr/>
        <p:txBody>
          <a:bodyPr/>
          <a:lstStyle/>
          <a:p>
            <a:fld id="{307C7597-8D70-4701-8085-9524B0B5C72B}" type="slidenum">
              <a:rPr lang="fr-FR" smtClean="0"/>
              <a:pPr/>
              <a:t>12</a:t>
            </a:fld>
            <a:endParaRPr lang="fr-FR" dirty="0"/>
          </a:p>
        </p:txBody>
      </p:sp>
      <p:pic>
        <p:nvPicPr>
          <p:cNvPr id="7" name="Content Placeholder 6">
            <a:extLst>
              <a:ext uri="{FF2B5EF4-FFF2-40B4-BE49-F238E27FC236}">
                <a16:creationId xmlns:a16="http://schemas.microsoft.com/office/drawing/2014/main" id="{5F877F92-8FAD-4F1D-AF21-FE4A67BB25C2}"/>
              </a:ext>
            </a:extLst>
          </p:cNvPr>
          <p:cNvPicPr>
            <a:picLocks noGrp="1" noChangeAspect="1"/>
          </p:cNvPicPr>
          <p:nvPr>
            <p:ph idx="1"/>
          </p:nvPr>
        </p:nvPicPr>
        <p:blipFill>
          <a:blip r:embed="rId2"/>
          <a:stretch>
            <a:fillRect/>
          </a:stretch>
        </p:blipFill>
        <p:spPr>
          <a:xfrm>
            <a:off x="1115616" y="836348"/>
            <a:ext cx="6336704" cy="3756418"/>
          </a:xfrm>
          <a:prstGeom prst="rect">
            <a:avLst/>
          </a:prstGeom>
        </p:spPr>
      </p:pic>
      <p:sp>
        <p:nvSpPr>
          <p:cNvPr id="8" name="TextBox 7">
            <a:extLst>
              <a:ext uri="{FF2B5EF4-FFF2-40B4-BE49-F238E27FC236}">
                <a16:creationId xmlns:a16="http://schemas.microsoft.com/office/drawing/2014/main" id="{F4A74D6A-6000-4A5F-BACB-EE7052BD5E24}"/>
              </a:ext>
            </a:extLst>
          </p:cNvPr>
          <p:cNvSpPr txBox="1"/>
          <p:nvPr/>
        </p:nvSpPr>
        <p:spPr>
          <a:xfrm>
            <a:off x="1324484" y="4587974"/>
            <a:ext cx="6199843" cy="646331"/>
          </a:xfrm>
          <a:prstGeom prst="rect">
            <a:avLst/>
          </a:prstGeom>
          <a:noFill/>
        </p:spPr>
        <p:txBody>
          <a:bodyPr wrap="square" rtlCol="0">
            <a:spAutoFit/>
          </a:bodyPr>
          <a:lstStyle/>
          <a:p>
            <a:r>
              <a:rPr lang="fr-FR" dirty="0">
                <a:solidFill>
                  <a:schemeClr val="bg1"/>
                </a:solidFill>
              </a:rPr>
              <a:t>Source: The </a:t>
            </a:r>
            <a:r>
              <a:rPr lang="fr-FR" dirty="0" err="1">
                <a:solidFill>
                  <a:schemeClr val="bg1"/>
                </a:solidFill>
              </a:rPr>
              <a:t>rolling</a:t>
            </a:r>
            <a:r>
              <a:rPr lang="fr-FR" dirty="0">
                <a:solidFill>
                  <a:schemeClr val="bg1"/>
                </a:solidFill>
              </a:rPr>
              <a:t> </a:t>
            </a:r>
            <a:r>
              <a:rPr lang="fr-FR" dirty="0" err="1">
                <a:solidFill>
                  <a:schemeClr val="bg1"/>
                </a:solidFill>
              </a:rPr>
              <a:t>forecast</a:t>
            </a:r>
            <a:r>
              <a:rPr lang="fr-FR" dirty="0">
                <a:solidFill>
                  <a:schemeClr val="bg1"/>
                </a:solidFill>
              </a:rPr>
              <a:t>, a </a:t>
            </a:r>
            <a:r>
              <a:rPr lang="fr-FR" dirty="0" err="1">
                <a:solidFill>
                  <a:schemeClr val="bg1"/>
                </a:solidFill>
              </a:rPr>
              <a:t>tool</a:t>
            </a:r>
            <a:r>
              <a:rPr lang="fr-FR" dirty="0">
                <a:solidFill>
                  <a:schemeClr val="bg1"/>
                </a:solidFill>
              </a:rPr>
              <a:t> for more </a:t>
            </a:r>
            <a:r>
              <a:rPr lang="fr-FR" dirty="0" err="1">
                <a:solidFill>
                  <a:schemeClr val="bg1"/>
                </a:solidFill>
              </a:rPr>
              <a:t>accurate</a:t>
            </a:r>
            <a:r>
              <a:rPr lang="fr-FR" dirty="0">
                <a:solidFill>
                  <a:schemeClr val="bg1"/>
                </a:solidFill>
              </a:rPr>
              <a:t> </a:t>
            </a:r>
            <a:r>
              <a:rPr lang="fr-FR" dirty="0" err="1">
                <a:solidFill>
                  <a:schemeClr val="bg1"/>
                </a:solidFill>
              </a:rPr>
              <a:t>budgeting</a:t>
            </a:r>
            <a:r>
              <a:rPr lang="fr-FR" dirty="0">
                <a:solidFill>
                  <a:schemeClr val="bg1"/>
                </a:solidFill>
              </a:rPr>
              <a:t> and planning, </a:t>
            </a:r>
            <a:r>
              <a:rPr lang="fr-FR" dirty="0" err="1">
                <a:solidFill>
                  <a:schemeClr val="bg1"/>
                </a:solidFill>
              </a:rPr>
              <a:t>Controller’s</a:t>
            </a:r>
            <a:r>
              <a:rPr lang="fr-FR" dirty="0">
                <a:solidFill>
                  <a:schemeClr val="bg1"/>
                </a:solidFill>
              </a:rPr>
              <a:t> report, </a:t>
            </a:r>
            <a:r>
              <a:rPr lang="fr-FR" dirty="0" err="1">
                <a:solidFill>
                  <a:schemeClr val="bg1"/>
                </a:solidFill>
              </a:rPr>
              <a:t>November</a:t>
            </a:r>
            <a:r>
              <a:rPr lang="fr-FR" dirty="0">
                <a:solidFill>
                  <a:schemeClr val="bg1"/>
                </a:solidFill>
              </a:rPr>
              <a:t> 2014</a:t>
            </a:r>
          </a:p>
        </p:txBody>
      </p:sp>
    </p:spTree>
    <p:extLst>
      <p:ext uri="{BB962C8B-B14F-4D97-AF65-F5344CB8AC3E}">
        <p14:creationId xmlns:p14="http://schemas.microsoft.com/office/powerpoint/2010/main" val="2091886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626806-E67E-40CF-B38C-AB5E2CB2FDA1}"/>
              </a:ext>
            </a:extLst>
          </p:cNvPr>
          <p:cNvSpPr>
            <a:spLocks noGrp="1"/>
          </p:cNvSpPr>
          <p:nvPr>
            <p:ph idx="1"/>
          </p:nvPr>
        </p:nvSpPr>
        <p:spPr>
          <a:xfrm>
            <a:off x="395536" y="339502"/>
            <a:ext cx="8463869" cy="4686174"/>
          </a:xfrm>
          <a:solidFill>
            <a:schemeClr val="bg1"/>
          </a:solidFill>
        </p:spPr>
        <p:txBody>
          <a:bodyPr/>
          <a:lstStyle/>
          <a:p>
            <a:pPr marL="0" indent="0">
              <a:buNone/>
            </a:pPr>
            <a:r>
              <a:rPr lang="fr-FR" dirty="0"/>
              <a:t>May-June N</a:t>
            </a:r>
          </a:p>
          <a:p>
            <a:r>
              <a:rPr lang="fr-FR" dirty="0"/>
              <a:t>Budget </a:t>
            </a:r>
            <a:r>
              <a:rPr lang="fr-FR" dirty="0" err="1"/>
              <a:t>framework</a:t>
            </a:r>
            <a:endParaRPr lang="fr-FR" dirty="0"/>
          </a:p>
          <a:p>
            <a:pPr lvl="1"/>
            <a:r>
              <a:rPr lang="fr-FR" dirty="0" err="1"/>
              <a:t>Macro-economic</a:t>
            </a:r>
            <a:r>
              <a:rPr lang="fr-FR" dirty="0"/>
              <a:t> </a:t>
            </a:r>
            <a:r>
              <a:rPr lang="fr-FR" dirty="0" err="1"/>
              <a:t>assumptions</a:t>
            </a:r>
            <a:endParaRPr lang="fr-FR" dirty="0"/>
          </a:p>
          <a:p>
            <a:pPr lvl="1"/>
            <a:r>
              <a:rPr lang="fr-FR" dirty="0"/>
              <a:t>General management (GM) strategy</a:t>
            </a:r>
          </a:p>
          <a:p>
            <a:pPr marL="0" indent="0">
              <a:buNone/>
            </a:pPr>
            <a:r>
              <a:rPr lang="fr-FR" dirty="0"/>
              <a:t>July-</a:t>
            </a:r>
            <a:r>
              <a:rPr lang="fr-FR" dirty="0" err="1"/>
              <a:t>September</a:t>
            </a:r>
            <a:r>
              <a:rPr lang="fr-FR" dirty="0"/>
              <a:t> N</a:t>
            </a:r>
          </a:p>
          <a:p>
            <a:r>
              <a:rPr lang="fr-FR" dirty="0"/>
              <a:t>Budget discussion rounds: </a:t>
            </a:r>
            <a:r>
              <a:rPr lang="fr-FR" dirty="0" err="1"/>
              <a:t>pre</a:t>
            </a:r>
            <a:r>
              <a:rPr lang="fr-FR" dirty="0"/>
              <a:t>-budgets</a:t>
            </a:r>
          </a:p>
          <a:p>
            <a:pPr marL="0" indent="0">
              <a:buNone/>
            </a:pPr>
            <a:r>
              <a:rPr lang="fr-FR" dirty="0" err="1"/>
              <a:t>September-October</a:t>
            </a:r>
            <a:r>
              <a:rPr lang="fr-FR" dirty="0"/>
              <a:t> N</a:t>
            </a:r>
          </a:p>
          <a:p>
            <a:r>
              <a:rPr lang="fr-FR" dirty="0"/>
              <a:t>Arbitration</a:t>
            </a:r>
          </a:p>
          <a:p>
            <a:pPr lvl="1"/>
            <a:r>
              <a:rPr lang="fr-FR" dirty="0"/>
              <a:t>Critical </a:t>
            </a:r>
            <a:r>
              <a:rPr lang="fr-FR" dirty="0" err="1"/>
              <a:t>comparison</a:t>
            </a:r>
            <a:r>
              <a:rPr lang="fr-FR" dirty="0"/>
              <a:t> of </a:t>
            </a:r>
            <a:r>
              <a:rPr lang="fr-FR" dirty="0" err="1"/>
              <a:t>consolidated</a:t>
            </a:r>
            <a:r>
              <a:rPr lang="fr-FR" dirty="0"/>
              <a:t> </a:t>
            </a:r>
            <a:r>
              <a:rPr lang="fr-FR" dirty="0" err="1"/>
              <a:t>pre</a:t>
            </a:r>
            <a:r>
              <a:rPr lang="fr-FR" dirty="0"/>
              <a:t>-budgets </a:t>
            </a:r>
            <a:r>
              <a:rPr lang="fr-FR" dirty="0" err="1"/>
              <a:t>with</a:t>
            </a:r>
            <a:r>
              <a:rPr lang="fr-FR" dirty="0"/>
              <a:t> objectives</a:t>
            </a:r>
          </a:p>
          <a:p>
            <a:pPr marL="0" indent="0">
              <a:buNone/>
            </a:pPr>
            <a:r>
              <a:rPr lang="fr-FR" dirty="0" err="1"/>
              <a:t>November</a:t>
            </a:r>
            <a:r>
              <a:rPr lang="fr-FR" dirty="0"/>
              <a:t> N</a:t>
            </a:r>
          </a:p>
          <a:p>
            <a:r>
              <a:rPr lang="fr-FR" dirty="0"/>
              <a:t>GM </a:t>
            </a:r>
            <a:r>
              <a:rPr lang="fr-FR" dirty="0" err="1"/>
              <a:t>approval</a:t>
            </a:r>
            <a:r>
              <a:rPr lang="fr-FR" dirty="0"/>
              <a:t>: finalisation of N+1 budgets</a:t>
            </a:r>
          </a:p>
          <a:p>
            <a:pPr marL="0" indent="0">
              <a:buNone/>
            </a:pPr>
            <a:r>
              <a:rPr lang="fr-FR" dirty="0"/>
              <a:t>The </a:t>
            </a:r>
            <a:r>
              <a:rPr lang="fr-FR" dirty="0" err="1"/>
              <a:t>follwing</a:t>
            </a:r>
            <a:r>
              <a:rPr lang="fr-FR" dirty="0"/>
              <a:t> </a:t>
            </a:r>
            <a:r>
              <a:rPr lang="fr-FR" dirty="0" err="1"/>
              <a:t>year</a:t>
            </a:r>
            <a:endParaRPr lang="fr-FR" dirty="0"/>
          </a:p>
          <a:p>
            <a:r>
              <a:rPr lang="fr-FR" dirty="0"/>
              <a:t>Budget </a:t>
            </a:r>
            <a:r>
              <a:rPr lang="fr-FR" dirty="0" err="1"/>
              <a:t>implementation</a:t>
            </a:r>
            <a:r>
              <a:rPr lang="fr-FR" dirty="0"/>
              <a:t> and monitoring (budget control and </a:t>
            </a:r>
            <a:r>
              <a:rPr lang="fr-FR" dirty="0" err="1"/>
              <a:t>reforcast</a:t>
            </a:r>
            <a:r>
              <a:rPr lang="fr-FR" dirty="0"/>
              <a:t>)</a:t>
            </a:r>
          </a:p>
          <a:p>
            <a:pPr marL="0" indent="0">
              <a:buNone/>
            </a:pPr>
            <a:endParaRPr lang="fr-FR" dirty="0"/>
          </a:p>
          <a:p>
            <a:pPr lvl="1"/>
            <a:endParaRPr lang="fr-FR" dirty="0"/>
          </a:p>
        </p:txBody>
      </p:sp>
      <p:sp>
        <p:nvSpPr>
          <p:cNvPr id="3" name="Title 2">
            <a:extLst>
              <a:ext uri="{FF2B5EF4-FFF2-40B4-BE49-F238E27FC236}">
                <a16:creationId xmlns:a16="http://schemas.microsoft.com/office/drawing/2014/main" id="{C27F54FE-B4FB-464F-8DE3-6859E1410B91}"/>
              </a:ext>
            </a:extLst>
          </p:cNvPr>
          <p:cNvSpPr>
            <a:spLocks noGrp="1"/>
          </p:cNvSpPr>
          <p:nvPr>
            <p:ph type="title"/>
          </p:nvPr>
        </p:nvSpPr>
        <p:spPr>
          <a:xfrm>
            <a:off x="1219942" y="-92546"/>
            <a:ext cx="5944346" cy="475265"/>
          </a:xfrm>
        </p:spPr>
        <p:txBody>
          <a:bodyPr/>
          <a:lstStyle/>
          <a:p>
            <a:r>
              <a:rPr lang="fr-FR" dirty="0" err="1"/>
              <a:t>Budgeting</a:t>
            </a:r>
            <a:r>
              <a:rPr lang="fr-FR" dirty="0"/>
              <a:t> process timeline</a:t>
            </a:r>
          </a:p>
        </p:txBody>
      </p:sp>
      <p:sp>
        <p:nvSpPr>
          <p:cNvPr id="5" name="Slide Number Placeholder 4">
            <a:extLst>
              <a:ext uri="{FF2B5EF4-FFF2-40B4-BE49-F238E27FC236}">
                <a16:creationId xmlns:a16="http://schemas.microsoft.com/office/drawing/2014/main" id="{5DEC6455-2CEC-4703-A22D-377A5AB5A909}"/>
              </a:ext>
            </a:extLst>
          </p:cNvPr>
          <p:cNvSpPr>
            <a:spLocks noGrp="1"/>
          </p:cNvSpPr>
          <p:nvPr>
            <p:ph type="sldNum" sz="quarter" idx="12"/>
          </p:nvPr>
        </p:nvSpPr>
        <p:spPr/>
        <p:txBody>
          <a:bodyPr/>
          <a:lstStyle/>
          <a:p>
            <a:fld id="{307C7597-8D70-4701-8085-9524B0B5C72B}" type="slidenum">
              <a:rPr lang="fr-FR" smtClean="0"/>
              <a:pPr/>
              <a:t>13</a:t>
            </a:fld>
            <a:endParaRPr lang="fr-FR" dirty="0"/>
          </a:p>
        </p:txBody>
      </p:sp>
      <p:sp>
        <p:nvSpPr>
          <p:cNvPr id="8" name="TextBox 7">
            <a:extLst>
              <a:ext uri="{FF2B5EF4-FFF2-40B4-BE49-F238E27FC236}">
                <a16:creationId xmlns:a16="http://schemas.microsoft.com/office/drawing/2014/main" id="{4822C3FB-0FCF-4DC6-8FB0-936E9E5B55A8}"/>
              </a:ext>
            </a:extLst>
          </p:cNvPr>
          <p:cNvSpPr txBox="1"/>
          <p:nvPr/>
        </p:nvSpPr>
        <p:spPr>
          <a:xfrm>
            <a:off x="4499992" y="411510"/>
            <a:ext cx="4549734" cy="646331"/>
          </a:xfrm>
          <a:prstGeom prst="rect">
            <a:avLst/>
          </a:prstGeom>
          <a:noFill/>
        </p:spPr>
        <p:txBody>
          <a:bodyPr wrap="square" rtlCol="0">
            <a:spAutoFit/>
          </a:bodyPr>
          <a:lstStyle/>
          <a:p>
            <a:r>
              <a:rPr lang="en-US" dirty="0">
                <a:solidFill>
                  <a:sysClr val="windowText" lastClr="000000"/>
                </a:solidFill>
              </a:rPr>
              <a:t>Source: Performance management and control, </a:t>
            </a:r>
            <a:r>
              <a:rPr lang="en-US" dirty="0" err="1">
                <a:solidFill>
                  <a:sysClr val="windowText" lastClr="000000"/>
                </a:solidFill>
              </a:rPr>
              <a:t>Loning</a:t>
            </a:r>
            <a:r>
              <a:rPr lang="en-US" dirty="0">
                <a:solidFill>
                  <a:sysClr val="windowText" lastClr="000000"/>
                </a:solidFill>
              </a:rPr>
              <a:t> and al, </a:t>
            </a:r>
            <a:r>
              <a:rPr lang="en-US" dirty="0" err="1">
                <a:solidFill>
                  <a:sysClr val="windowText" lastClr="000000"/>
                </a:solidFill>
              </a:rPr>
              <a:t>Dunod</a:t>
            </a:r>
            <a:r>
              <a:rPr lang="en-US" dirty="0">
                <a:solidFill>
                  <a:sysClr val="windowText" lastClr="000000"/>
                </a:solidFill>
              </a:rPr>
              <a:t>, 2016, page 66</a:t>
            </a:r>
          </a:p>
        </p:txBody>
      </p:sp>
    </p:spTree>
    <p:extLst>
      <p:ext uri="{BB962C8B-B14F-4D97-AF65-F5344CB8AC3E}">
        <p14:creationId xmlns:p14="http://schemas.microsoft.com/office/powerpoint/2010/main" val="10627040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5234" name="Group 60"/>
          <p:cNvGrpSpPr>
            <a:grpSpLocks/>
          </p:cNvGrpSpPr>
          <p:nvPr/>
        </p:nvGrpSpPr>
        <p:grpSpPr bwMode="auto">
          <a:xfrm>
            <a:off x="2400300" y="1428750"/>
            <a:ext cx="4514850" cy="2743200"/>
            <a:chOff x="3303" y="7739"/>
            <a:chExt cx="5184" cy="3744"/>
          </a:xfrm>
        </p:grpSpPr>
        <p:sp>
          <p:nvSpPr>
            <p:cNvPr id="95243" name="Rectangle 61"/>
            <p:cNvSpPr>
              <a:spLocks noChangeArrowheads="1"/>
            </p:cNvSpPr>
            <p:nvPr/>
          </p:nvSpPr>
          <p:spPr bwMode="auto">
            <a:xfrm>
              <a:off x="4455" y="8171"/>
              <a:ext cx="2880" cy="288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685800" fontAlgn="base">
                <a:spcBef>
                  <a:spcPct val="0"/>
                </a:spcBef>
                <a:spcAft>
                  <a:spcPct val="0"/>
                </a:spcAft>
                <a:buNone/>
              </a:pPr>
              <a:endParaRPr lang="en-US" altLang="en-US" sz="2700">
                <a:solidFill>
                  <a:srgbClr val="000000"/>
                </a:solidFill>
                <a:latin typeface="Times New Roman" panose="02020603050405020304" pitchFamily="18" charset="0"/>
              </a:endParaRPr>
            </a:p>
          </p:txBody>
        </p:sp>
        <p:sp>
          <p:nvSpPr>
            <p:cNvPr id="95244" name="Rectangle 62"/>
            <p:cNvSpPr>
              <a:spLocks noChangeArrowheads="1"/>
            </p:cNvSpPr>
            <p:nvPr/>
          </p:nvSpPr>
          <p:spPr bwMode="auto">
            <a:xfrm>
              <a:off x="4455" y="7739"/>
              <a:ext cx="1440" cy="432"/>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Sales</a:t>
              </a:r>
              <a:endParaRPr lang="fr-FR" altLang="en-US" sz="2700">
                <a:solidFill>
                  <a:srgbClr val="808080"/>
                </a:solidFill>
                <a:latin typeface="Times New Roman" panose="02020603050405020304" pitchFamily="18" charset="0"/>
              </a:endParaRPr>
            </a:p>
          </p:txBody>
        </p:sp>
        <p:sp>
          <p:nvSpPr>
            <p:cNvPr id="95245" name="Rectangle 63"/>
            <p:cNvSpPr>
              <a:spLocks noChangeArrowheads="1"/>
            </p:cNvSpPr>
            <p:nvPr/>
          </p:nvSpPr>
          <p:spPr bwMode="auto">
            <a:xfrm>
              <a:off x="5895" y="7739"/>
              <a:ext cx="1440" cy="432"/>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Production</a:t>
              </a:r>
              <a:endParaRPr lang="fr-FR" altLang="en-US" sz="2700">
                <a:solidFill>
                  <a:srgbClr val="808080"/>
                </a:solidFill>
                <a:latin typeface="Times New Roman" panose="02020603050405020304" pitchFamily="18" charset="0"/>
              </a:endParaRPr>
            </a:p>
          </p:txBody>
        </p:sp>
        <p:sp>
          <p:nvSpPr>
            <p:cNvPr id="95246" name="Rectangle 64"/>
            <p:cNvSpPr>
              <a:spLocks noChangeArrowheads="1"/>
            </p:cNvSpPr>
            <p:nvPr/>
          </p:nvSpPr>
          <p:spPr bwMode="auto">
            <a:xfrm>
              <a:off x="7335" y="8171"/>
              <a:ext cx="1152" cy="576"/>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Materials usage</a:t>
              </a:r>
              <a:endParaRPr lang="fr-FR" altLang="en-US" sz="2700">
                <a:solidFill>
                  <a:srgbClr val="808080"/>
                </a:solidFill>
                <a:latin typeface="Times New Roman" panose="02020603050405020304" pitchFamily="18" charset="0"/>
              </a:endParaRPr>
            </a:p>
          </p:txBody>
        </p:sp>
        <p:sp>
          <p:nvSpPr>
            <p:cNvPr id="95247" name="Rectangle 65"/>
            <p:cNvSpPr>
              <a:spLocks noChangeArrowheads="1"/>
            </p:cNvSpPr>
            <p:nvPr/>
          </p:nvSpPr>
          <p:spPr bwMode="auto">
            <a:xfrm>
              <a:off x="7335" y="10475"/>
              <a:ext cx="1152" cy="576"/>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Standard product costs</a:t>
              </a:r>
              <a:endParaRPr lang="fr-FR" altLang="en-US" sz="2700">
                <a:solidFill>
                  <a:srgbClr val="808080"/>
                </a:solidFill>
                <a:latin typeface="Times New Roman" panose="02020603050405020304" pitchFamily="18" charset="0"/>
              </a:endParaRPr>
            </a:p>
          </p:txBody>
        </p:sp>
        <p:sp>
          <p:nvSpPr>
            <p:cNvPr id="95248" name="Rectangle 66"/>
            <p:cNvSpPr>
              <a:spLocks noChangeArrowheads="1"/>
            </p:cNvSpPr>
            <p:nvPr/>
          </p:nvSpPr>
          <p:spPr bwMode="auto">
            <a:xfrm>
              <a:off x="7335" y="9899"/>
              <a:ext cx="1152" cy="576"/>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Production overheads</a:t>
              </a:r>
              <a:endParaRPr lang="fr-FR" altLang="en-US" sz="2700">
                <a:solidFill>
                  <a:srgbClr val="808080"/>
                </a:solidFill>
                <a:latin typeface="Times New Roman" panose="02020603050405020304" pitchFamily="18" charset="0"/>
              </a:endParaRPr>
            </a:p>
          </p:txBody>
        </p:sp>
        <p:sp>
          <p:nvSpPr>
            <p:cNvPr id="95249" name="Rectangle 67"/>
            <p:cNvSpPr>
              <a:spLocks noChangeArrowheads="1"/>
            </p:cNvSpPr>
            <p:nvPr/>
          </p:nvSpPr>
          <p:spPr bwMode="auto">
            <a:xfrm>
              <a:off x="7335" y="9323"/>
              <a:ext cx="1152" cy="576"/>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Direct Labour</a:t>
              </a:r>
              <a:endParaRPr lang="fr-FR" altLang="en-US" sz="2700">
                <a:solidFill>
                  <a:srgbClr val="808080"/>
                </a:solidFill>
                <a:latin typeface="Times New Roman" panose="02020603050405020304" pitchFamily="18" charset="0"/>
              </a:endParaRPr>
            </a:p>
          </p:txBody>
        </p:sp>
        <p:sp>
          <p:nvSpPr>
            <p:cNvPr id="95250" name="Rectangle 68"/>
            <p:cNvSpPr>
              <a:spLocks noChangeArrowheads="1"/>
            </p:cNvSpPr>
            <p:nvPr/>
          </p:nvSpPr>
          <p:spPr bwMode="auto">
            <a:xfrm>
              <a:off x="7335" y="8747"/>
              <a:ext cx="1152" cy="576"/>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Materials Purchase</a:t>
              </a:r>
              <a:endParaRPr lang="fr-FR" altLang="en-US" sz="2700">
                <a:solidFill>
                  <a:srgbClr val="808080"/>
                </a:solidFill>
                <a:latin typeface="Times New Roman" panose="02020603050405020304" pitchFamily="18" charset="0"/>
              </a:endParaRPr>
            </a:p>
          </p:txBody>
        </p:sp>
        <p:sp>
          <p:nvSpPr>
            <p:cNvPr id="95251" name="Rectangle 69"/>
            <p:cNvSpPr>
              <a:spLocks noChangeArrowheads="1"/>
            </p:cNvSpPr>
            <p:nvPr/>
          </p:nvSpPr>
          <p:spPr bwMode="auto">
            <a:xfrm>
              <a:off x="3303" y="8171"/>
              <a:ext cx="1152" cy="576"/>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Fixed asset movements</a:t>
              </a:r>
              <a:endParaRPr lang="fr-FR" altLang="en-US" sz="2700">
                <a:solidFill>
                  <a:srgbClr val="808080"/>
                </a:solidFill>
                <a:latin typeface="Times New Roman" panose="02020603050405020304" pitchFamily="18" charset="0"/>
              </a:endParaRPr>
            </a:p>
          </p:txBody>
        </p:sp>
        <p:sp>
          <p:nvSpPr>
            <p:cNvPr id="95252" name="Rectangle 70"/>
            <p:cNvSpPr>
              <a:spLocks noChangeArrowheads="1"/>
            </p:cNvSpPr>
            <p:nvPr/>
          </p:nvSpPr>
          <p:spPr bwMode="auto">
            <a:xfrm>
              <a:off x="3303" y="10475"/>
              <a:ext cx="1152" cy="576"/>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Marketing overheads</a:t>
              </a:r>
              <a:endParaRPr lang="fr-FR" altLang="en-US" sz="2700">
                <a:solidFill>
                  <a:srgbClr val="808080"/>
                </a:solidFill>
                <a:latin typeface="Times New Roman" panose="02020603050405020304" pitchFamily="18" charset="0"/>
              </a:endParaRPr>
            </a:p>
          </p:txBody>
        </p:sp>
        <p:sp>
          <p:nvSpPr>
            <p:cNvPr id="95253" name="Rectangle 71"/>
            <p:cNvSpPr>
              <a:spLocks noChangeArrowheads="1"/>
            </p:cNvSpPr>
            <p:nvPr/>
          </p:nvSpPr>
          <p:spPr bwMode="auto">
            <a:xfrm>
              <a:off x="3303" y="9899"/>
              <a:ext cx="1152" cy="576"/>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675">
                  <a:solidFill>
                    <a:srgbClr val="808080"/>
                  </a:solidFill>
                  <a:latin typeface="Times New Roman" panose="02020603050405020304" pitchFamily="18" charset="0"/>
                </a:rPr>
                <a:t>Administration overheads</a:t>
              </a:r>
              <a:endParaRPr lang="fr-FR" altLang="en-US" sz="2700">
                <a:solidFill>
                  <a:srgbClr val="808080"/>
                </a:solidFill>
                <a:latin typeface="Times New Roman" panose="02020603050405020304" pitchFamily="18" charset="0"/>
              </a:endParaRPr>
            </a:p>
          </p:txBody>
        </p:sp>
        <p:sp>
          <p:nvSpPr>
            <p:cNvPr id="95254" name="Rectangle 72"/>
            <p:cNvSpPr>
              <a:spLocks noChangeArrowheads="1"/>
            </p:cNvSpPr>
            <p:nvPr/>
          </p:nvSpPr>
          <p:spPr bwMode="auto">
            <a:xfrm>
              <a:off x="3303" y="9323"/>
              <a:ext cx="1152" cy="576"/>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Closing debtors</a:t>
              </a:r>
              <a:endParaRPr lang="fr-FR" altLang="en-US" sz="2700">
                <a:solidFill>
                  <a:srgbClr val="808080"/>
                </a:solidFill>
                <a:latin typeface="Times New Roman" panose="02020603050405020304" pitchFamily="18" charset="0"/>
              </a:endParaRPr>
            </a:p>
          </p:txBody>
        </p:sp>
        <p:sp>
          <p:nvSpPr>
            <p:cNvPr id="95255" name="Rectangle 73"/>
            <p:cNvSpPr>
              <a:spLocks noChangeArrowheads="1"/>
            </p:cNvSpPr>
            <p:nvPr/>
          </p:nvSpPr>
          <p:spPr bwMode="auto">
            <a:xfrm>
              <a:off x="3303" y="8747"/>
              <a:ext cx="1152" cy="576"/>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Closing creditors</a:t>
              </a:r>
              <a:endParaRPr lang="fr-FR" altLang="en-US" sz="2700">
                <a:solidFill>
                  <a:srgbClr val="808080"/>
                </a:solidFill>
                <a:latin typeface="Times New Roman" panose="02020603050405020304" pitchFamily="18" charset="0"/>
              </a:endParaRPr>
            </a:p>
          </p:txBody>
        </p:sp>
        <p:sp>
          <p:nvSpPr>
            <p:cNvPr id="95256" name="Rectangle 74"/>
            <p:cNvSpPr>
              <a:spLocks noChangeArrowheads="1"/>
            </p:cNvSpPr>
            <p:nvPr/>
          </p:nvSpPr>
          <p:spPr bwMode="auto">
            <a:xfrm>
              <a:off x="4455" y="11051"/>
              <a:ext cx="1440" cy="432"/>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Cost of sales</a:t>
              </a:r>
              <a:endParaRPr lang="fr-FR" altLang="en-US" sz="2700">
                <a:solidFill>
                  <a:srgbClr val="808080"/>
                </a:solidFill>
                <a:latin typeface="Times New Roman" panose="02020603050405020304" pitchFamily="18" charset="0"/>
              </a:endParaRPr>
            </a:p>
          </p:txBody>
        </p:sp>
        <p:sp>
          <p:nvSpPr>
            <p:cNvPr id="95257" name="Rectangle 75"/>
            <p:cNvSpPr>
              <a:spLocks noChangeArrowheads="1"/>
            </p:cNvSpPr>
            <p:nvPr/>
          </p:nvSpPr>
          <p:spPr bwMode="auto">
            <a:xfrm>
              <a:off x="5895" y="11051"/>
              <a:ext cx="1440" cy="432"/>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Closing stocks</a:t>
              </a:r>
              <a:endParaRPr lang="fr-FR" altLang="en-US" sz="2700">
                <a:solidFill>
                  <a:srgbClr val="808080"/>
                </a:solidFill>
                <a:latin typeface="Times New Roman" panose="02020603050405020304" pitchFamily="18" charset="0"/>
              </a:endParaRPr>
            </a:p>
          </p:txBody>
        </p:sp>
        <p:sp>
          <p:nvSpPr>
            <p:cNvPr id="95258" name="Rectangle 76"/>
            <p:cNvSpPr>
              <a:spLocks noChangeArrowheads="1"/>
            </p:cNvSpPr>
            <p:nvPr/>
          </p:nvSpPr>
          <p:spPr bwMode="auto">
            <a:xfrm>
              <a:off x="5031" y="8747"/>
              <a:ext cx="1728" cy="432"/>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Balance Sheet forecast</a:t>
              </a:r>
              <a:endParaRPr lang="fr-FR" altLang="en-US" sz="2700">
                <a:solidFill>
                  <a:srgbClr val="808080"/>
                </a:solidFill>
                <a:latin typeface="Times New Roman" panose="02020603050405020304" pitchFamily="18" charset="0"/>
              </a:endParaRPr>
            </a:p>
          </p:txBody>
        </p:sp>
        <p:sp>
          <p:nvSpPr>
            <p:cNvPr id="95259" name="Rectangle 77"/>
            <p:cNvSpPr>
              <a:spLocks noChangeArrowheads="1"/>
            </p:cNvSpPr>
            <p:nvPr/>
          </p:nvSpPr>
          <p:spPr bwMode="auto">
            <a:xfrm>
              <a:off x="5031" y="9899"/>
              <a:ext cx="1728" cy="432"/>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P&amp;L forecast</a:t>
              </a:r>
              <a:endParaRPr lang="fr-FR" altLang="en-US" sz="2700">
                <a:solidFill>
                  <a:srgbClr val="808080"/>
                </a:solidFill>
                <a:latin typeface="Times New Roman" panose="02020603050405020304" pitchFamily="18" charset="0"/>
              </a:endParaRPr>
            </a:p>
          </p:txBody>
        </p:sp>
        <p:sp>
          <p:nvSpPr>
            <p:cNvPr id="95260" name="Rectangle 78"/>
            <p:cNvSpPr>
              <a:spLocks noChangeArrowheads="1"/>
            </p:cNvSpPr>
            <p:nvPr/>
          </p:nvSpPr>
          <p:spPr bwMode="auto">
            <a:xfrm>
              <a:off x="5031" y="9323"/>
              <a:ext cx="1728" cy="432"/>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Cash budget</a:t>
              </a:r>
              <a:endParaRPr lang="fr-FR" altLang="en-US" sz="2700">
                <a:solidFill>
                  <a:srgbClr val="808080"/>
                </a:solidFill>
                <a:latin typeface="Times New Roman" panose="02020603050405020304" pitchFamily="18" charset="0"/>
              </a:endParaRPr>
            </a:p>
          </p:txBody>
        </p:sp>
      </p:grpSp>
      <p:sp>
        <p:nvSpPr>
          <p:cNvPr id="95235" name="Rectangle 79"/>
          <p:cNvSpPr>
            <a:spLocks noChangeArrowheads="1"/>
          </p:cNvSpPr>
          <p:nvPr/>
        </p:nvSpPr>
        <p:spPr bwMode="auto">
          <a:xfrm>
            <a:off x="3371850" y="1314450"/>
            <a:ext cx="2571750" cy="457200"/>
          </a:xfrm>
          <a:prstGeom prst="rect">
            <a:avLst/>
          </a:prstGeom>
          <a:noFill/>
          <a:ln w="25400" cap="sq">
            <a:solidFill>
              <a:srgbClr val="FF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685800" fontAlgn="base">
              <a:spcBef>
                <a:spcPct val="0"/>
              </a:spcBef>
              <a:spcAft>
                <a:spcPct val="0"/>
              </a:spcAft>
              <a:buNone/>
            </a:pPr>
            <a:endParaRPr lang="en-US" altLang="en-US" sz="2700">
              <a:solidFill>
                <a:srgbClr val="000000"/>
              </a:solidFill>
              <a:latin typeface="Times New Roman" panose="02020603050405020304" pitchFamily="18" charset="0"/>
            </a:endParaRPr>
          </a:p>
        </p:txBody>
      </p:sp>
      <p:sp>
        <p:nvSpPr>
          <p:cNvPr id="95236" name="Text Box 80"/>
          <p:cNvSpPr txBox="1">
            <a:spLocks noChangeArrowheads="1"/>
          </p:cNvSpPr>
          <p:nvPr/>
        </p:nvSpPr>
        <p:spPr bwMode="auto">
          <a:xfrm>
            <a:off x="3429000" y="1016794"/>
            <a:ext cx="21717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685800" fontAlgn="base">
              <a:spcBef>
                <a:spcPct val="50000"/>
              </a:spcBef>
              <a:spcAft>
                <a:spcPct val="0"/>
              </a:spcAft>
              <a:buNone/>
            </a:pPr>
            <a:r>
              <a:rPr lang="fr-FR" altLang="en-US" sz="1500" b="1">
                <a:solidFill>
                  <a:srgbClr val="FF3300"/>
                </a:solidFill>
                <a:latin typeface="Times New Roman" panose="02020603050405020304" pitchFamily="18" charset="0"/>
              </a:rPr>
              <a:t>Functional budgets</a:t>
            </a:r>
          </a:p>
        </p:txBody>
      </p:sp>
      <p:sp>
        <p:nvSpPr>
          <p:cNvPr id="95237" name="Rectangle 81"/>
          <p:cNvSpPr>
            <a:spLocks noChangeArrowheads="1"/>
          </p:cNvSpPr>
          <p:nvPr/>
        </p:nvSpPr>
        <p:spPr bwMode="auto">
          <a:xfrm>
            <a:off x="2114550" y="1028700"/>
            <a:ext cx="5086350" cy="3600450"/>
          </a:xfrm>
          <a:prstGeom prst="rect">
            <a:avLst/>
          </a:prstGeom>
          <a:noFill/>
          <a:ln w="25400" cap="sq">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685800" fontAlgn="base">
              <a:spcBef>
                <a:spcPct val="0"/>
              </a:spcBef>
              <a:spcAft>
                <a:spcPct val="0"/>
              </a:spcAft>
              <a:buNone/>
            </a:pPr>
            <a:endParaRPr lang="en-US" altLang="en-US" sz="2700">
              <a:solidFill>
                <a:srgbClr val="000000"/>
              </a:solidFill>
              <a:latin typeface="Times New Roman" panose="02020603050405020304" pitchFamily="18" charset="0"/>
            </a:endParaRPr>
          </a:p>
        </p:txBody>
      </p:sp>
      <p:sp>
        <p:nvSpPr>
          <p:cNvPr id="95238" name="Text Box 82"/>
          <p:cNvSpPr txBox="1">
            <a:spLocks noChangeArrowheads="1"/>
          </p:cNvSpPr>
          <p:nvPr/>
        </p:nvSpPr>
        <p:spPr bwMode="auto">
          <a:xfrm>
            <a:off x="2228850" y="685800"/>
            <a:ext cx="44577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685800" fontAlgn="base">
              <a:spcBef>
                <a:spcPct val="50000"/>
              </a:spcBef>
              <a:spcAft>
                <a:spcPct val="0"/>
              </a:spcAft>
              <a:buNone/>
            </a:pPr>
            <a:r>
              <a:rPr lang="fr-FR" altLang="en-US" sz="1500" b="1">
                <a:solidFill>
                  <a:srgbClr val="99CC00"/>
                </a:solidFill>
                <a:latin typeface="Times New Roman" panose="02020603050405020304" pitchFamily="18" charset="0"/>
              </a:rPr>
              <a:t>Master Budget (including sales and costs budgets)</a:t>
            </a:r>
          </a:p>
        </p:txBody>
      </p:sp>
      <p:sp>
        <p:nvSpPr>
          <p:cNvPr id="95239" name="Rectangle 86"/>
          <p:cNvSpPr>
            <a:spLocks noChangeArrowheads="1"/>
          </p:cNvSpPr>
          <p:nvPr/>
        </p:nvSpPr>
        <p:spPr bwMode="auto">
          <a:xfrm>
            <a:off x="2057400" y="114300"/>
            <a:ext cx="57721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685800" fontAlgn="base">
              <a:spcBef>
                <a:spcPct val="50000"/>
              </a:spcBef>
              <a:spcAft>
                <a:spcPct val="0"/>
              </a:spcAft>
              <a:buNone/>
            </a:pPr>
            <a:r>
              <a:rPr lang="fr-FR" altLang="en-US" sz="2400" b="1">
                <a:solidFill>
                  <a:srgbClr val="004F94"/>
                </a:solidFill>
              </a:rPr>
              <a:t>Budgets are all linked to each others</a:t>
            </a:r>
          </a:p>
        </p:txBody>
      </p:sp>
      <p:sp>
        <p:nvSpPr>
          <p:cNvPr id="95240" name="Rectangle 79"/>
          <p:cNvSpPr>
            <a:spLocks noChangeArrowheads="1"/>
          </p:cNvSpPr>
          <p:nvPr/>
        </p:nvSpPr>
        <p:spPr bwMode="auto">
          <a:xfrm>
            <a:off x="5886450" y="2171700"/>
            <a:ext cx="1085850" cy="400050"/>
          </a:xfrm>
          <a:prstGeom prst="rect">
            <a:avLst/>
          </a:prstGeom>
          <a:noFill/>
          <a:ln w="25400" cap="sq">
            <a:solidFill>
              <a:srgbClr val="FF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685800" fontAlgn="base">
              <a:spcBef>
                <a:spcPct val="0"/>
              </a:spcBef>
              <a:spcAft>
                <a:spcPct val="0"/>
              </a:spcAft>
              <a:buNone/>
            </a:pPr>
            <a:endParaRPr lang="en-US" altLang="en-US" sz="2700">
              <a:solidFill>
                <a:srgbClr val="000000"/>
              </a:solidFill>
              <a:latin typeface="Times New Roman" panose="02020603050405020304" pitchFamily="18" charset="0"/>
            </a:endParaRPr>
          </a:p>
        </p:txBody>
      </p:sp>
      <p:sp>
        <p:nvSpPr>
          <p:cNvPr id="95241" name="Rectangle 79"/>
          <p:cNvSpPr>
            <a:spLocks noChangeArrowheads="1"/>
          </p:cNvSpPr>
          <p:nvPr/>
        </p:nvSpPr>
        <p:spPr bwMode="auto">
          <a:xfrm>
            <a:off x="2343150" y="3429000"/>
            <a:ext cx="1085850" cy="457200"/>
          </a:xfrm>
          <a:prstGeom prst="rect">
            <a:avLst/>
          </a:prstGeom>
          <a:noFill/>
          <a:ln w="25400" cap="sq">
            <a:solidFill>
              <a:srgbClr val="FF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685800" fontAlgn="base">
              <a:spcBef>
                <a:spcPct val="0"/>
              </a:spcBef>
              <a:spcAft>
                <a:spcPct val="0"/>
              </a:spcAft>
              <a:buNone/>
            </a:pPr>
            <a:endParaRPr lang="en-US" altLang="en-US" sz="2700">
              <a:solidFill>
                <a:srgbClr val="000000"/>
              </a:solidFill>
              <a:latin typeface="Times New Roman" panose="02020603050405020304" pitchFamily="18" charset="0"/>
            </a:endParaRPr>
          </a:p>
        </p:txBody>
      </p:sp>
      <p:sp>
        <p:nvSpPr>
          <p:cNvPr id="95242" name="Rectangle 79"/>
          <p:cNvSpPr>
            <a:spLocks noChangeArrowheads="1"/>
          </p:cNvSpPr>
          <p:nvPr/>
        </p:nvSpPr>
        <p:spPr bwMode="auto">
          <a:xfrm>
            <a:off x="2343150" y="3028950"/>
            <a:ext cx="1085850" cy="400050"/>
          </a:xfrm>
          <a:prstGeom prst="rect">
            <a:avLst/>
          </a:prstGeom>
          <a:noFill/>
          <a:ln w="25400" cap="sq">
            <a:solidFill>
              <a:srgbClr val="FF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685800" fontAlgn="base">
              <a:spcBef>
                <a:spcPct val="0"/>
              </a:spcBef>
              <a:spcAft>
                <a:spcPct val="0"/>
              </a:spcAft>
              <a:buNone/>
            </a:pPr>
            <a:endParaRPr lang="en-US" altLang="en-US" sz="27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54209124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184D17-AF5D-4197-B0D8-E49FF1E5EBCD}"/>
              </a:ext>
            </a:extLst>
          </p:cNvPr>
          <p:cNvSpPr>
            <a:spLocks noGrp="1"/>
          </p:cNvSpPr>
          <p:nvPr>
            <p:ph type="title"/>
          </p:nvPr>
        </p:nvSpPr>
        <p:spPr>
          <a:xfrm>
            <a:off x="1332040" y="10313"/>
            <a:ext cx="7272408" cy="475265"/>
          </a:xfrm>
        </p:spPr>
        <p:txBody>
          <a:bodyPr/>
          <a:lstStyle/>
          <a:p>
            <a:r>
              <a:rPr lang="fr-FR" dirty="0"/>
              <a:t>Budget structure (master budget)</a:t>
            </a:r>
          </a:p>
        </p:txBody>
      </p:sp>
      <p:sp>
        <p:nvSpPr>
          <p:cNvPr id="5" name="Slide Number Placeholder 4">
            <a:extLst>
              <a:ext uri="{FF2B5EF4-FFF2-40B4-BE49-F238E27FC236}">
                <a16:creationId xmlns:a16="http://schemas.microsoft.com/office/drawing/2014/main" id="{861C8C0A-23C5-47A1-9468-3A6EA6C76135}"/>
              </a:ext>
            </a:extLst>
          </p:cNvPr>
          <p:cNvSpPr>
            <a:spLocks noGrp="1"/>
          </p:cNvSpPr>
          <p:nvPr>
            <p:ph type="sldNum" sz="quarter" idx="12"/>
          </p:nvPr>
        </p:nvSpPr>
        <p:spPr/>
        <p:txBody>
          <a:bodyPr/>
          <a:lstStyle/>
          <a:p>
            <a:fld id="{307C7597-8D70-4701-8085-9524B0B5C72B}" type="slidenum">
              <a:rPr lang="fr-FR" smtClean="0"/>
              <a:pPr/>
              <a:t>15</a:t>
            </a:fld>
            <a:endParaRPr lang="fr-FR" dirty="0"/>
          </a:p>
        </p:txBody>
      </p:sp>
      <p:sp>
        <p:nvSpPr>
          <p:cNvPr id="27" name="Rectangle: Rounded Corners 26">
            <a:extLst>
              <a:ext uri="{FF2B5EF4-FFF2-40B4-BE49-F238E27FC236}">
                <a16:creationId xmlns:a16="http://schemas.microsoft.com/office/drawing/2014/main" id="{7538E7BB-9D39-4085-95F7-C0DAEC3E2AC5}"/>
              </a:ext>
            </a:extLst>
          </p:cNvPr>
          <p:cNvSpPr/>
          <p:nvPr/>
        </p:nvSpPr>
        <p:spPr>
          <a:xfrm>
            <a:off x="755576" y="695986"/>
            <a:ext cx="7416824" cy="257955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9" name="Group 38">
            <a:extLst>
              <a:ext uri="{FF2B5EF4-FFF2-40B4-BE49-F238E27FC236}">
                <a16:creationId xmlns:a16="http://schemas.microsoft.com/office/drawing/2014/main" id="{A8E30C9B-8EA2-48E9-8E77-24A7B9ADA0C7}"/>
              </a:ext>
            </a:extLst>
          </p:cNvPr>
          <p:cNvGrpSpPr/>
          <p:nvPr/>
        </p:nvGrpSpPr>
        <p:grpSpPr>
          <a:xfrm>
            <a:off x="1035242" y="843558"/>
            <a:ext cx="6726564" cy="2114357"/>
            <a:chOff x="1035242" y="843558"/>
            <a:chExt cx="6726564" cy="2114357"/>
          </a:xfrm>
        </p:grpSpPr>
        <p:cxnSp>
          <p:nvCxnSpPr>
            <p:cNvPr id="40" name="Straight Arrow Connector 39">
              <a:extLst>
                <a:ext uri="{FF2B5EF4-FFF2-40B4-BE49-F238E27FC236}">
                  <a16:creationId xmlns:a16="http://schemas.microsoft.com/office/drawing/2014/main" id="{5F4D6630-FDEA-430B-8974-D65D124DE921}"/>
                </a:ext>
              </a:extLst>
            </p:cNvPr>
            <p:cNvCxnSpPr>
              <a:cxnSpLocks/>
            </p:cNvCxnSpPr>
            <p:nvPr/>
          </p:nvCxnSpPr>
          <p:spPr>
            <a:xfrm flipH="1">
              <a:off x="3123465" y="1604288"/>
              <a:ext cx="2542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B7A1E36-6CFF-41FB-B32B-5C98B37B2EBE}"/>
                </a:ext>
              </a:extLst>
            </p:cNvPr>
            <p:cNvCxnSpPr>
              <a:cxnSpLocks/>
            </p:cNvCxnSpPr>
            <p:nvPr/>
          </p:nvCxnSpPr>
          <p:spPr>
            <a:xfrm>
              <a:off x="4427984" y="1788954"/>
              <a:ext cx="0" cy="206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6867D3E-D7B5-466A-9B25-3D809D06917F}"/>
                </a:ext>
              </a:extLst>
            </p:cNvPr>
            <p:cNvSpPr txBox="1"/>
            <p:nvPr/>
          </p:nvSpPr>
          <p:spPr>
            <a:xfrm>
              <a:off x="3635896" y="843558"/>
              <a:ext cx="1584176" cy="369332"/>
            </a:xfrm>
            <a:prstGeom prst="rect">
              <a:avLst/>
            </a:prstGeom>
            <a:solidFill>
              <a:schemeClr val="accent1">
                <a:lumMod val="20000"/>
                <a:lumOff val="80000"/>
              </a:schemeClr>
            </a:solidFill>
          </p:spPr>
          <p:txBody>
            <a:bodyPr wrap="square" rtlCol="0">
              <a:spAutoFit/>
            </a:bodyPr>
            <a:lstStyle/>
            <a:p>
              <a:pPr algn="ctr"/>
              <a:r>
                <a:rPr lang="fr-FR" dirty="0"/>
                <a:t>Sales budget</a:t>
              </a:r>
            </a:p>
          </p:txBody>
        </p:sp>
        <p:cxnSp>
          <p:nvCxnSpPr>
            <p:cNvPr id="43" name="Straight Arrow Connector 42">
              <a:extLst>
                <a:ext uri="{FF2B5EF4-FFF2-40B4-BE49-F238E27FC236}">
                  <a16:creationId xmlns:a16="http://schemas.microsoft.com/office/drawing/2014/main" id="{1061E942-1BF5-46EC-8E6B-4CFF79A9E257}"/>
                </a:ext>
              </a:extLst>
            </p:cNvPr>
            <p:cNvCxnSpPr>
              <a:cxnSpLocks/>
              <a:stCxn id="42" idx="2"/>
            </p:cNvCxnSpPr>
            <p:nvPr/>
          </p:nvCxnSpPr>
          <p:spPr>
            <a:xfrm>
              <a:off x="4427984" y="1212890"/>
              <a:ext cx="0" cy="206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916D541-74AD-4BF2-BCED-A80399C08AD1}"/>
                </a:ext>
              </a:extLst>
            </p:cNvPr>
            <p:cNvSpPr txBox="1"/>
            <p:nvPr/>
          </p:nvSpPr>
          <p:spPr>
            <a:xfrm>
              <a:off x="3377720" y="1419622"/>
              <a:ext cx="2088223" cy="369332"/>
            </a:xfrm>
            <a:prstGeom prst="rect">
              <a:avLst/>
            </a:prstGeom>
            <a:solidFill>
              <a:schemeClr val="accent1">
                <a:lumMod val="20000"/>
                <a:lumOff val="80000"/>
              </a:schemeClr>
            </a:solidFill>
          </p:spPr>
          <p:txBody>
            <a:bodyPr wrap="square" rtlCol="0">
              <a:spAutoFit/>
            </a:bodyPr>
            <a:lstStyle/>
            <a:p>
              <a:pPr algn="ctr"/>
              <a:r>
                <a:rPr lang="fr-FR" dirty="0"/>
                <a:t>Production budget</a:t>
              </a:r>
            </a:p>
          </p:txBody>
        </p:sp>
        <p:cxnSp>
          <p:nvCxnSpPr>
            <p:cNvPr id="45" name="Straight Arrow Connector 44">
              <a:extLst>
                <a:ext uri="{FF2B5EF4-FFF2-40B4-BE49-F238E27FC236}">
                  <a16:creationId xmlns:a16="http://schemas.microsoft.com/office/drawing/2014/main" id="{37C8E89B-E0C8-4E99-9A33-E928B8DFA095}"/>
                </a:ext>
              </a:extLst>
            </p:cNvPr>
            <p:cNvCxnSpPr>
              <a:cxnSpLocks/>
            </p:cNvCxnSpPr>
            <p:nvPr/>
          </p:nvCxnSpPr>
          <p:spPr>
            <a:xfrm>
              <a:off x="5465943" y="1616986"/>
              <a:ext cx="207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15F8D402-30A7-4E68-BC1D-AECF7B35D0AB}"/>
                </a:ext>
              </a:extLst>
            </p:cNvPr>
            <p:cNvSpPr txBox="1"/>
            <p:nvPr/>
          </p:nvSpPr>
          <p:spPr>
            <a:xfrm>
              <a:off x="5673583" y="1419622"/>
              <a:ext cx="2088223" cy="369332"/>
            </a:xfrm>
            <a:prstGeom prst="rect">
              <a:avLst/>
            </a:prstGeom>
            <a:solidFill>
              <a:schemeClr val="accent1">
                <a:lumMod val="20000"/>
                <a:lumOff val="80000"/>
              </a:schemeClr>
            </a:solidFill>
          </p:spPr>
          <p:txBody>
            <a:bodyPr wrap="square" rtlCol="0">
              <a:spAutoFit/>
            </a:bodyPr>
            <a:lstStyle/>
            <a:p>
              <a:pPr algn="ctr"/>
              <a:r>
                <a:rPr lang="fr-FR" dirty="0"/>
                <a:t>Investment budget</a:t>
              </a:r>
            </a:p>
          </p:txBody>
        </p:sp>
        <p:sp>
          <p:nvSpPr>
            <p:cNvPr id="47" name="TextBox 46">
              <a:extLst>
                <a:ext uri="{FF2B5EF4-FFF2-40B4-BE49-F238E27FC236}">
                  <a16:creationId xmlns:a16="http://schemas.microsoft.com/office/drawing/2014/main" id="{BA3E391C-060A-4C33-95DD-A5866BA947C9}"/>
                </a:ext>
              </a:extLst>
            </p:cNvPr>
            <p:cNvSpPr txBox="1"/>
            <p:nvPr/>
          </p:nvSpPr>
          <p:spPr>
            <a:xfrm>
              <a:off x="1035242" y="1421843"/>
              <a:ext cx="2088223" cy="369332"/>
            </a:xfrm>
            <a:prstGeom prst="rect">
              <a:avLst/>
            </a:prstGeom>
            <a:solidFill>
              <a:schemeClr val="accent1">
                <a:lumMod val="20000"/>
                <a:lumOff val="80000"/>
              </a:schemeClr>
            </a:solidFill>
          </p:spPr>
          <p:txBody>
            <a:bodyPr wrap="square" rtlCol="0">
              <a:spAutoFit/>
            </a:bodyPr>
            <a:lstStyle/>
            <a:p>
              <a:pPr algn="ctr"/>
              <a:r>
                <a:rPr lang="fr-FR" dirty="0" err="1"/>
                <a:t>Purchasing</a:t>
              </a:r>
              <a:r>
                <a:rPr lang="fr-FR" dirty="0"/>
                <a:t> budget</a:t>
              </a:r>
            </a:p>
          </p:txBody>
        </p:sp>
        <p:cxnSp>
          <p:nvCxnSpPr>
            <p:cNvPr id="48" name="Straight Connector 47">
              <a:extLst>
                <a:ext uri="{FF2B5EF4-FFF2-40B4-BE49-F238E27FC236}">
                  <a16:creationId xmlns:a16="http://schemas.microsoft.com/office/drawing/2014/main" id="{D13812EA-8347-4CA0-9232-77C00CAA3016}"/>
                </a:ext>
              </a:extLst>
            </p:cNvPr>
            <p:cNvCxnSpPr>
              <a:cxnSpLocks/>
              <a:stCxn id="47" idx="2"/>
            </p:cNvCxnSpPr>
            <p:nvPr/>
          </p:nvCxnSpPr>
          <p:spPr>
            <a:xfrm>
              <a:off x="2079354" y="1791175"/>
              <a:ext cx="0" cy="38917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174E3BF-C1C0-4D13-A22F-DB076E006E04}"/>
                </a:ext>
              </a:extLst>
            </p:cNvPr>
            <p:cNvCxnSpPr>
              <a:cxnSpLocks/>
              <a:endCxn id="50" idx="1"/>
            </p:cNvCxnSpPr>
            <p:nvPr/>
          </p:nvCxnSpPr>
          <p:spPr>
            <a:xfrm flipV="1">
              <a:off x="2079353" y="2180352"/>
              <a:ext cx="949524" cy="5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9830A3F5-EAA7-4971-A45A-F5844A5BD8CB}"/>
                </a:ext>
              </a:extLst>
            </p:cNvPr>
            <p:cNvSpPr txBox="1"/>
            <p:nvPr/>
          </p:nvSpPr>
          <p:spPr>
            <a:xfrm>
              <a:off x="3028877" y="1995686"/>
              <a:ext cx="2623243" cy="369332"/>
            </a:xfrm>
            <a:prstGeom prst="rect">
              <a:avLst/>
            </a:prstGeom>
            <a:solidFill>
              <a:schemeClr val="accent1">
                <a:lumMod val="20000"/>
                <a:lumOff val="80000"/>
              </a:schemeClr>
            </a:solidFill>
          </p:spPr>
          <p:txBody>
            <a:bodyPr wrap="square" rtlCol="0">
              <a:spAutoFit/>
            </a:bodyPr>
            <a:lstStyle/>
            <a:p>
              <a:pPr algn="ctr"/>
              <a:r>
                <a:rPr lang="fr-FR" dirty="0"/>
                <a:t>Production </a:t>
              </a:r>
              <a:r>
                <a:rPr lang="fr-FR" dirty="0" err="1"/>
                <a:t>costs</a:t>
              </a:r>
              <a:r>
                <a:rPr lang="fr-FR" dirty="0"/>
                <a:t> budget</a:t>
              </a:r>
            </a:p>
          </p:txBody>
        </p:sp>
        <p:sp>
          <p:nvSpPr>
            <p:cNvPr id="51" name="TextBox 50">
              <a:extLst>
                <a:ext uri="{FF2B5EF4-FFF2-40B4-BE49-F238E27FC236}">
                  <a16:creationId xmlns:a16="http://schemas.microsoft.com/office/drawing/2014/main" id="{AC45746C-B881-44CB-A71C-01D38EFAD208}"/>
                </a:ext>
              </a:extLst>
            </p:cNvPr>
            <p:cNvSpPr txBox="1"/>
            <p:nvPr/>
          </p:nvSpPr>
          <p:spPr>
            <a:xfrm>
              <a:off x="1352202" y="2588583"/>
              <a:ext cx="2427710" cy="369332"/>
            </a:xfrm>
            <a:prstGeom prst="rect">
              <a:avLst/>
            </a:prstGeom>
            <a:solidFill>
              <a:schemeClr val="accent1">
                <a:lumMod val="20000"/>
                <a:lumOff val="80000"/>
              </a:schemeClr>
            </a:solidFill>
          </p:spPr>
          <p:txBody>
            <a:bodyPr wrap="square" rtlCol="0">
              <a:spAutoFit/>
            </a:bodyPr>
            <a:lstStyle/>
            <a:p>
              <a:pPr algn="ctr"/>
              <a:r>
                <a:rPr lang="fr-FR" dirty="0"/>
                <a:t>Administrative budgets</a:t>
              </a:r>
            </a:p>
          </p:txBody>
        </p:sp>
      </p:grpSp>
      <p:sp>
        <p:nvSpPr>
          <p:cNvPr id="57" name="TextBox 56">
            <a:extLst>
              <a:ext uri="{FF2B5EF4-FFF2-40B4-BE49-F238E27FC236}">
                <a16:creationId xmlns:a16="http://schemas.microsoft.com/office/drawing/2014/main" id="{EAE1DBE2-FE92-4CD1-A7CE-757AF682FF1B}"/>
              </a:ext>
            </a:extLst>
          </p:cNvPr>
          <p:cNvSpPr txBox="1"/>
          <p:nvPr/>
        </p:nvSpPr>
        <p:spPr>
          <a:xfrm>
            <a:off x="35496" y="4731990"/>
            <a:ext cx="7572120" cy="369332"/>
          </a:xfrm>
          <a:prstGeom prst="rect">
            <a:avLst/>
          </a:prstGeom>
          <a:solidFill>
            <a:schemeClr val="bg1"/>
          </a:solidFill>
        </p:spPr>
        <p:txBody>
          <a:bodyPr wrap="square" rtlCol="0">
            <a:spAutoFit/>
          </a:bodyPr>
          <a:lstStyle/>
          <a:p>
            <a:r>
              <a:rPr lang="fr-FR" dirty="0"/>
              <a:t> (a) </a:t>
            </a:r>
            <a:r>
              <a:rPr lang="fr-FR" dirty="0" err="1"/>
              <a:t>Adjustments</a:t>
            </a:r>
            <a:r>
              <a:rPr lang="fr-FR" dirty="0"/>
              <a:t> of revenue and </a:t>
            </a:r>
            <a:r>
              <a:rPr lang="fr-FR" dirty="0" err="1"/>
              <a:t>expenses</a:t>
            </a:r>
            <a:r>
              <a:rPr lang="fr-FR" dirty="0"/>
              <a:t> to cash </a:t>
            </a:r>
            <a:r>
              <a:rPr lang="fr-FR" dirty="0" err="1"/>
              <a:t>inflows</a:t>
            </a:r>
            <a:r>
              <a:rPr lang="fr-FR" dirty="0"/>
              <a:t> and </a:t>
            </a:r>
            <a:r>
              <a:rPr lang="fr-FR" dirty="0" err="1"/>
              <a:t>outflows</a:t>
            </a:r>
            <a:endParaRPr lang="fr-FR" dirty="0"/>
          </a:p>
        </p:txBody>
      </p:sp>
      <p:sp>
        <p:nvSpPr>
          <p:cNvPr id="58" name="TextBox 57">
            <a:extLst>
              <a:ext uri="{FF2B5EF4-FFF2-40B4-BE49-F238E27FC236}">
                <a16:creationId xmlns:a16="http://schemas.microsoft.com/office/drawing/2014/main" id="{4B87E555-5AAE-4AE4-93FE-D127EE7AD96D}"/>
              </a:ext>
            </a:extLst>
          </p:cNvPr>
          <p:cNvSpPr txBox="1"/>
          <p:nvPr/>
        </p:nvSpPr>
        <p:spPr>
          <a:xfrm>
            <a:off x="4554274" y="3218451"/>
            <a:ext cx="504056" cy="369332"/>
          </a:xfrm>
          <a:prstGeom prst="rect">
            <a:avLst/>
          </a:prstGeom>
          <a:noFill/>
        </p:spPr>
        <p:txBody>
          <a:bodyPr wrap="square" rtlCol="0">
            <a:spAutoFit/>
          </a:bodyPr>
          <a:lstStyle/>
          <a:p>
            <a:r>
              <a:rPr lang="fr-FR" dirty="0"/>
              <a:t>(a)</a:t>
            </a:r>
          </a:p>
        </p:txBody>
      </p:sp>
      <p:cxnSp>
        <p:nvCxnSpPr>
          <p:cNvPr id="63" name="Straight Connector 62">
            <a:extLst>
              <a:ext uri="{FF2B5EF4-FFF2-40B4-BE49-F238E27FC236}">
                <a16:creationId xmlns:a16="http://schemas.microsoft.com/office/drawing/2014/main" id="{4CB8EFC6-AE4B-4E44-B6A7-3BFEDEB845AB}"/>
              </a:ext>
            </a:extLst>
          </p:cNvPr>
          <p:cNvCxnSpPr>
            <a:stCxn id="53" idx="1"/>
          </p:cNvCxnSpPr>
          <p:nvPr/>
        </p:nvCxnSpPr>
        <p:spPr>
          <a:xfrm flipH="1" flipV="1">
            <a:off x="467544" y="3723878"/>
            <a:ext cx="2952328" cy="21368"/>
          </a:xfrm>
          <a:prstGeom prst="line">
            <a:avLst/>
          </a:prstGeom>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83DD25AA-438A-4590-B1F1-EB98AB95311C}"/>
              </a:ext>
            </a:extLst>
          </p:cNvPr>
          <p:cNvGrpSpPr/>
          <p:nvPr/>
        </p:nvGrpSpPr>
        <p:grpSpPr>
          <a:xfrm>
            <a:off x="467544" y="555526"/>
            <a:ext cx="8641282" cy="4033819"/>
            <a:chOff x="467544" y="555526"/>
            <a:chExt cx="8641282" cy="4033819"/>
          </a:xfrm>
        </p:grpSpPr>
        <p:sp>
          <p:nvSpPr>
            <p:cNvPr id="54" name="TextBox 53">
              <a:extLst>
                <a:ext uri="{FF2B5EF4-FFF2-40B4-BE49-F238E27FC236}">
                  <a16:creationId xmlns:a16="http://schemas.microsoft.com/office/drawing/2014/main" id="{D0EDC414-6FB6-48F9-8C54-49F0D53FA795}"/>
                </a:ext>
              </a:extLst>
            </p:cNvPr>
            <p:cNvSpPr txBox="1"/>
            <p:nvPr/>
          </p:nvSpPr>
          <p:spPr>
            <a:xfrm rot="16200000">
              <a:off x="7398114" y="1436787"/>
              <a:ext cx="2498094" cy="923330"/>
            </a:xfrm>
            <a:prstGeom prst="rect">
              <a:avLst/>
            </a:prstGeom>
            <a:noFill/>
          </p:spPr>
          <p:txBody>
            <a:bodyPr wrap="square" rtlCol="0">
              <a:spAutoFit/>
            </a:bodyPr>
            <a:lstStyle/>
            <a:p>
              <a:r>
                <a:rPr lang="fr-FR" dirty="0"/>
                <a:t>Operating budgets (</a:t>
              </a:r>
              <a:r>
                <a:rPr lang="fr-FR" dirty="0" err="1"/>
                <a:t>expenses</a:t>
              </a:r>
              <a:r>
                <a:rPr lang="fr-FR" dirty="0"/>
                <a:t> and revenue </a:t>
              </a:r>
              <a:r>
                <a:rPr lang="fr-FR" dirty="0" err="1"/>
                <a:t>included</a:t>
              </a:r>
              <a:r>
                <a:rPr lang="fr-FR" dirty="0"/>
                <a:t>)</a:t>
              </a:r>
            </a:p>
          </p:txBody>
        </p:sp>
        <p:sp>
          <p:nvSpPr>
            <p:cNvPr id="55" name="TextBox 54">
              <a:extLst>
                <a:ext uri="{FF2B5EF4-FFF2-40B4-BE49-F238E27FC236}">
                  <a16:creationId xmlns:a16="http://schemas.microsoft.com/office/drawing/2014/main" id="{744DBC6B-5D8B-4A22-AD6B-6433DB92830F}"/>
                </a:ext>
              </a:extLst>
            </p:cNvPr>
            <p:cNvSpPr txBox="1"/>
            <p:nvPr/>
          </p:nvSpPr>
          <p:spPr>
            <a:xfrm rot="16200000">
              <a:off x="7845216" y="3545414"/>
              <a:ext cx="1441531" cy="646331"/>
            </a:xfrm>
            <a:prstGeom prst="rect">
              <a:avLst/>
            </a:prstGeom>
            <a:solidFill>
              <a:schemeClr val="bg1"/>
            </a:solidFill>
          </p:spPr>
          <p:txBody>
            <a:bodyPr wrap="square" rtlCol="0">
              <a:spAutoFit/>
            </a:bodyPr>
            <a:lstStyle/>
            <a:p>
              <a:pPr algn="ctr"/>
              <a:r>
                <a:rPr lang="fr-FR" dirty="0"/>
                <a:t>Financial budgets</a:t>
              </a:r>
            </a:p>
          </p:txBody>
        </p:sp>
        <p:grpSp>
          <p:nvGrpSpPr>
            <p:cNvPr id="77" name="Group 76">
              <a:extLst>
                <a:ext uri="{FF2B5EF4-FFF2-40B4-BE49-F238E27FC236}">
                  <a16:creationId xmlns:a16="http://schemas.microsoft.com/office/drawing/2014/main" id="{E6154212-A831-4D31-ACBA-F39A274DE3E6}"/>
                </a:ext>
              </a:extLst>
            </p:cNvPr>
            <p:cNvGrpSpPr/>
            <p:nvPr/>
          </p:nvGrpSpPr>
          <p:grpSpPr>
            <a:xfrm>
              <a:off x="467544" y="555526"/>
              <a:ext cx="7636580" cy="4020110"/>
              <a:chOff x="467544" y="555526"/>
              <a:chExt cx="7636580" cy="4020110"/>
            </a:xfrm>
          </p:grpSpPr>
          <p:sp>
            <p:nvSpPr>
              <p:cNvPr id="52" name="Arrow: Down 51">
                <a:extLst>
                  <a:ext uri="{FF2B5EF4-FFF2-40B4-BE49-F238E27FC236}">
                    <a16:creationId xmlns:a16="http://schemas.microsoft.com/office/drawing/2014/main" id="{C2E117D3-97D4-4859-889A-55D13BACE9A4}"/>
                  </a:ext>
                </a:extLst>
              </p:cNvPr>
              <p:cNvSpPr/>
              <p:nvPr/>
            </p:nvSpPr>
            <p:spPr>
              <a:xfrm>
                <a:off x="4355976" y="3275540"/>
                <a:ext cx="216024" cy="2738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TextBox 52">
                <a:extLst>
                  <a:ext uri="{FF2B5EF4-FFF2-40B4-BE49-F238E27FC236}">
                    <a16:creationId xmlns:a16="http://schemas.microsoft.com/office/drawing/2014/main" id="{97816F6D-91FB-4698-881B-B9B20370B149}"/>
                  </a:ext>
                </a:extLst>
              </p:cNvPr>
              <p:cNvSpPr txBox="1"/>
              <p:nvPr/>
            </p:nvSpPr>
            <p:spPr>
              <a:xfrm>
                <a:off x="3419872" y="3560580"/>
                <a:ext cx="2088232" cy="369332"/>
              </a:xfrm>
              <a:prstGeom prst="rect">
                <a:avLst/>
              </a:prstGeom>
              <a:solidFill>
                <a:schemeClr val="accent3">
                  <a:lumMod val="20000"/>
                  <a:lumOff val="80000"/>
                </a:schemeClr>
              </a:solidFill>
            </p:spPr>
            <p:txBody>
              <a:bodyPr wrap="square" rtlCol="0">
                <a:spAutoFit/>
              </a:bodyPr>
              <a:lstStyle/>
              <a:p>
                <a:r>
                  <a:rPr lang="fr-FR" dirty="0" err="1"/>
                  <a:t>Projected</a:t>
                </a:r>
                <a:r>
                  <a:rPr lang="fr-FR" dirty="0"/>
                  <a:t> cash flows</a:t>
                </a:r>
              </a:p>
            </p:txBody>
          </p:sp>
          <p:sp>
            <p:nvSpPr>
              <p:cNvPr id="59" name="Arrow: Down 58">
                <a:extLst>
                  <a:ext uri="{FF2B5EF4-FFF2-40B4-BE49-F238E27FC236}">
                    <a16:creationId xmlns:a16="http://schemas.microsoft.com/office/drawing/2014/main" id="{DDEAE4D4-1EFC-4072-83F3-BD003CB6D014}"/>
                  </a:ext>
                </a:extLst>
              </p:cNvPr>
              <p:cNvSpPr/>
              <p:nvPr/>
            </p:nvSpPr>
            <p:spPr>
              <a:xfrm>
                <a:off x="5940152" y="3275540"/>
                <a:ext cx="216024" cy="7363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TextBox 59">
                <a:extLst>
                  <a:ext uri="{FF2B5EF4-FFF2-40B4-BE49-F238E27FC236}">
                    <a16:creationId xmlns:a16="http://schemas.microsoft.com/office/drawing/2014/main" id="{F5A9E76F-ACAF-415E-A232-0EB76826AAC5}"/>
                  </a:ext>
                </a:extLst>
              </p:cNvPr>
              <p:cNvSpPr txBox="1"/>
              <p:nvPr/>
            </p:nvSpPr>
            <p:spPr>
              <a:xfrm>
                <a:off x="3968729" y="4067162"/>
                <a:ext cx="4135395" cy="369332"/>
              </a:xfrm>
              <a:prstGeom prst="rect">
                <a:avLst/>
              </a:prstGeom>
              <a:solidFill>
                <a:schemeClr val="accent3">
                  <a:lumMod val="20000"/>
                  <a:lumOff val="80000"/>
                </a:schemeClr>
              </a:solidFill>
            </p:spPr>
            <p:txBody>
              <a:bodyPr wrap="square" rtlCol="0">
                <a:spAutoFit/>
              </a:bodyPr>
              <a:lstStyle/>
              <a:p>
                <a:r>
                  <a:rPr lang="fr-FR" dirty="0"/>
                  <a:t>P&amp;L </a:t>
                </a:r>
                <a:r>
                  <a:rPr lang="fr-FR" dirty="0" err="1"/>
                  <a:t>forecast</a:t>
                </a:r>
                <a:r>
                  <a:rPr lang="fr-FR" dirty="0"/>
                  <a:t> and </a:t>
                </a:r>
                <a:r>
                  <a:rPr lang="fr-FR" dirty="0" err="1"/>
                  <a:t>budgeted</a:t>
                </a:r>
                <a:r>
                  <a:rPr lang="fr-FR" dirty="0"/>
                  <a:t> balance </a:t>
                </a:r>
                <a:r>
                  <a:rPr lang="fr-FR" dirty="0" err="1"/>
                  <a:t>sheet</a:t>
                </a:r>
                <a:endParaRPr lang="fr-FR" dirty="0"/>
              </a:p>
            </p:txBody>
          </p:sp>
          <p:sp>
            <p:nvSpPr>
              <p:cNvPr id="61" name="Arrow: Down 60">
                <a:extLst>
                  <a:ext uri="{FF2B5EF4-FFF2-40B4-BE49-F238E27FC236}">
                    <a16:creationId xmlns:a16="http://schemas.microsoft.com/office/drawing/2014/main" id="{F104DBBF-BAB0-4BBB-82DD-1D38A59E37C9}"/>
                  </a:ext>
                </a:extLst>
              </p:cNvPr>
              <p:cNvSpPr/>
              <p:nvPr/>
            </p:nvSpPr>
            <p:spPr>
              <a:xfrm>
                <a:off x="5227335" y="3929912"/>
                <a:ext cx="216024" cy="1264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TextBox 63">
                <a:extLst>
                  <a:ext uri="{FF2B5EF4-FFF2-40B4-BE49-F238E27FC236}">
                    <a16:creationId xmlns:a16="http://schemas.microsoft.com/office/drawing/2014/main" id="{5F237929-E416-4D58-AD01-9FC39DCB977C}"/>
                  </a:ext>
                </a:extLst>
              </p:cNvPr>
              <p:cNvSpPr txBox="1"/>
              <p:nvPr/>
            </p:nvSpPr>
            <p:spPr>
              <a:xfrm>
                <a:off x="467544" y="3409502"/>
                <a:ext cx="2952328" cy="646331"/>
              </a:xfrm>
              <a:prstGeom prst="rect">
                <a:avLst/>
              </a:prstGeom>
              <a:noFill/>
            </p:spPr>
            <p:txBody>
              <a:bodyPr wrap="square" rtlCol="0">
                <a:spAutoFit/>
              </a:bodyPr>
              <a:lstStyle/>
              <a:p>
                <a:pPr algn="ctr"/>
                <a:r>
                  <a:rPr lang="fr-FR" dirty="0"/>
                  <a:t>If short-</a:t>
                </a:r>
                <a:r>
                  <a:rPr lang="fr-FR" dirty="0" err="1"/>
                  <a:t>term</a:t>
                </a:r>
                <a:r>
                  <a:rPr lang="fr-FR" dirty="0"/>
                  <a:t> </a:t>
                </a:r>
                <a:r>
                  <a:rPr lang="fr-FR" dirty="0" err="1"/>
                  <a:t>financial</a:t>
                </a:r>
                <a:r>
                  <a:rPr lang="fr-FR" dirty="0"/>
                  <a:t> </a:t>
                </a:r>
                <a:r>
                  <a:rPr lang="fr-FR" dirty="0" err="1"/>
                  <a:t>equilibrium</a:t>
                </a:r>
                <a:r>
                  <a:rPr lang="fr-FR" dirty="0"/>
                  <a:t> </a:t>
                </a:r>
                <a:r>
                  <a:rPr lang="fr-FR" dirty="0" err="1"/>
                  <a:t>is</a:t>
                </a:r>
                <a:r>
                  <a:rPr lang="fr-FR" dirty="0"/>
                  <a:t> not </a:t>
                </a:r>
                <a:r>
                  <a:rPr lang="fr-FR" dirty="0" err="1"/>
                  <a:t>guaranteed</a:t>
                </a:r>
                <a:endParaRPr lang="fr-FR" dirty="0"/>
              </a:p>
            </p:txBody>
          </p:sp>
          <p:sp>
            <p:nvSpPr>
              <p:cNvPr id="65" name="TextBox 64">
                <a:extLst>
                  <a:ext uri="{FF2B5EF4-FFF2-40B4-BE49-F238E27FC236}">
                    <a16:creationId xmlns:a16="http://schemas.microsoft.com/office/drawing/2014/main" id="{041731C1-0B64-492C-9762-4D59185D29AA}"/>
                  </a:ext>
                </a:extLst>
              </p:cNvPr>
              <p:cNvSpPr txBox="1"/>
              <p:nvPr/>
            </p:nvSpPr>
            <p:spPr>
              <a:xfrm>
                <a:off x="922728" y="3929305"/>
                <a:ext cx="2952328" cy="646331"/>
              </a:xfrm>
              <a:prstGeom prst="rect">
                <a:avLst/>
              </a:prstGeom>
              <a:noFill/>
            </p:spPr>
            <p:txBody>
              <a:bodyPr wrap="square" rtlCol="0">
                <a:spAutoFit/>
              </a:bodyPr>
              <a:lstStyle/>
              <a:p>
                <a:pPr algn="ctr"/>
                <a:r>
                  <a:rPr lang="fr-FR" dirty="0"/>
                  <a:t>If long-</a:t>
                </a:r>
                <a:r>
                  <a:rPr lang="fr-FR" dirty="0" err="1"/>
                  <a:t>term</a:t>
                </a:r>
                <a:r>
                  <a:rPr lang="fr-FR" dirty="0"/>
                  <a:t> </a:t>
                </a:r>
                <a:r>
                  <a:rPr lang="fr-FR" dirty="0" err="1"/>
                  <a:t>financial</a:t>
                </a:r>
                <a:r>
                  <a:rPr lang="fr-FR" dirty="0"/>
                  <a:t> </a:t>
                </a:r>
                <a:r>
                  <a:rPr lang="fr-FR" dirty="0" err="1"/>
                  <a:t>equilibrium</a:t>
                </a:r>
                <a:r>
                  <a:rPr lang="fr-FR" dirty="0"/>
                  <a:t> </a:t>
                </a:r>
                <a:r>
                  <a:rPr lang="fr-FR" dirty="0" err="1"/>
                  <a:t>is</a:t>
                </a:r>
                <a:r>
                  <a:rPr lang="fr-FR" dirty="0"/>
                  <a:t> not </a:t>
                </a:r>
                <a:r>
                  <a:rPr lang="fr-FR" dirty="0" err="1"/>
                  <a:t>guaranteed</a:t>
                </a:r>
                <a:endParaRPr lang="fr-FR" dirty="0"/>
              </a:p>
            </p:txBody>
          </p:sp>
          <p:cxnSp>
            <p:nvCxnSpPr>
              <p:cNvPr id="67" name="Straight Connector 66">
                <a:extLst>
                  <a:ext uri="{FF2B5EF4-FFF2-40B4-BE49-F238E27FC236}">
                    <a16:creationId xmlns:a16="http://schemas.microsoft.com/office/drawing/2014/main" id="{FD614EAB-A70D-4CD5-8889-9FDC1E3ABECD}"/>
                  </a:ext>
                </a:extLst>
              </p:cNvPr>
              <p:cNvCxnSpPr>
                <a:cxnSpLocks/>
                <a:stCxn id="60" idx="1"/>
              </p:cNvCxnSpPr>
              <p:nvPr/>
            </p:nvCxnSpPr>
            <p:spPr>
              <a:xfrm flipH="1">
                <a:off x="467544" y="4251828"/>
                <a:ext cx="3501185" cy="10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D3E6587-422F-4F80-B046-5B1CBF250FB4}"/>
                  </a:ext>
                </a:extLst>
              </p:cNvPr>
              <p:cNvCxnSpPr/>
              <p:nvPr/>
            </p:nvCxnSpPr>
            <p:spPr>
              <a:xfrm flipV="1">
                <a:off x="467544" y="555526"/>
                <a:ext cx="0" cy="3696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2B5302A-E282-4BF6-852C-9D8F6109CEA5}"/>
                  </a:ext>
                </a:extLst>
              </p:cNvPr>
              <p:cNvCxnSpPr>
                <a:cxnSpLocks/>
              </p:cNvCxnSpPr>
              <p:nvPr/>
            </p:nvCxnSpPr>
            <p:spPr>
              <a:xfrm>
                <a:off x="467544" y="555526"/>
                <a:ext cx="39964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87F11694-3260-4538-B43D-9EC1D026C11D}"/>
                  </a:ext>
                </a:extLst>
              </p:cNvPr>
              <p:cNvCxnSpPr>
                <a:cxnSpLocks/>
                <a:endCxn id="27" idx="0"/>
              </p:cNvCxnSpPr>
              <p:nvPr/>
            </p:nvCxnSpPr>
            <p:spPr>
              <a:xfrm>
                <a:off x="4463988" y="555526"/>
                <a:ext cx="0" cy="140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36" name="TextBox 35">
            <a:extLst>
              <a:ext uri="{FF2B5EF4-FFF2-40B4-BE49-F238E27FC236}">
                <a16:creationId xmlns:a16="http://schemas.microsoft.com/office/drawing/2014/main" id="{040C5263-FDA2-4DA5-92A2-41B65DC347C6}"/>
              </a:ext>
            </a:extLst>
          </p:cNvPr>
          <p:cNvSpPr txBox="1"/>
          <p:nvPr/>
        </p:nvSpPr>
        <p:spPr>
          <a:xfrm rot="16200000">
            <a:off x="-1215218" y="1356968"/>
            <a:ext cx="2955106" cy="461665"/>
          </a:xfrm>
          <a:prstGeom prst="rect">
            <a:avLst/>
          </a:prstGeom>
          <a:noFill/>
        </p:spPr>
        <p:txBody>
          <a:bodyPr wrap="square" rtlCol="0">
            <a:spAutoFit/>
          </a:bodyPr>
          <a:lstStyle/>
          <a:p>
            <a:r>
              <a:rPr lang="en-US" sz="1200" dirty="0">
                <a:solidFill>
                  <a:sysClr val="windowText" lastClr="000000"/>
                </a:solidFill>
              </a:rPr>
              <a:t>Source: Performance management and control, </a:t>
            </a:r>
            <a:r>
              <a:rPr lang="en-US" sz="1200" dirty="0" err="1">
                <a:solidFill>
                  <a:sysClr val="windowText" lastClr="000000"/>
                </a:solidFill>
              </a:rPr>
              <a:t>Loning</a:t>
            </a:r>
            <a:r>
              <a:rPr lang="en-US" sz="1200" dirty="0">
                <a:solidFill>
                  <a:sysClr val="windowText" lastClr="000000"/>
                </a:solidFill>
              </a:rPr>
              <a:t> and al, </a:t>
            </a:r>
            <a:r>
              <a:rPr lang="en-US" sz="1200" dirty="0" err="1">
                <a:solidFill>
                  <a:sysClr val="windowText" lastClr="000000"/>
                </a:solidFill>
              </a:rPr>
              <a:t>Dunod</a:t>
            </a:r>
            <a:r>
              <a:rPr lang="en-US" sz="1200" dirty="0">
                <a:solidFill>
                  <a:sysClr val="windowText" lastClr="000000"/>
                </a:solidFill>
              </a:rPr>
              <a:t>, 2016, page 66</a:t>
            </a:r>
          </a:p>
        </p:txBody>
      </p:sp>
    </p:spTree>
    <p:extLst>
      <p:ext uri="{BB962C8B-B14F-4D97-AF65-F5344CB8AC3E}">
        <p14:creationId xmlns:p14="http://schemas.microsoft.com/office/powerpoint/2010/main" val="5116241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9330" name="Group 60"/>
          <p:cNvGrpSpPr>
            <a:grpSpLocks/>
          </p:cNvGrpSpPr>
          <p:nvPr/>
        </p:nvGrpSpPr>
        <p:grpSpPr bwMode="auto">
          <a:xfrm>
            <a:off x="2457450" y="914400"/>
            <a:ext cx="4514850" cy="2743200"/>
            <a:chOff x="3303" y="7739"/>
            <a:chExt cx="5184" cy="3744"/>
          </a:xfrm>
        </p:grpSpPr>
        <p:sp>
          <p:nvSpPr>
            <p:cNvPr id="99350" name="Rectangle 61"/>
            <p:cNvSpPr>
              <a:spLocks noChangeArrowheads="1"/>
            </p:cNvSpPr>
            <p:nvPr/>
          </p:nvSpPr>
          <p:spPr bwMode="auto">
            <a:xfrm>
              <a:off x="4455" y="8171"/>
              <a:ext cx="2880" cy="288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685800" fontAlgn="base">
                <a:spcBef>
                  <a:spcPct val="0"/>
                </a:spcBef>
                <a:spcAft>
                  <a:spcPct val="0"/>
                </a:spcAft>
                <a:buNone/>
              </a:pPr>
              <a:endParaRPr lang="en-US" altLang="en-US" sz="2700">
                <a:solidFill>
                  <a:srgbClr val="000000"/>
                </a:solidFill>
                <a:latin typeface="Times New Roman" panose="02020603050405020304" pitchFamily="18" charset="0"/>
              </a:endParaRPr>
            </a:p>
          </p:txBody>
        </p:sp>
        <p:sp>
          <p:nvSpPr>
            <p:cNvPr id="99351" name="Rectangle 62"/>
            <p:cNvSpPr>
              <a:spLocks noChangeArrowheads="1"/>
            </p:cNvSpPr>
            <p:nvPr/>
          </p:nvSpPr>
          <p:spPr bwMode="auto">
            <a:xfrm>
              <a:off x="4455" y="7739"/>
              <a:ext cx="1440" cy="432"/>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Sales</a:t>
              </a:r>
              <a:endParaRPr lang="fr-FR" altLang="en-US" sz="2700">
                <a:solidFill>
                  <a:srgbClr val="808080"/>
                </a:solidFill>
                <a:latin typeface="Times New Roman" panose="02020603050405020304" pitchFamily="18" charset="0"/>
              </a:endParaRPr>
            </a:p>
          </p:txBody>
        </p:sp>
        <p:sp>
          <p:nvSpPr>
            <p:cNvPr id="99352" name="Rectangle 63"/>
            <p:cNvSpPr>
              <a:spLocks noChangeArrowheads="1"/>
            </p:cNvSpPr>
            <p:nvPr/>
          </p:nvSpPr>
          <p:spPr bwMode="auto">
            <a:xfrm>
              <a:off x="5895" y="7739"/>
              <a:ext cx="1440" cy="432"/>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Production</a:t>
              </a:r>
              <a:endParaRPr lang="fr-FR" altLang="en-US" sz="2700">
                <a:solidFill>
                  <a:srgbClr val="808080"/>
                </a:solidFill>
                <a:latin typeface="Times New Roman" panose="02020603050405020304" pitchFamily="18" charset="0"/>
              </a:endParaRPr>
            </a:p>
          </p:txBody>
        </p:sp>
        <p:sp>
          <p:nvSpPr>
            <p:cNvPr id="99353" name="Rectangle 64"/>
            <p:cNvSpPr>
              <a:spLocks noChangeArrowheads="1"/>
            </p:cNvSpPr>
            <p:nvPr/>
          </p:nvSpPr>
          <p:spPr bwMode="auto">
            <a:xfrm>
              <a:off x="7335" y="8171"/>
              <a:ext cx="1152" cy="576"/>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Materials usage</a:t>
              </a:r>
              <a:endParaRPr lang="fr-FR" altLang="en-US" sz="2700">
                <a:solidFill>
                  <a:srgbClr val="808080"/>
                </a:solidFill>
                <a:latin typeface="Times New Roman" panose="02020603050405020304" pitchFamily="18" charset="0"/>
              </a:endParaRPr>
            </a:p>
          </p:txBody>
        </p:sp>
        <p:sp>
          <p:nvSpPr>
            <p:cNvPr id="99354" name="Rectangle 65"/>
            <p:cNvSpPr>
              <a:spLocks noChangeArrowheads="1"/>
            </p:cNvSpPr>
            <p:nvPr/>
          </p:nvSpPr>
          <p:spPr bwMode="auto">
            <a:xfrm>
              <a:off x="7335" y="10475"/>
              <a:ext cx="1152" cy="576"/>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Standard product costs</a:t>
              </a:r>
              <a:endParaRPr lang="fr-FR" altLang="en-US" sz="2700">
                <a:solidFill>
                  <a:srgbClr val="808080"/>
                </a:solidFill>
                <a:latin typeface="Times New Roman" panose="02020603050405020304" pitchFamily="18" charset="0"/>
              </a:endParaRPr>
            </a:p>
          </p:txBody>
        </p:sp>
        <p:sp>
          <p:nvSpPr>
            <p:cNvPr id="99355" name="Rectangle 66"/>
            <p:cNvSpPr>
              <a:spLocks noChangeArrowheads="1"/>
            </p:cNvSpPr>
            <p:nvPr/>
          </p:nvSpPr>
          <p:spPr bwMode="auto">
            <a:xfrm>
              <a:off x="7335" y="9899"/>
              <a:ext cx="1152" cy="576"/>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Production overheads</a:t>
              </a:r>
              <a:endParaRPr lang="fr-FR" altLang="en-US" sz="2700">
                <a:solidFill>
                  <a:srgbClr val="808080"/>
                </a:solidFill>
                <a:latin typeface="Times New Roman" panose="02020603050405020304" pitchFamily="18" charset="0"/>
              </a:endParaRPr>
            </a:p>
          </p:txBody>
        </p:sp>
        <p:sp>
          <p:nvSpPr>
            <p:cNvPr id="99356" name="Rectangle 67"/>
            <p:cNvSpPr>
              <a:spLocks noChangeArrowheads="1"/>
            </p:cNvSpPr>
            <p:nvPr/>
          </p:nvSpPr>
          <p:spPr bwMode="auto">
            <a:xfrm>
              <a:off x="7335" y="9323"/>
              <a:ext cx="1152" cy="576"/>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Direct Labour</a:t>
              </a:r>
              <a:endParaRPr lang="fr-FR" altLang="en-US" sz="2700">
                <a:solidFill>
                  <a:srgbClr val="808080"/>
                </a:solidFill>
                <a:latin typeface="Times New Roman" panose="02020603050405020304" pitchFamily="18" charset="0"/>
              </a:endParaRPr>
            </a:p>
          </p:txBody>
        </p:sp>
        <p:sp>
          <p:nvSpPr>
            <p:cNvPr id="99357" name="Rectangle 68"/>
            <p:cNvSpPr>
              <a:spLocks noChangeArrowheads="1"/>
            </p:cNvSpPr>
            <p:nvPr/>
          </p:nvSpPr>
          <p:spPr bwMode="auto">
            <a:xfrm>
              <a:off x="7335" y="8747"/>
              <a:ext cx="1152" cy="576"/>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Materials Purchase</a:t>
              </a:r>
              <a:endParaRPr lang="fr-FR" altLang="en-US" sz="2700">
                <a:solidFill>
                  <a:srgbClr val="808080"/>
                </a:solidFill>
                <a:latin typeface="Times New Roman" panose="02020603050405020304" pitchFamily="18" charset="0"/>
              </a:endParaRPr>
            </a:p>
          </p:txBody>
        </p:sp>
        <p:sp>
          <p:nvSpPr>
            <p:cNvPr id="99358" name="Rectangle 69"/>
            <p:cNvSpPr>
              <a:spLocks noChangeArrowheads="1"/>
            </p:cNvSpPr>
            <p:nvPr/>
          </p:nvSpPr>
          <p:spPr bwMode="auto">
            <a:xfrm>
              <a:off x="3303" y="8171"/>
              <a:ext cx="1152" cy="576"/>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Fixed asset movements</a:t>
              </a:r>
              <a:endParaRPr lang="fr-FR" altLang="en-US" sz="2700">
                <a:solidFill>
                  <a:srgbClr val="808080"/>
                </a:solidFill>
                <a:latin typeface="Times New Roman" panose="02020603050405020304" pitchFamily="18" charset="0"/>
              </a:endParaRPr>
            </a:p>
          </p:txBody>
        </p:sp>
        <p:sp>
          <p:nvSpPr>
            <p:cNvPr id="99359" name="Rectangle 70"/>
            <p:cNvSpPr>
              <a:spLocks noChangeArrowheads="1"/>
            </p:cNvSpPr>
            <p:nvPr/>
          </p:nvSpPr>
          <p:spPr bwMode="auto">
            <a:xfrm>
              <a:off x="3303" y="10475"/>
              <a:ext cx="1152" cy="576"/>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Marketing overheads</a:t>
              </a:r>
              <a:endParaRPr lang="fr-FR" altLang="en-US" sz="2700">
                <a:solidFill>
                  <a:srgbClr val="808080"/>
                </a:solidFill>
                <a:latin typeface="Times New Roman" panose="02020603050405020304" pitchFamily="18" charset="0"/>
              </a:endParaRPr>
            </a:p>
          </p:txBody>
        </p:sp>
        <p:sp>
          <p:nvSpPr>
            <p:cNvPr id="99360" name="Rectangle 71"/>
            <p:cNvSpPr>
              <a:spLocks noChangeArrowheads="1"/>
            </p:cNvSpPr>
            <p:nvPr/>
          </p:nvSpPr>
          <p:spPr bwMode="auto">
            <a:xfrm>
              <a:off x="3303" y="9899"/>
              <a:ext cx="1152" cy="576"/>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675">
                  <a:solidFill>
                    <a:srgbClr val="808080"/>
                  </a:solidFill>
                  <a:latin typeface="Times New Roman" panose="02020603050405020304" pitchFamily="18" charset="0"/>
                </a:rPr>
                <a:t>Administration overheads</a:t>
              </a:r>
              <a:endParaRPr lang="fr-FR" altLang="en-US" sz="2700">
                <a:solidFill>
                  <a:srgbClr val="808080"/>
                </a:solidFill>
                <a:latin typeface="Times New Roman" panose="02020603050405020304" pitchFamily="18" charset="0"/>
              </a:endParaRPr>
            </a:p>
          </p:txBody>
        </p:sp>
        <p:sp>
          <p:nvSpPr>
            <p:cNvPr id="99361" name="Rectangle 72"/>
            <p:cNvSpPr>
              <a:spLocks noChangeArrowheads="1"/>
            </p:cNvSpPr>
            <p:nvPr/>
          </p:nvSpPr>
          <p:spPr bwMode="auto">
            <a:xfrm>
              <a:off x="3303" y="9323"/>
              <a:ext cx="1152" cy="576"/>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Closing debtors/ accounts receivable</a:t>
              </a:r>
            </a:p>
            <a:p>
              <a:pPr algn="ctr" defTabSz="685800" fontAlgn="base">
                <a:spcBef>
                  <a:spcPct val="0"/>
                </a:spcBef>
                <a:spcAft>
                  <a:spcPct val="0"/>
                </a:spcAft>
                <a:buNone/>
              </a:pPr>
              <a:endParaRPr lang="fr-FR" altLang="en-US" sz="2700">
                <a:solidFill>
                  <a:srgbClr val="808080"/>
                </a:solidFill>
                <a:latin typeface="Times New Roman" panose="02020603050405020304" pitchFamily="18" charset="0"/>
              </a:endParaRPr>
            </a:p>
          </p:txBody>
        </p:sp>
        <p:sp>
          <p:nvSpPr>
            <p:cNvPr id="99362" name="Rectangle 73"/>
            <p:cNvSpPr>
              <a:spLocks noChangeArrowheads="1"/>
            </p:cNvSpPr>
            <p:nvPr/>
          </p:nvSpPr>
          <p:spPr bwMode="auto">
            <a:xfrm>
              <a:off x="3303" y="8747"/>
              <a:ext cx="1152" cy="576"/>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Closing creditors/ accounts payable</a:t>
              </a:r>
              <a:endParaRPr lang="fr-FR" altLang="en-US" sz="2700">
                <a:solidFill>
                  <a:srgbClr val="808080"/>
                </a:solidFill>
                <a:latin typeface="Times New Roman" panose="02020603050405020304" pitchFamily="18" charset="0"/>
              </a:endParaRPr>
            </a:p>
          </p:txBody>
        </p:sp>
        <p:sp>
          <p:nvSpPr>
            <p:cNvPr id="99363" name="Rectangle 74"/>
            <p:cNvSpPr>
              <a:spLocks noChangeArrowheads="1"/>
            </p:cNvSpPr>
            <p:nvPr/>
          </p:nvSpPr>
          <p:spPr bwMode="auto">
            <a:xfrm>
              <a:off x="4455" y="11051"/>
              <a:ext cx="1440" cy="432"/>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Cost of sales</a:t>
              </a:r>
              <a:endParaRPr lang="fr-FR" altLang="en-US" sz="2700">
                <a:solidFill>
                  <a:srgbClr val="808080"/>
                </a:solidFill>
                <a:latin typeface="Times New Roman" panose="02020603050405020304" pitchFamily="18" charset="0"/>
              </a:endParaRPr>
            </a:p>
          </p:txBody>
        </p:sp>
        <p:sp>
          <p:nvSpPr>
            <p:cNvPr id="99364" name="Rectangle 75"/>
            <p:cNvSpPr>
              <a:spLocks noChangeArrowheads="1"/>
            </p:cNvSpPr>
            <p:nvPr/>
          </p:nvSpPr>
          <p:spPr bwMode="auto">
            <a:xfrm>
              <a:off x="5895" y="11051"/>
              <a:ext cx="1440" cy="432"/>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Closing stocks</a:t>
              </a:r>
              <a:endParaRPr lang="fr-FR" altLang="en-US" sz="2700">
                <a:solidFill>
                  <a:srgbClr val="808080"/>
                </a:solidFill>
                <a:latin typeface="Times New Roman" panose="02020603050405020304" pitchFamily="18" charset="0"/>
              </a:endParaRPr>
            </a:p>
          </p:txBody>
        </p:sp>
        <p:sp>
          <p:nvSpPr>
            <p:cNvPr id="99365" name="Rectangle 76"/>
            <p:cNvSpPr>
              <a:spLocks noChangeArrowheads="1"/>
            </p:cNvSpPr>
            <p:nvPr/>
          </p:nvSpPr>
          <p:spPr bwMode="auto">
            <a:xfrm>
              <a:off x="5031" y="8747"/>
              <a:ext cx="1728" cy="432"/>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Balance Sheet forecast</a:t>
              </a:r>
              <a:endParaRPr lang="fr-FR" altLang="en-US" sz="2700">
                <a:solidFill>
                  <a:srgbClr val="808080"/>
                </a:solidFill>
                <a:latin typeface="Times New Roman" panose="02020603050405020304" pitchFamily="18" charset="0"/>
              </a:endParaRPr>
            </a:p>
          </p:txBody>
        </p:sp>
        <p:sp>
          <p:nvSpPr>
            <p:cNvPr id="99366" name="Rectangle 77"/>
            <p:cNvSpPr>
              <a:spLocks noChangeArrowheads="1"/>
            </p:cNvSpPr>
            <p:nvPr/>
          </p:nvSpPr>
          <p:spPr bwMode="auto">
            <a:xfrm>
              <a:off x="5031" y="9899"/>
              <a:ext cx="1728" cy="432"/>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P&amp;L forecast</a:t>
              </a:r>
              <a:endParaRPr lang="fr-FR" altLang="en-US" sz="2700">
                <a:solidFill>
                  <a:srgbClr val="808080"/>
                </a:solidFill>
                <a:latin typeface="Times New Roman" panose="02020603050405020304" pitchFamily="18" charset="0"/>
              </a:endParaRPr>
            </a:p>
          </p:txBody>
        </p:sp>
        <p:sp>
          <p:nvSpPr>
            <p:cNvPr id="99367" name="Rectangle 78"/>
            <p:cNvSpPr>
              <a:spLocks noChangeArrowheads="1"/>
            </p:cNvSpPr>
            <p:nvPr/>
          </p:nvSpPr>
          <p:spPr bwMode="auto">
            <a:xfrm>
              <a:off x="5031" y="9323"/>
              <a:ext cx="1728" cy="432"/>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0"/>
                </a:spcBef>
                <a:spcAft>
                  <a:spcPct val="0"/>
                </a:spcAft>
                <a:buNone/>
              </a:pPr>
              <a:r>
                <a:rPr lang="fr-FR" altLang="en-US" sz="750">
                  <a:solidFill>
                    <a:srgbClr val="808080"/>
                  </a:solidFill>
                  <a:latin typeface="Times New Roman" panose="02020603050405020304" pitchFamily="18" charset="0"/>
                </a:rPr>
                <a:t>Cash budget</a:t>
              </a:r>
              <a:endParaRPr lang="fr-FR" altLang="en-US" sz="2700">
                <a:solidFill>
                  <a:srgbClr val="808080"/>
                </a:solidFill>
                <a:latin typeface="Times New Roman" panose="02020603050405020304" pitchFamily="18" charset="0"/>
              </a:endParaRPr>
            </a:p>
          </p:txBody>
        </p:sp>
      </p:grpSp>
      <p:sp>
        <p:nvSpPr>
          <p:cNvPr id="99331" name="Rectangle 86"/>
          <p:cNvSpPr>
            <a:spLocks noChangeArrowheads="1"/>
          </p:cNvSpPr>
          <p:nvPr/>
        </p:nvSpPr>
        <p:spPr bwMode="auto">
          <a:xfrm>
            <a:off x="1371600" y="114300"/>
            <a:ext cx="64579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85800" fontAlgn="base">
              <a:spcBef>
                <a:spcPct val="50000"/>
              </a:spcBef>
              <a:spcAft>
                <a:spcPct val="0"/>
              </a:spcAft>
              <a:buNone/>
            </a:pPr>
            <a:r>
              <a:rPr lang="fr-FR" altLang="en-US" sz="2400" b="1" dirty="0" err="1" smtClean="0">
                <a:solidFill>
                  <a:srgbClr val="004F94"/>
                </a:solidFill>
              </a:rPr>
              <a:t>Linking</a:t>
            </a:r>
            <a:r>
              <a:rPr lang="fr-FR" altLang="en-US" sz="2400" b="1" dirty="0" smtClean="0">
                <a:solidFill>
                  <a:srgbClr val="004F94"/>
                </a:solidFill>
              </a:rPr>
              <a:t> Budget</a:t>
            </a:r>
            <a:endParaRPr lang="fr-FR" altLang="en-US" sz="2400" b="1" dirty="0">
              <a:solidFill>
                <a:srgbClr val="004F94"/>
              </a:solidFill>
            </a:endParaRPr>
          </a:p>
        </p:txBody>
      </p:sp>
      <p:sp>
        <p:nvSpPr>
          <p:cNvPr id="105500" name="Arc 28"/>
          <p:cNvSpPr>
            <a:spLocks/>
          </p:cNvSpPr>
          <p:nvPr/>
        </p:nvSpPr>
        <p:spPr bwMode="auto">
          <a:xfrm rot="9373974">
            <a:off x="4400550" y="1200150"/>
            <a:ext cx="628650" cy="28575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cap="sq">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pPr>
            <a:endParaRPr lang="fr-FR" sz="2700">
              <a:solidFill>
                <a:srgbClr val="000000"/>
              </a:solidFill>
              <a:latin typeface="Times New Roman" panose="02020603050405020304" pitchFamily="18" charset="0"/>
            </a:endParaRPr>
          </a:p>
        </p:txBody>
      </p:sp>
      <p:sp>
        <p:nvSpPr>
          <p:cNvPr id="105501" name="Text Box 29"/>
          <p:cNvSpPr txBox="1">
            <a:spLocks noChangeArrowheads="1"/>
          </p:cNvSpPr>
          <p:nvPr/>
        </p:nvSpPr>
        <p:spPr bwMode="auto">
          <a:xfrm>
            <a:off x="4343400" y="1371600"/>
            <a:ext cx="2857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685800" fontAlgn="base">
              <a:spcBef>
                <a:spcPct val="50000"/>
              </a:spcBef>
              <a:spcAft>
                <a:spcPct val="0"/>
              </a:spcAft>
              <a:buNone/>
            </a:pPr>
            <a:r>
              <a:rPr lang="fr-FR" altLang="en-US" sz="1350" b="1">
                <a:solidFill>
                  <a:srgbClr val="000000"/>
                </a:solidFill>
                <a:latin typeface="Times New Roman" panose="02020603050405020304" pitchFamily="18" charset="0"/>
              </a:rPr>
              <a:t>1</a:t>
            </a:r>
          </a:p>
        </p:txBody>
      </p:sp>
      <p:sp>
        <p:nvSpPr>
          <p:cNvPr id="105503" name="Text Box 31"/>
          <p:cNvSpPr txBox="1">
            <a:spLocks noChangeArrowheads="1"/>
          </p:cNvSpPr>
          <p:nvPr/>
        </p:nvSpPr>
        <p:spPr bwMode="auto">
          <a:xfrm>
            <a:off x="5486400" y="1428750"/>
            <a:ext cx="2857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685800" fontAlgn="base">
              <a:spcBef>
                <a:spcPct val="50000"/>
              </a:spcBef>
              <a:spcAft>
                <a:spcPct val="0"/>
              </a:spcAft>
              <a:buNone/>
            </a:pPr>
            <a:r>
              <a:rPr lang="fr-FR" altLang="en-US" sz="1350" b="1">
                <a:solidFill>
                  <a:srgbClr val="000000"/>
                </a:solidFill>
                <a:latin typeface="Times New Roman" panose="02020603050405020304" pitchFamily="18" charset="0"/>
              </a:rPr>
              <a:t>2</a:t>
            </a:r>
          </a:p>
        </p:txBody>
      </p:sp>
      <p:sp>
        <p:nvSpPr>
          <p:cNvPr id="105504" name="Arc 32"/>
          <p:cNvSpPr>
            <a:spLocks/>
          </p:cNvSpPr>
          <p:nvPr/>
        </p:nvSpPr>
        <p:spPr bwMode="auto">
          <a:xfrm rot="11657010">
            <a:off x="5364957" y="1191816"/>
            <a:ext cx="550069" cy="232172"/>
          </a:xfrm>
          <a:custGeom>
            <a:avLst/>
            <a:gdLst>
              <a:gd name="T0" fmla="*/ 0 w 16191"/>
              <a:gd name="T1" fmla="*/ 2147483646 h 21600"/>
              <a:gd name="T2" fmla="*/ 2147483646 w 16191"/>
              <a:gd name="T3" fmla="*/ 2147483646 h 21600"/>
              <a:gd name="T4" fmla="*/ 2147483646 w 16191"/>
              <a:gd name="T5" fmla="*/ 2147483646 h 21600"/>
              <a:gd name="T6" fmla="*/ 0 60000 65536"/>
              <a:gd name="T7" fmla="*/ 0 60000 65536"/>
              <a:gd name="T8" fmla="*/ 0 60000 65536"/>
              <a:gd name="T9" fmla="*/ 0 w 16191"/>
              <a:gd name="T10" fmla="*/ 0 h 21600"/>
              <a:gd name="T11" fmla="*/ 16191 w 16191"/>
              <a:gd name="T12" fmla="*/ 21600 h 21600"/>
            </a:gdLst>
            <a:ahLst/>
            <a:cxnLst>
              <a:cxn ang="T6">
                <a:pos x="T0" y="T1"/>
              </a:cxn>
              <a:cxn ang="T7">
                <a:pos x="T2" y="T3"/>
              </a:cxn>
              <a:cxn ang="T8">
                <a:pos x="T4" y="T5"/>
              </a:cxn>
            </a:cxnLst>
            <a:rect l="T9" t="T10" r="T11" b="T12"/>
            <a:pathLst>
              <a:path w="16191" h="21600" fill="none" extrusionOk="0">
                <a:moveTo>
                  <a:pt x="-1" y="0"/>
                </a:moveTo>
                <a:cubicBezTo>
                  <a:pt x="61" y="0"/>
                  <a:pt x="123" y="-1"/>
                  <a:pt x="186" y="0"/>
                </a:cubicBezTo>
                <a:cubicBezTo>
                  <a:pt x="6283" y="0"/>
                  <a:pt x="12096" y="2576"/>
                  <a:pt x="16191" y="7094"/>
                </a:cubicBezTo>
              </a:path>
              <a:path w="16191" h="21600" stroke="0" extrusionOk="0">
                <a:moveTo>
                  <a:pt x="-1" y="0"/>
                </a:moveTo>
                <a:cubicBezTo>
                  <a:pt x="61" y="0"/>
                  <a:pt x="123" y="-1"/>
                  <a:pt x="186" y="0"/>
                </a:cubicBezTo>
                <a:cubicBezTo>
                  <a:pt x="6283" y="0"/>
                  <a:pt x="12096" y="2576"/>
                  <a:pt x="16191" y="7094"/>
                </a:cubicBezTo>
                <a:lnTo>
                  <a:pt x="186" y="21600"/>
                </a:lnTo>
                <a:lnTo>
                  <a:pt x="-1" y="0"/>
                </a:lnTo>
                <a:close/>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pPr>
            <a:endParaRPr lang="fr-FR" sz="2700">
              <a:solidFill>
                <a:srgbClr val="000000"/>
              </a:solidFill>
              <a:latin typeface="Times New Roman" panose="02020603050405020304" pitchFamily="18" charset="0"/>
            </a:endParaRPr>
          </a:p>
        </p:txBody>
      </p:sp>
      <p:sp>
        <p:nvSpPr>
          <p:cNvPr id="105505" name="Arc 33"/>
          <p:cNvSpPr>
            <a:spLocks/>
          </p:cNvSpPr>
          <p:nvPr/>
        </p:nvSpPr>
        <p:spPr bwMode="auto">
          <a:xfrm rot="18445431" flipH="1">
            <a:off x="5728097" y="1537097"/>
            <a:ext cx="326231" cy="342900"/>
          </a:xfrm>
          <a:custGeom>
            <a:avLst/>
            <a:gdLst>
              <a:gd name="T0" fmla="*/ 0 w 20491"/>
              <a:gd name="T1" fmla="*/ 0 h 21600"/>
              <a:gd name="T2" fmla="*/ 2147483646 w 20491"/>
              <a:gd name="T3" fmla="*/ 2147483646 h 21600"/>
              <a:gd name="T4" fmla="*/ 0 w 20491"/>
              <a:gd name="T5" fmla="*/ 2147483646 h 21600"/>
              <a:gd name="T6" fmla="*/ 0 60000 65536"/>
              <a:gd name="T7" fmla="*/ 0 60000 65536"/>
              <a:gd name="T8" fmla="*/ 0 60000 65536"/>
              <a:gd name="T9" fmla="*/ 0 w 20491"/>
              <a:gd name="T10" fmla="*/ 0 h 21600"/>
              <a:gd name="T11" fmla="*/ 20491 w 20491"/>
              <a:gd name="T12" fmla="*/ 21600 h 21600"/>
            </a:gdLst>
            <a:ahLst/>
            <a:cxnLst>
              <a:cxn ang="T6">
                <a:pos x="T0" y="T1"/>
              </a:cxn>
              <a:cxn ang="T7">
                <a:pos x="T2" y="T3"/>
              </a:cxn>
              <a:cxn ang="T8">
                <a:pos x="T4" y="T5"/>
              </a:cxn>
            </a:cxnLst>
            <a:rect l="T9" t="T10" r="T11" b="T12"/>
            <a:pathLst>
              <a:path w="20491" h="21600" fill="none" extrusionOk="0">
                <a:moveTo>
                  <a:pt x="-1" y="0"/>
                </a:moveTo>
                <a:cubicBezTo>
                  <a:pt x="9296" y="0"/>
                  <a:pt x="17550" y="5948"/>
                  <a:pt x="20491" y="14767"/>
                </a:cubicBezTo>
              </a:path>
              <a:path w="20491" h="21600" stroke="0" extrusionOk="0">
                <a:moveTo>
                  <a:pt x="-1" y="0"/>
                </a:moveTo>
                <a:cubicBezTo>
                  <a:pt x="9296" y="0"/>
                  <a:pt x="17550" y="5948"/>
                  <a:pt x="20491" y="14767"/>
                </a:cubicBezTo>
                <a:lnTo>
                  <a:pt x="0" y="21600"/>
                </a:lnTo>
                <a:lnTo>
                  <a:pt x="-1" y="0"/>
                </a:lnTo>
                <a:close/>
              </a:path>
            </a:pathLst>
          </a:custGeom>
          <a:noFill/>
          <a:ln w="28575" cap="sq">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pPr>
            <a:endParaRPr lang="fr-FR" sz="2700">
              <a:solidFill>
                <a:srgbClr val="000000"/>
              </a:solidFill>
              <a:latin typeface="Times New Roman" panose="02020603050405020304" pitchFamily="18" charset="0"/>
            </a:endParaRPr>
          </a:p>
        </p:txBody>
      </p:sp>
      <p:sp>
        <p:nvSpPr>
          <p:cNvPr id="105506" name="Line 34"/>
          <p:cNvSpPr>
            <a:spLocks noChangeShapeType="1"/>
          </p:cNvSpPr>
          <p:nvPr/>
        </p:nvSpPr>
        <p:spPr bwMode="auto">
          <a:xfrm>
            <a:off x="6000750" y="1314450"/>
            <a:ext cx="0" cy="1943100"/>
          </a:xfrm>
          <a:prstGeom prst="line">
            <a:avLst/>
          </a:prstGeom>
          <a:noFill/>
          <a:ln w="254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pPr>
            <a:endParaRPr lang="fr-FR" sz="2700">
              <a:solidFill>
                <a:srgbClr val="000000"/>
              </a:solidFill>
              <a:latin typeface="Times New Roman" panose="02020603050405020304" pitchFamily="18" charset="0"/>
            </a:endParaRPr>
          </a:p>
        </p:txBody>
      </p:sp>
      <p:sp>
        <p:nvSpPr>
          <p:cNvPr id="105507" name="Arc 35"/>
          <p:cNvSpPr>
            <a:spLocks/>
          </p:cNvSpPr>
          <p:nvPr/>
        </p:nvSpPr>
        <p:spPr bwMode="auto">
          <a:xfrm rot="20779438">
            <a:off x="4175523" y="3176588"/>
            <a:ext cx="1082278" cy="285750"/>
          </a:xfrm>
          <a:custGeom>
            <a:avLst/>
            <a:gdLst>
              <a:gd name="T0" fmla="*/ 0 w 21498"/>
              <a:gd name="T1" fmla="*/ 0 h 21600"/>
              <a:gd name="T2" fmla="*/ 2147483646 w 21498"/>
              <a:gd name="T3" fmla="*/ 2147483646 h 21600"/>
              <a:gd name="T4" fmla="*/ 0 w 21498"/>
              <a:gd name="T5" fmla="*/ 2147483646 h 21600"/>
              <a:gd name="T6" fmla="*/ 0 60000 65536"/>
              <a:gd name="T7" fmla="*/ 0 60000 65536"/>
              <a:gd name="T8" fmla="*/ 0 60000 65536"/>
              <a:gd name="T9" fmla="*/ 0 w 21498"/>
              <a:gd name="T10" fmla="*/ 0 h 21600"/>
              <a:gd name="T11" fmla="*/ 21498 w 21498"/>
              <a:gd name="T12" fmla="*/ 21600 h 21600"/>
            </a:gdLst>
            <a:ahLst/>
            <a:cxnLst>
              <a:cxn ang="T6">
                <a:pos x="T0" y="T1"/>
              </a:cxn>
              <a:cxn ang="T7">
                <a:pos x="T2" y="T3"/>
              </a:cxn>
              <a:cxn ang="T8">
                <a:pos x="T4" y="T5"/>
              </a:cxn>
            </a:cxnLst>
            <a:rect l="T9" t="T10" r="T11" b="T12"/>
            <a:pathLst>
              <a:path w="21498" h="21600" fill="none" extrusionOk="0">
                <a:moveTo>
                  <a:pt x="-1" y="0"/>
                </a:moveTo>
                <a:cubicBezTo>
                  <a:pt x="11117" y="0"/>
                  <a:pt x="20419" y="8438"/>
                  <a:pt x="21498" y="19503"/>
                </a:cubicBezTo>
              </a:path>
              <a:path w="21498" h="21600" stroke="0" extrusionOk="0">
                <a:moveTo>
                  <a:pt x="-1" y="0"/>
                </a:moveTo>
                <a:cubicBezTo>
                  <a:pt x="11117" y="0"/>
                  <a:pt x="20419" y="8438"/>
                  <a:pt x="21498" y="19503"/>
                </a:cubicBezTo>
                <a:lnTo>
                  <a:pt x="0" y="21600"/>
                </a:lnTo>
                <a:lnTo>
                  <a:pt x="-1" y="0"/>
                </a:lnTo>
                <a:close/>
              </a:path>
            </a:pathLst>
          </a:custGeom>
          <a:noFill/>
          <a:ln w="28575" cap="sq">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pPr>
            <a:endParaRPr lang="fr-FR" sz="2700">
              <a:solidFill>
                <a:srgbClr val="000000"/>
              </a:solidFill>
              <a:latin typeface="Times New Roman" panose="02020603050405020304" pitchFamily="18" charset="0"/>
            </a:endParaRPr>
          </a:p>
        </p:txBody>
      </p:sp>
      <p:sp>
        <p:nvSpPr>
          <p:cNvPr id="105508" name="Arc 36"/>
          <p:cNvSpPr>
            <a:spLocks/>
          </p:cNvSpPr>
          <p:nvPr/>
        </p:nvSpPr>
        <p:spPr bwMode="auto">
          <a:xfrm rot="19335512">
            <a:off x="5257800" y="3028950"/>
            <a:ext cx="740569" cy="239316"/>
          </a:xfrm>
          <a:custGeom>
            <a:avLst/>
            <a:gdLst>
              <a:gd name="T0" fmla="*/ 0 w 21786"/>
              <a:gd name="T1" fmla="*/ 2147483646 h 22271"/>
              <a:gd name="T2" fmla="*/ 2147483646 w 21786"/>
              <a:gd name="T3" fmla="*/ 2147483646 h 22271"/>
              <a:gd name="T4" fmla="*/ 2147483646 w 21786"/>
              <a:gd name="T5" fmla="*/ 2147483646 h 22271"/>
              <a:gd name="T6" fmla="*/ 0 60000 65536"/>
              <a:gd name="T7" fmla="*/ 0 60000 65536"/>
              <a:gd name="T8" fmla="*/ 0 60000 65536"/>
              <a:gd name="T9" fmla="*/ 0 w 21786"/>
              <a:gd name="T10" fmla="*/ 0 h 22271"/>
              <a:gd name="T11" fmla="*/ 21786 w 21786"/>
              <a:gd name="T12" fmla="*/ 22271 h 22271"/>
            </a:gdLst>
            <a:ahLst/>
            <a:cxnLst>
              <a:cxn ang="T6">
                <a:pos x="T0" y="T1"/>
              </a:cxn>
              <a:cxn ang="T7">
                <a:pos x="T2" y="T3"/>
              </a:cxn>
              <a:cxn ang="T8">
                <a:pos x="T4" y="T5"/>
              </a:cxn>
            </a:cxnLst>
            <a:rect l="T9" t="T10" r="T11" b="T12"/>
            <a:pathLst>
              <a:path w="21786" h="22271" fill="none" extrusionOk="0">
                <a:moveTo>
                  <a:pt x="-1" y="0"/>
                </a:moveTo>
                <a:cubicBezTo>
                  <a:pt x="61" y="0"/>
                  <a:pt x="123" y="-1"/>
                  <a:pt x="186" y="0"/>
                </a:cubicBezTo>
                <a:cubicBezTo>
                  <a:pt x="12115" y="0"/>
                  <a:pt x="21786" y="9670"/>
                  <a:pt x="21786" y="21600"/>
                </a:cubicBezTo>
                <a:cubicBezTo>
                  <a:pt x="21786" y="21823"/>
                  <a:pt x="21782" y="22047"/>
                  <a:pt x="21775" y="22270"/>
                </a:cubicBezTo>
              </a:path>
              <a:path w="21786" h="22271" stroke="0" extrusionOk="0">
                <a:moveTo>
                  <a:pt x="-1" y="0"/>
                </a:moveTo>
                <a:cubicBezTo>
                  <a:pt x="61" y="0"/>
                  <a:pt x="123" y="-1"/>
                  <a:pt x="186" y="0"/>
                </a:cubicBezTo>
                <a:cubicBezTo>
                  <a:pt x="12115" y="0"/>
                  <a:pt x="21786" y="9670"/>
                  <a:pt x="21786" y="21600"/>
                </a:cubicBezTo>
                <a:cubicBezTo>
                  <a:pt x="21786" y="21823"/>
                  <a:pt x="21782" y="22047"/>
                  <a:pt x="21775" y="22270"/>
                </a:cubicBezTo>
                <a:lnTo>
                  <a:pt x="186" y="21600"/>
                </a:lnTo>
                <a:lnTo>
                  <a:pt x="-1" y="0"/>
                </a:lnTo>
                <a:close/>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pPr>
            <a:endParaRPr lang="fr-FR" sz="2700">
              <a:solidFill>
                <a:srgbClr val="000000"/>
              </a:solidFill>
              <a:latin typeface="Times New Roman" panose="02020603050405020304" pitchFamily="18" charset="0"/>
            </a:endParaRPr>
          </a:p>
        </p:txBody>
      </p:sp>
      <p:sp>
        <p:nvSpPr>
          <p:cNvPr id="105509" name="Text Box 37"/>
          <p:cNvSpPr txBox="1">
            <a:spLocks noChangeArrowheads="1"/>
          </p:cNvSpPr>
          <p:nvPr/>
        </p:nvSpPr>
        <p:spPr bwMode="auto">
          <a:xfrm>
            <a:off x="5086350" y="2914650"/>
            <a:ext cx="2857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685800" fontAlgn="base">
              <a:spcBef>
                <a:spcPct val="50000"/>
              </a:spcBef>
              <a:spcAft>
                <a:spcPct val="0"/>
              </a:spcAft>
              <a:buNone/>
            </a:pPr>
            <a:r>
              <a:rPr lang="fr-FR" altLang="en-US" sz="1350" b="1">
                <a:solidFill>
                  <a:srgbClr val="000000"/>
                </a:solidFill>
                <a:latin typeface="Times New Roman" panose="02020603050405020304" pitchFamily="18" charset="0"/>
              </a:rPr>
              <a:t>3</a:t>
            </a:r>
          </a:p>
        </p:txBody>
      </p:sp>
      <p:sp>
        <p:nvSpPr>
          <p:cNvPr id="105510" name="Arc 38"/>
          <p:cNvSpPr>
            <a:spLocks/>
          </p:cNvSpPr>
          <p:nvPr/>
        </p:nvSpPr>
        <p:spPr bwMode="auto">
          <a:xfrm rot="2649342">
            <a:off x="3406379" y="1304925"/>
            <a:ext cx="457200" cy="865585"/>
          </a:xfrm>
          <a:custGeom>
            <a:avLst/>
            <a:gdLst>
              <a:gd name="T0" fmla="*/ 0 w 21600"/>
              <a:gd name="T1" fmla="*/ 0 h 23353"/>
              <a:gd name="T2" fmla="*/ 2147483646 w 21600"/>
              <a:gd name="T3" fmla="*/ 2147483646 h 23353"/>
              <a:gd name="T4" fmla="*/ 0 w 21600"/>
              <a:gd name="T5" fmla="*/ 2147483646 h 23353"/>
              <a:gd name="T6" fmla="*/ 0 60000 65536"/>
              <a:gd name="T7" fmla="*/ 0 60000 65536"/>
              <a:gd name="T8" fmla="*/ 0 60000 65536"/>
              <a:gd name="T9" fmla="*/ 0 w 21600"/>
              <a:gd name="T10" fmla="*/ 0 h 23353"/>
              <a:gd name="T11" fmla="*/ 21600 w 21600"/>
              <a:gd name="T12" fmla="*/ 23353 h 23353"/>
            </a:gdLst>
            <a:ahLst/>
            <a:cxnLst>
              <a:cxn ang="T6">
                <a:pos x="T0" y="T1"/>
              </a:cxn>
              <a:cxn ang="T7">
                <a:pos x="T2" y="T3"/>
              </a:cxn>
              <a:cxn ang="T8">
                <a:pos x="T4" y="T5"/>
              </a:cxn>
            </a:cxnLst>
            <a:rect l="T9" t="T10" r="T11" b="T12"/>
            <a:pathLst>
              <a:path w="21600" h="23353" fill="none" extrusionOk="0">
                <a:moveTo>
                  <a:pt x="-1" y="0"/>
                </a:moveTo>
                <a:cubicBezTo>
                  <a:pt x="11929" y="0"/>
                  <a:pt x="21600" y="9670"/>
                  <a:pt x="21600" y="21600"/>
                </a:cubicBezTo>
                <a:cubicBezTo>
                  <a:pt x="21600" y="22185"/>
                  <a:pt x="21576" y="22769"/>
                  <a:pt x="21528" y="23352"/>
                </a:cubicBezTo>
              </a:path>
              <a:path w="21600" h="23353" stroke="0" extrusionOk="0">
                <a:moveTo>
                  <a:pt x="-1" y="0"/>
                </a:moveTo>
                <a:cubicBezTo>
                  <a:pt x="11929" y="0"/>
                  <a:pt x="21600" y="9670"/>
                  <a:pt x="21600" y="21600"/>
                </a:cubicBezTo>
                <a:cubicBezTo>
                  <a:pt x="21600" y="22185"/>
                  <a:pt x="21576" y="22769"/>
                  <a:pt x="21528" y="23352"/>
                </a:cubicBezTo>
                <a:lnTo>
                  <a:pt x="0" y="21600"/>
                </a:lnTo>
                <a:lnTo>
                  <a:pt x="-1" y="0"/>
                </a:lnTo>
                <a:close/>
              </a:path>
            </a:pathLst>
          </a:cu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pPr>
            <a:endParaRPr lang="fr-FR" sz="2700">
              <a:solidFill>
                <a:srgbClr val="000000"/>
              </a:solidFill>
              <a:latin typeface="Times New Roman" panose="02020603050405020304" pitchFamily="18" charset="0"/>
            </a:endParaRPr>
          </a:p>
        </p:txBody>
      </p:sp>
      <p:sp>
        <p:nvSpPr>
          <p:cNvPr id="105511" name="Arc 39"/>
          <p:cNvSpPr>
            <a:spLocks/>
          </p:cNvSpPr>
          <p:nvPr/>
        </p:nvSpPr>
        <p:spPr bwMode="auto">
          <a:xfrm rot="9373974">
            <a:off x="3557588" y="2126456"/>
            <a:ext cx="285750" cy="28575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cap="sq">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pPr>
            <a:endParaRPr lang="fr-FR" sz="2700">
              <a:solidFill>
                <a:srgbClr val="000000"/>
              </a:solidFill>
              <a:latin typeface="Times New Roman" panose="02020603050405020304" pitchFamily="18" charset="0"/>
            </a:endParaRPr>
          </a:p>
        </p:txBody>
      </p:sp>
      <p:sp>
        <p:nvSpPr>
          <p:cNvPr id="105512" name="Text Box 40"/>
          <p:cNvSpPr txBox="1">
            <a:spLocks noChangeArrowheads="1"/>
          </p:cNvSpPr>
          <p:nvPr/>
        </p:nvSpPr>
        <p:spPr bwMode="auto">
          <a:xfrm>
            <a:off x="3600450" y="1543050"/>
            <a:ext cx="2857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685800" fontAlgn="base">
              <a:spcBef>
                <a:spcPct val="50000"/>
              </a:spcBef>
              <a:spcAft>
                <a:spcPct val="0"/>
              </a:spcAft>
              <a:buNone/>
            </a:pPr>
            <a:r>
              <a:rPr lang="fr-FR" altLang="en-US" sz="1350" b="1">
                <a:solidFill>
                  <a:srgbClr val="000000"/>
                </a:solidFill>
                <a:latin typeface="Times New Roman" panose="02020603050405020304" pitchFamily="18" charset="0"/>
              </a:rPr>
              <a:t>4</a:t>
            </a:r>
          </a:p>
        </p:txBody>
      </p:sp>
      <p:sp>
        <p:nvSpPr>
          <p:cNvPr id="105513" name="Line 41"/>
          <p:cNvSpPr>
            <a:spLocks noChangeShapeType="1"/>
          </p:cNvSpPr>
          <p:nvPr/>
        </p:nvSpPr>
        <p:spPr bwMode="auto">
          <a:xfrm flipH="1">
            <a:off x="3543300" y="2000250"/>
            <a:ext cx="2571750" cy="0"/>
          </a:xfrm>
          <a:prstGeom prst="line">
            <a:avLst/>
          </a:prstGeom>
          <a:noFill/>
          <a:ln w="254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pPr>
            <a:endParaRPr lang="fr-FR" sz="2700">
              <a:solidFill>
                <a:srgbClr val="000000"/>
              </a:solidFill>
              <a:latin typeface="Times New Roman" panose="02020603050405020304" pitchFamily="18" charset="0"/>
            </a:endParaRPr>
          </a:p>
        </p:txBody>
      </p:sp>
      <p:sp>
        <p:nvSpPr>
          <p:cNvPr id="105514" name="Line 42"/>
          <p:cNvSpPr>
            <a:spLocks noChangeShapeType="1"/>
          </p:cNvSpPr>
          <p:nvPr/>
        </p:nvSpPr>
        <p:spPr bwMode="auto">
          <a:xfrm>
            <a:off x="3543300" y="2000250"/>
            <a:ext cx="342900" cy="171450"/>
          </a:xfrm>
          <a:prstGeom prst="line">
            <a:avLst/>
          </a:prstGeom>
          <a:noFill/>
          <a:ln w="254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pPr>
            <a:endParaRPr lang="fr-FR" sz="2700">
              <a:solidFill>
                <a:srgbClr val="000000"/>
              </a:solidFill>
              <a:latin typeface="Times New Roman" panose="02020603050405020304" pitchFamily="18" charset="0"/>
            </a:endParaRPr>
          </a:p>
        </p:txBody>
      </p:sp>
      <p:sp>
        <p:nvSpPr>
          <p:cNvPr id="105515" name="Text Box 43"/>
          <p:cNvSpPr txBox="1">
            <a:spLocks noChangeArrowheads="1"/>
          </p:cNvSpPr>
          <p:nvPr/>
        </p:nvSpPr>
        <p:spPr bwMode="auto">
          <a:xfrm>
            <a:off x="5486400" y="2000250"/>
            <a:ext cx="2857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685800" fontAlgn="base">
              <a:spcBef>
                <a:spcPct val="50000"/>
              </a:spcBef>
              <a:spcAft>
                <a:spcPct val="0"/>
              </a:spcAft>
              <a:buNone/>
            </a:pPr>
            <a:r>
              <a:rPr lang="fr-FR" altLang="en-US" sz="1350" b="1">
                <a:solidFill>
                  <a:srgbClr val="000000"/>
                </a:solidFill>
                <a:latin typeface="Times New Roman" panose="02020603050405020304" pitchFamily="18" charset="0"/>
              </a:rPr>
              <a:t>5</a:t>
            </a:r>
          </a:p>
        </p:txBody>
      </p:sp>
      <p:sp>
        <p:nvSpPr>
          <p:cNvPr id="94227" name="Rectangle 37"/>
          <p:cNvSpPr>
            <a:spLocks noChangeArrowheads="1"/>
          </p:cNvSpPr>
          <p:nvPr/>
        </p:nvSpPr>
        <p:spPr bwMode="auto">
          <a:xfrm>
            <a:off x="1885950" y="3714751"/>
            <a:ext cx="44577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685800" fontAlgn="base">
              <a:spcBef>
                <a:spcPct val="0"/>
              </a:spcBef>
              <a:spcAft>
                <a:spcPct val="0"/>
              </a:spcAft>
              <a:buFontTx/>
              <a:buChar char="-"/>
            </a:pPr>
            <a:r>
              <a:rPr lang="fr-FR" altLang="en-US" sz="2100" b="1">
                <a:solidFill>
                  <a:srgbClr val="000000"/>
                </a:solidFill>
                <a:latin typeface="Times New Roman" panose="02020603050405020304" pitchFamily="18" charset="0"/>
              </a:rPr>
              <a:t> Where do we start from? </a:t>
            </a:r>
          </a:p>
          <a:p>
            <a:pPr defTabSz="685800" fontAlgn="base">
              <a:spcBef>
                <a:spcPct val="0"/>
              </a:spcBef>
              <a:spcAft>
                <a:spcPct val="0"/>
              </a:spcAft>
              <a:buFontTx/>
              <a:buChar char="-"/>
            </a:pPr>
            <a:r>
              <a:rPr lang="fr-FR" altLang="en-US" sz="2100" b="1">
                <a:solidFill>
                  <a:srgbClr val="000000"/>
                </a:solidFill>
                <a:latin typeface="Times New Roman" panose="02020603050405020304" pitchFamily="18" charset="0"/>
              </a:rPr>
              <a:t> From the primary budget. </a:t>
            </a:r>
          </a:p>
          <a:p>
            <a:pPr defTabSz="685800" fontAlgn="base">
              <a:spcBef>
                <a:spcPct val="0"/>
              </a:spcBef>
              <a:spcAft>
                <a:spcPct val="0"/>
              </a:spcAft>
              <a:buFontTx/>
              <a:buChar char="-"/>
            </a:pPr>
            <a:r>
              <a:rPr lang="fr-FR" altLang="en-US" sz="2100" b="1">
                <a:solidFill>
                  <a:srgbClr val="000000"/>
                </a:solidFill>
                <a:latin typeface="Times New Roman" panose="02020603050405020304" pitchFamily="18" charset="0"/>
              </a:rPr>
              <a:t> Which one is it? </a:t>
            </a:r>
          </a:p>
          <a:p>
            <a:pPr defTabSz="685800" fontAlgn="base">
              <a:spcBef>
                <a:spcPct val="0"/>
              </a:spcBef>
              <a:spcAft>
                <a:spcPct val="0"/>
              </a:spcAft>
              <a:buFontTx/>
              <a:buChar char="-"/>
            </a:pPr>
            <a:r>
              <a:rPr lang="fr-FR" altLang="en-US" sz="2100" b="1">
                <a:solidFill>
                  <a:srgbClr val="000000"/>
                </a:solidFill>
                <a:latin typeface="Times New Roman" panose="02020603050405020304" pitchFamily="18" charset="0"/>
              </a:rPr>
              <a:t> It depends on the limiting factor.</a:t>
            </a:r>
          </a:p>
        </p:txBody>
      </p:sp>
      <p:sp>
        <p:nvSpPr>
          <p:cNvPr id="2" name="Text Box 43"/>
          <p:cNvSpPr txBox="1">
            <a:spLocks noChangeArrowheads="1"/>
          </p:cNvSpPr>
          <p:nvPr/>
        </p:nvSpPr>
        <p:spPr bwMode="auto">
          <a:xfrm>
            <a:off x="4286250" y="2114550"/>
            <a:ext cx="2857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685800" fontAlgn="base">
              <a:spcBef>
                <a:spcPct val="50000"/>
              </a:spcBef>
              <a:spcAft>
                <a:spcPct val="0"/>
              </a:spcAft>
              <a:buNone/>
            </a:pPr>
            <a:r>
              <a:rPr lang="fr-FR" altLang="en-US" sz="1350" b="1">
                <a:solidFill>
                  <a:srgbClr val="000000"/>
                </a:solidFill>
                <a:latin typeface="Times New Roman" panose="02020603050405020304" pitchFamily="18" charset="0"/>
              </a:rPr>
              <a:t>6</a:t>
            </a:r>
          </a:p>
        </p:txBody>
      </p:sp>
    </p:spTree>
    <p:extLst>
      <p:ext uri="{BB962C8B-B14F-4D97-AF65-F5344CB8AC3E}">
        <p14:creationId xmlns:p14="http://schemas.microsoft.com/office/powerpoint/2010/main" val="111112395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42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42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42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5501"/>
                                        </p:tgtEl>
                                        <p:attrNameLst>
                                          <p:attrName>style.visibility</p:attrName>
                                        </p:attrNameLst>
                                      </p:cBhvr>
                                      <p:to>
                                        <p:strVal val="visible"/>
                                      </p:to>
                                    </p:set>
                                    <p:anim calcmode="lin" valueType="num">
                                      <p:cBhvr additive="base">
                                        <p:cTn id="23" dur="500" fill="hold"/>
                                        <p:tgtEl>
                                          <p:spTgt spid="105501"/>
                                        </p:tgtEl>
                                        <p:attrNameLst>
                                          <p:attrName>ppt_x</p:attrName>
                                        </p:attrNameLst>
                                      </p:cBhvr>
                                      <p:tavLst>
                                        <p:tav tm="0">
                                          <p:val>
                                            <p:strVal val="#ppt_x"/>
                                          </p:val>
                                        </p:tav>
                                        <p:tav tm="100000">
                                          <p:val>
                                            <p:strVal val="#ppt_x"/>
                                          </p:val>
                                        </p:tav>
                                      </p:tavLst>
                                    </p:anim>
                                    <p:anim calcmode="lin" valueType="num">
                                      <p:cBhvr additive="base">
                                        <p:cTn id="24" dur="500" fill="hold"/>
                                        <p:tgtEl>
                                          <p:spTgt spid="10550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5500"/>
                                        </p:tgtEl>
                                        <p:attrNameLst>
                                          <p:attrName>style.visibility</p:attrName>
                                        </p:attrNameLst>
                                      </p:cBhvr>
                                      <p:to>
                                        <p:strVal val="visible"/>
                                      </p:to>
                                    </p:set>
                                    <p:anim calcmode="lin" valueType="num">
                                      <p:cBhvr additive="base">
                                        <p:cTn id="27" dur="500" fill="hold"/>
                                        <p:tgtEl>
                                          <p:spTgt spid="105500"/>
                                        </p:tgtEl>
                                        <p:attrNameLst>
                                          <p:attrName>ppt_x</p:attrName>
                                        </p:attrNameLst>
                                      </p:cBhvr>
                                      <p:tavLst>
                                        <p:tav tm="0">
                                          <p:val>
                                            <p:strVal val="#ppt_x"/>
                                          </p:val>
                                        </p:tav>
                                        <p:tav tm="100000">
                                          <p:val>
                                            <p:strVal val="#ppt_x"/>
                                          </p:val>
                                        </p:tav>
                                      </p:tavLst>
                                    </p:anim>
                                    <p:anim calcmode="lin" valueType="num">
                                      <p:cBhvr additive="base">
                                        <p:cTn id="28" dur="500" fill="hold"/>
                                        <p:tgtEl>
                                          <p:spTgt spid="105500"/>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05504"/>
                                        </p:tgtEl>
                                        <p:attrNameLst>
                                          <p:attrName>style.visibility</p:attrName>
                                        </p:attrNameLst>
                                      </p:cBhvr>
                                      <p:to>
                                        <p:strVal val="visible"/>
                                      </p:to>
                                    </p:set>
                                    <p:anim calcmode="lin" valueType="num">
                                      <p:cBhvr additive="base">
                                        <p:cTn id="33" dur="500" fill="hold"/>
                                        <p:tgtEl>
                                          <p:spTgt spid="105504"/>
                                        </p:tgtEl>
                                        <p:attrNameLst>
                                          <p:attrName>ppt_x</p:attrName>
                                        </p:attrNameLst>
                                      </p:cBhvr>
                                      <p:tavLst>
                                        <p:tav tm="0">
                                          <p:val>
                                            <p:strVal val="#ppt_x"/>
                                          </p:val>
                                        </p:tav>
                                        <p:tav tm="100000">
                                          <p:val>
                                            <p:strVal val="#ppt_x"/>
                                          </p:val>
                                        </p:tav>
                                      </p:tavLst>
                                    </p:anim>
                                    <p:anim calcmode="lin" valueType="num">
                                      <p:cBhvr additive="base">
                                        <p:cTn id="34" dur="500" fill="hold"/>
                                        <p:tgtEl>
                                          <p:spTgt spid="10550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5503"/>
                                        </p:tgtEl>
                                        <p:attrNameLst>
                                          <p:attrName>style.visibility</p:attrName>
                                        </p:attrNameLst>
                                      </p:cBhvr>
                                      <p:to>
                                        <p:strVal val="visible"/>
                                      </p:to>
                                    </p:set>
                                    <p:anim calcmode="lin" valueType="num">
                                      <p:cBhvr additive="base">
                                        <p:cTn id="37" dur="500" fill="hold"/>
                                        <p:tgtEl>
                                          <p:spTgt spid="105503"/>
                                        </p:tgtEl>
                                        <p:attrNameLst>
                                          <p:attrName>ppt_x</p:attrName>
                                        </p:attrNameLst>
                                      </p:cBhvr>
                                      <p:tavLst>
                                        <p:tav tm="0">
                                          <p:val>
                                            <p:strVal val="#ppt_x"/>
                                          </p:val>
                                        </p:tav>
                                        <p:tav tm="100000">
                                          <p:val>
                                            <p:strVal val="#ppt_x"/>
                                          </p:val>
                                        </p:tav>
                                      </p:tavLst>
                                    </p:anim>
                                    <p:anim calcmode="lin" valueType="num">
                                      <p:cBhvr additive="base">
                                        <p:cTn id="38" dur="500" fill="hold"/>
                                        <p:tgtEl>
                                          <p:spTgt spid="10550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5505"/>
                                        </p:tgtEl>
                                        <p:attrNameLst>
                                          <p:attrName>style.visibility</p:attrName>
                                        </p:attrNameLst>
                                      </p:cBhvr>
                                      <p:to>
                                        <p:strVal val="visible"/>
                                      </p:to>
                                    </p:set>
                                    <p:anim calcmode="lin" valueType="num">
                                      <p:cBhvr additive="base">
                                        <p:cTn id="41" dur="500" fill="hold"/>
                                        <p:tgtEl>
                                          <p:spTgt spid="105505"/>
                                        </p:tgtEl>
                                        <p:attrNameLst>
                                          <p:attrName>ppt_x</p:attrName>
                                        </p:attrNameLst>
                                      </p:cBhvr>
                                      <p:tavLst>
                                        <p:tav tm="0">
                                          <p:val>
                                            <p:strVal val="#ppt_x"/>
                                          </p:val>
                                        </p:tav>
                                        <p:tav tm="100000">
                                          <p:val>
                                            <p:strVal val="#ppt_x"/>
                                          </p:val>
                                        </p:tav>
                                      </p:tavLst>
                                    </p:anim>
                                    <p:anim calcmode="lin" valueType="num">
                                      <p:cBhvr additive="base">
                                        <p:cTn id="42" dur="500" fill="hold"/>
                                        <p:tgtEl>
                                          <p:spTgt spid="105505"/>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105506"/>
                                        </p:tgtEl>
                                        <p:attrNameLst>
                                          <p:attrName>style.visibility</p:attrName>
                                        </p:attrNameLst>
                                      </p:cBhvr>
                                      <p:to>
                                        <p:strVal val="visible"/>
                                      </p:to>
                                    </p:set>
                                    <p:anim calcmode="lin" valueType="num">
                                      <p:cBhvr additive="base">
                                        <p:cTn id="47" dur="500" fill="hold"/>
                                        <p:tgtEl>
                                          <p:spTgt spid="105506"/>
                                        </p:tgtEl>
                                        <p:attrNameLst>
                                          <p:attrName>ppt_x</p:attrName>
                                        </p:attrNameLst>
                                      </p:cBhvr>
                                      <p:tavLst>
                                        <p:tav tm="0">
                                          <p:val>
                                            <p:strVal val="#ppt_x"/>
                                          </p:val>
                                        </p:tav>
                                        <p:tav tm="100000">
                                          <p:val>
                                            <p:strVal val="#ppt_x"/>
                                          </p:val>
                                        </p:tav>
                                      </p:tavLst>
                                    </p:anim>
                                    <p:anim calcmode="lin" valueType="num">
                                      <p:cBhvr additive="base">
                                        <p:cTn id="48" dur="500" fill="hold"/>
                                        <p:tgtEl>
                                          <p:spTgt spid="10550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05508"/>
                                        </p:tgtEl>
                                        <p:attrNameLst>
                                          <p:attrName>style.visibility</p:attrName>
                                        </p:attrNameLst>
                                      </p:cBhvr>
                                      <p:to>
                                        <p:strVal val="visible"/>
                                      </p:to>
                                    </p:set>
                                    <p:anim calcmode="lin" valueType="num">
                                      <p:cBhvr additive="base">
                                        <p:cTn id="51" dur="500" fill="hold"/>
                                        <p:tgtEl>
                                          <p:spTgt spid="105508"/>
                                        </p:tgtEl>
                                        <p:attrNameLst>
                                          <p:attrName>ppt_x</p:attrName>
                                        </p:attrNameLst>
                                      </p:cBhvr>
                                      <p:tavLst>
                                        <p:tav tm="0">
                                          <p:val>
                                            <p:strVal val="#ppt_x"/>
                                          </p:val>
                                        </p:tav>
                                        <p:tav tm="100000">
                                          <p:val>
                                            <p:strVal val="#ppt_x"/>
                                          </p:val>
                                        </p:tav>
                                      </p:tavLst>
                                    </p:anim>
                                    <p:anim calcmode="lin" valueType="num">
                                      <p:cBhvr additive="base">
                                        <p:cTn id="52" dur="500" fill="hold"/>
                                        <p:tgtEl>
                                          <p:spTgt spid="10550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05509"/>
                                        </p:tgtEl>
                                        <p:attrNameLst>
                                          <p:attrName>style.visibility</p:attrName>
                                        </p:attrNameLst>
                                      </p:cBhvr>
                                      <p:to>
                                        <p:strVal val="visible"/>
                                      </p:to>
                                    </p:set>
                                    <p:anim calcmode="lin" valueType="num">
                                      <p:cBhvr additive="base">
                                        <p:cTn id="55" dur="500" fill="hold"/>
                                        <p:tgtEl>
                                          <p:spTgt spid="105509"/>
                                        </p:tgtEl>
                                        <p:attrNameLst>
                                          <p:attrName>ppt_x</p:attrName>
                                        </p:attrNameLst>
                                      </p:cBhvr>
                                      <p:tavLst>
                                        <p:tav tm="0">
                                          <p:val>
                                            <p:strVal val="#ppt_x"/>
                                          </p:val>
                                        </p:tav>
                                        <p:tav tm="100000">
                                          <p:val>
                                            <p:strVal val="#ppt_x"/>
                                          </p:val>
                                        </p:tav>
                                      </p:tavLst>
                                    </p:anim>
                                    <p:anim calcmode="lin" valueType="num">
                                      <p:cBhvr additive="base">
                                        <p:cTn id="56" dur="500" fill="hold"/>
                                        <p:tgtEl>
                                          <p:spTgt spid="105509"/>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05507"/>
                                        </p:tgtEl>
                                        <p:attrNameLst>
                                          <p:attrName>style.visibility</p:attrName>
                                        </p:attrNameLst>
                                      </p:cBhvr>
                                      <p:to>
                                        <p:strVal val="visible"/>
                                      </p:to>
                                    </p:set>
                                    <p:anim calcmode="lin" valueType="num">
                                      <p:cBhvr additive="base">
                                        <p:cTn id="59" dur="500" fill="hold"/>
                                        <p:tgtEl>
                                          <p:spTgt spid="105507"/>
                                        </p:tgtEl>
                                        <p:attrNameLst>
                                          <p:attrName>ppt_x</p:attrName>
                                        </p:attrNameLst>
                                      </p:cBhvr>
                                      <p:tavLst>
                                        <p:tav tm="0">
                                          <p:val>
                                            <p:strVal val="#ppt_x"/>
                                          </p:val>
                                        </p:tav>
                                        <p:tav tm="100000">
                                          <p:val>
                                            <p:strVal val="#ppt_x"/>
                                          </p:val>
                                        </p:tav>
                                      </p:tavLst>
                                    </p:anim>
                                    <p:anim calcmode="lin" valueType="num">
                                      <p:cBhvr additive="base">
                                        <p:cTn id="60" dur="500" fill="hold"/>
                                        <p:tgtEl>
                                          <p:spTgt spid="105507"/>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05512"/>
                                        </p:tgtEl>
                                        <p:attrNameLst>
                                          <p:attrName>style.visibility</p:attrName>
                                        </p:attrNameLst>
                                      </p:cBhvr>
                                      <p:to>
                                        <p:strVal val="visible"/>
                                      </p:to>
                                    </p:set>
                                    <p:anim calcmode="lin" valueType="num">
                                      <p:cBhvr additive="base">
                                        <p:cTn id="65" dur="500" fill="hold"/>
                                        <p:tgtEl>
                                          <p:spTgt spid="105512"/>
                                        </p:tgtEl>
                                        <p:attrNameLst>
                                          <p:attrName>ppt_x</p:attrName>
                                        </p:attrNameLst>
                                      </p:cBhvr>
                                      <p:tavLst>
                                        <p:tav tm="0">
                                          <p:val>
                                            <p:strVal val="#ppt_x"/>
                                          </p:val>
                                        </p:tav>
                                        <p:tav tm="100000">
                                          <p:val>
                                            <p:strVal val="#ppt_x"/>
                                          </p:val>
                                        </p:tav>
                                      </p:tavLst>
                                    </p:anim>
                                    <p:anim calcmode="lin" valueType="num">
                                      <p:cBhvr additive="base">
                                        <p:cTn id="66" dur="500" fill="hold"/>
                                        <p:tgtEl>
                                          <p:spTgt spid="105512"/>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5510"/>
                                        </p:tgtEl>
                                        <p:attrNameLst>
                                          <p:attrName>style.visibility</p:attrName>
                                        </p:attrNameLst>
                                      </p:cBhvr>
                                      <p:to>
                                        <p:strVal val="visible"/>
                                      </p:to>
                                    </p:set>
                                    <p:anim calcmode="lin" valueType="num">
                                      <p:cBhvr additive="base">
                                        <p:cTn id="69" dur="500" fill="hold"/>
                                        <p:tgtEl>
                                          <p:spTgt spid="105510"/>
                                        </p:tgtEl>
                                        <p:attrNameLst>
                                          <p:attrName>ppt_x</p:attrName>
                                        </p:attrNameLst>
                                      </p:cBhvr>
                                      <p:tavLst>
                                        <p:tav tm="0">
                                          <p:val>
                                            <p:strVal val="#ppt_x"/>
                                          </p:val>
                                        </p:tav>
                                        <p:tav tm="100000">
                                          <p:val>
                                            <p:strVal val="#ppt_x"/>
                                          </p:val>
                                        </p:tav>
                                      </p:tavLst>
                                    </p:anim>
                                    <p:anim calcmode="lin" valueType="num">
                                      <p:cBhvr additive="base">
                                        <p:cTn id="70" dur="500" fill="hold"/>
                                        <p:tgtEl>
                                          <p:spTgt spid="105510"/>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05511"/>
                                        </p:tgtEl>
                                        <p:attrNameLst>
                                          <p:attrName>style.visibility</p:attrName>
                                        </p:attrNameLst>
                                      </p:cBhvr>
                                      <p:to>
                                        <p:strVal val="visible"/>
                                      </p:to>
                                    </p:set>
                                    <p:anim calcmode="lin" valueType="num">
                                      <p:cBhvr additive="base">
                                        <p:cTn id="73" dur="500" fill="hold"/>
                                        <p:tgtEl>
                                          <p:spTgt spid="105511"/>
                                        </p:tgtEl>
                                        <p:attrNameLst>
                                          <p:attrName>ppt_x</p:attrName>
                                        </p:attrNameLst>
                                      </p:cBhvr>
                                      <p:tavLst>
                                        <p:tav tm="0">
                                          <p:val>
                                            <p:strVal val="#ppt_x"/>
                                          </p:val>
                                        </p:tav>
                                        <p:tav tm="100000">
                                          <p:val>
                                            <p:strVal val="#ppt_x"/>
                                          </p:val>
                                        </p:tav>
                                      </p:tavLst>
                                    </p:anim>
                                    <p:anim calcmode="lin" valueType="num">
                                      <p:cBhvr additive="base">
                                        <p:cTn id="74" dur="500" fill="hold"/>
                                        <p:tgtEl>
                                          <p:spTgt spid="105511"/>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05515"/>
                                        </p:tgtEl>
                                        <p:attrNameLst>
                                          <p:attrName>style.visibility</p:attrName>
                                        </p:attrNameLst>
                                      </p:cBhvr>
                                      <p:to>
                                        <p:strVal val="visible"/>
                                      </p:to>
                                    </p:set>
                                    <p:anim calcmode="lin" valueType="num">
                                      <p:cBhvr additive="base">
                                        <p:cTn id="79" dur="500" fill="hold"/>
                                        <p:tgtEl>
                                          <p:spTgt spid="105515"/>
                                        </p:tgtEl>
                                        <p:attrNameLst>
                                          <p:attrName>ppt_x</p:attrName>
                                        </p:attrNameLst>
                                      </p:cBhvr>
                                      <p:tavLst>
                                        <p:tav tm="0">
                                          <p:val>
                                            <p:strVal val="#ppt_x"/>
                                          </p:val>
                                        </p:tav>
                                        <p:tav tm="100000">
                                          <p:val>
                                            <p:strVal val="#ppt_x"/>
                                          </p:val>
                                        </p:tav>
                                      </p:tavLst>
                                    </p:anim>
                                    <p:anim calcmode="lin" valueType="num">
                                      <p:cBhvr additive="base">
                                        <p:cTn id="80" dur="500" fill="hold"/>
                                        <p:tgtEl>
                                          <p:spTgt spid="105515"/>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05513"/>
                                        </p:tgtEl>
                                        <p:attrNameLst>
                                          <p:attrName>style.visibility</p:attrName>
                                        </p:attrNameLst>
                                      </p:cBhvr>
                                      <p:to>
                                        <p:strVal val="visible"/>
                                      </p:to>
                                    </p:set>
                                    <p:anim calcmode="lin" valueType="num">
                                      <p:cBhvr additive="base">
                                        <p:cTn id="83" dur="500" fill="hold"/>
                                        <p:tgtEl>
                                          <p:spTgt spid="105513"/>
                                        </p:tgtEl>
                                        <p:attrNameLst>
                                          <p:attrName>ppt_x</p:attrName>
                                        </p:attrNameLst>
                                      </p:cBhvr>
                                      <p:tavLst>
                                        <p:tav tm="0">
                                          <p:val>
                                            <p:strVal val="#ppt_x"/>
                                          </p:val>
                                        </p:tav>
                                        <p:tav tm="100000">
                                          <p:val>
                                            <p:strVal val="#ppt_x"/>
                                          </p:val>
                                        </p:tav>
                                      </p:tavLst>
                                    </p:anim>
                                    <p:anim calcmode="lin" valueType="num">
                                      <p:cBhvr additive="base">
                                        <p:cTn id="84" dur="500" fill="hold"/>
                                        <p:tgtEl>
                                          <p:spTgt spid="1055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105514"/>
                                        </p:tgtEl>
                                        <p:attrNameLst>
                                          <p:attrName>style.visibility</p:attrName>
                                        </p:attrNameLst>
                                      </p:cBhvr>
                                      <p:to>
                                        <p:strVal val="visible"/>
                                      </p:to>
                                    </p:set>
                                    <p:anim calcmode="lin" valueType="num">
                                      <p:cBhvr additive="base">
                                        <p:cTn id="87" dur="500" fill="hold"/>
                                        <p:tgtEl>
                                          <p:spTgt spid="105514"/>
                                        </p:tgtEl>
                                        <p:attrNameLst>
                                          <p:attrName>ppt_x</p:attrName>
                                        </p:attrNameLst>
                                      </p:cBhvr>
                                      <p:tavLst>
                                        <p:tav tm="0">
                                          <p:val>
                                            <p:strVal val="#ppt_x"/>
                                          </p:val>
                                        </p:tav>
                                        <p:tav tm="100000">
                                          <p:val>
                                            <p:strVal val="#ppt_x"/>
                                          </p:val>
                                        </p:tav>
                                      </p:tavLst>
                                    </p:anim>
                                    <p:anim calcmode="lin" valueType="num">
                                      <p:cBhvr additive="base">
                                        <p:cTn id="88" dur="500" fill="hold"/>
                                        <p:tgtEl>
                                          <p:spTgt spid="105514"/>
                                        </p:tgtEl>
                                        <p:attrNameLst>
                                          <p:attrName>ppt_y</p:attrName>
                                        </p:attrNameLst>
                                      </p:cBhvr>
                                      <p:tavLst>
                                        <p:tav tm="0">
                                          <p:val>
                                            <p:strVal val="1+#ppt_h/2"/>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2"/>
                                        </p:tgtEl>
                                        <p:attrNameLst>
                                          <p:attrName>style.visibility</p:attrName>
                                        </p:attrNameLst>
                                      </p:cBhvr>
                                      <p:to>
                                        <p:strVal val="visible"/>
                                      </p:to>
                                    </p:set>
                                    <p:anim calcmode="lin" valueType="num">
                                      <p:cBhvr additive="base">
                                        <p:cTn id="93" dur="500" fill="hold"/>
                                        <p:tgtEl>
                                          <p:spTgt spid="2"/>
                                        </p:tgtEl>
                                        <p:attrNameLst>
                                          <p:attrName>ppt_x</p:attrName>
                                        </p:attrNameLst>
                                      </p:cBhvr>
                                      <p:tavLst>
                                        <p:tav tm="0">
                                          <p:val>
                                            <p:strVal val="#ppt_x"/>
                                          </p:val>
                                        </p:tav>
                                        <p:tav tm="100000">
                                          <p:val>
                                            <p:strVal val="#ppt_x"/>
                                          </p:val>
                                        </p:tav>
                                      </p:tavLst>
                                    </p:anim>
                                    <p:anim calcmode="lin" valueType="num">
                                      <p:cBhvr additive="base">
                                        <p:cTn id="9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01" grpId="0"/>
      <p:bldP spid="105503" grpId="0"/>
      <p:bldP spid="105509" grpId="0"/>
      <p:bldP spid="105512" grpId="0"/>
      <p:bldP spid="105515"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re 1"/>
          <p:cNvSpPr>
            <a:spLocks noGrp="1"/>
          </p:cNvSpPr>
          <p:nvPr>
            <p:ph type="title" idx="4294967295"/>
          </p:nvPr>
        </p:nvSpPr>
        <p:spPr>
          <a:xfrm>
            <a:off x="1657350" y="141685"/>
            <a:ext cx="6343650" cy="486965"/>
          </a:xfrm>
        </p:spPr>
        <p:txBody>
          <a:bodyPr/>
          <a:lstStyle/>
          <a:p>
            <a:pPr eaLnBrk="1" hangingPunct="1"/>
            <a:r>
              <a:rPr lang="fr-FR" altLang="fr-FR" sz="3000" dirty="0" err="1" smtClean="0">
                <a:latin typeface="Comic Sans MS" panose="030F0702030302020204" pitchFamily="66" charset="0"/>
              </a:rPr>
              <a:t>Linking</a:t>
            </a:r>
            <a:r>
              <a:rPr lang="fr-FR" altLang="fr-FR" sz="3000" dirty="0" smtClean="0">
                <a:latin typeface="Comic Sans MS" panose="030F0702030302020204" pitchFamily="66" charset="0"/>
              </a:rPr>
              <a:t> budgets</a:t>
            </a:r>
            <a:endParaRPr lang="fr-FR" altLang="fr-FR" sz="3000" dirty="0">
              <a:latin typeface="Comic Sans MS" panose="030F0702030302020204" pitchFamily="66" charset="0"/>
            </a:endParaRPr>
          </a:p>
        </p:txBody>
      </p:sp>
      <p:sp>
        <p:nvSpPr>
          <p:cNvPr id="82947" name="Espace réservé du contenu 2"/>
          <p:cNvSpPr>
            <a:spLocks noGrp="1"/>
          </p:cNvSpPr>
          <p:nvPr>
            <p:ph idx="4294967295"/>
          </p:nvPr>
        </p:nvSpPr>
        <p:spPr>
          <a:xfrm>
            <a:off x="1543050" y="1113235"/>
            <a:ext cx="6172200" cy="3394472"/>
          </a:xfrm>
        </p:spPr>
        <p:txBody>
          <a:bodyPr/>
          <a:lstStyle/>
          <a:p>
            <a:pPr marL="0" indent="0" eaLnBrk="1" hangingPunct="1">
              <a:buNone/>
            </a:pPr>
            <a:r>
              <a:rPr lang="fr-FR" altLang="fr-FR" sz="2100" dirty="0" smtClean="0"/>
              <a:t>In the </a:t>
            </a:r>
            <a:r>
              <a:rPr lang="fr-FR" altLang="fr-FR" sz="2100" dirty="0" err="1" smtClean="0"/>
              <a:t>following</a:t>
            </a:r>
            <a:r>
              <a:rPr lang="fr-FR" altLang="fr-FR" sz="2100" dirty="0" smtClean="0"/>
              <a:t> questions </a:t>
            </a:r>
            <a:r>
              <a:rPr lang="fr-FR" altLang="fr-FR" sz="2100" dirty="0" err="1" smtClean="0"/>
              <a:t>we</a:t>
            </a:r>
            <a:r>
              <a:rPr lang="fr-FR" altLang="fr-FR" sz="2100" dirty="0" smtClean="0"/>
              <a:t> assume the </a:t>
            </a:r>
            <a:r>
              <a:rPr lang="fr-FR" altLang="fr-FR" sz="2100" dirty="0" err="1" smtClean="0"/>
              <a:t>primary</a:t>
            </a:r>
            <a:r>
              <a:rPr lang="fr-FR" altLang="fr-FR" sz="2100" dirty="0" smtClean="0"/>
              <a:t> budget </a:t>
            </a:r>
            <a:r>
              <a:rPr lang="fr-FR" altLang="fr-FR" sz="2100" dirty="0" err="1" smtClean="0"/>
              <a:t>is</a:t>
            </a:r>
            <a:r>
              <a:rPr lang="fr-FR" altLang="fr-FR" sz="2100" dirty="0" smtClean="0"/>
              <a:t> the sales budget.</a:t>
            </a:r>
            <a:endParaRPr lang="fr-FR" altLang="fr-FR" sz="2100" dirty="0"/>
          </a:p>
        </p:txBody>
      </p:sp>
    </p:spTree>
    <p:extLst>
      <p:ext uri="{BB962C8B-B14F-4D97-AF65-F5344CB8AC3E}">
        <p14:creationId xmlns:p14="http://schemas.microsoft.com/office/powerpoint/2010/main" val="315829948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re 1"/>
          <p:cNvSpPr>
            <a:spLocks noGrp="1"/>
          </p:cNvSpPr>
          <p:nvPr>
            <p:ph type="title" idx="4294967295"/>
          </p:nvPr>
        </p:nvSpPr>
        <p:spPr>
          <a:xfrm>
            <a:off x="1657350" y="141685"/>
            <a:ext cx="6343650" cy="486965"/>
          </a:xfrm>
        </p:spPr>
        <p:txBody>
          <a:bodyPr/>
          <a:lstStyle/>
          <a:p>
            <a:pPr eaLnBrk="1" hangingPunct="1"/>
            <a:r>
              <a:rPr lang="fr-FR" altLang="fr-FR" sz="3000" dirty="0" smtClean="0">
                <a:latin typeface="Comic Sans MS" panose="030F0702030302020204" pitchFamily="66" charset="0"/>
              </a:rPr>
              <a:t>Q1: </a:t>
            </a:r>
            <a:r>
              <a:rPr lang="fr-FR" altLang="fr-FR" sz="3000" dirty="0" err="1" smtClean="0">
                <a:latin typeface="Comic Sans MS" panose="030F0702030302020204" pitchFamily="66" charset="0"/>
              </a:rPr>
              <a:t>Derive</a:t>
            </a:r>
            <a:r>
              <a:rPr lang="fr-FR" altLang="fr-FR" sz="3000" dirty="0" smtClean="0">
                <a:latin typeface="Comic Sans MS" panose="030F0702030302020204" pitchFamily="66" charset="0"/>
              </a:rPr>
              <a:t> the </a:t>
            </a:r>
            <a:r>
              <a:rPr lang="fr-FR" altLang="fr-FR" sz="3000" dirty="0">
                <a:latin typeface="Comic Sans MS" panose="030F0702030302020204" pitchFamily="66" charset="0"/>
              </a:rPr>
              <a:t>production volume budget</a:t>
            </a:r>
          </a:p>
        </p:txBody>
      </p:sp>
      <p:sp>
        <p:nvSpPr>
          <p:cNvPr id="82947" name="Espace réservé du contenu 2"/>
          <p:cNvSpPr>
            <a:spLocks noGrp="1"/>
          </p:cNvSpPr>
          <p:nvPr>
            <p:ph idx="4294967295"/>
          </p:nvPr>
        </p:nvSpPr>
        <p:spPr>
          <a:xfrm>
            <a:off x="1543050" y="1113235"/>
            <a:ext cx="6172200" cy="3394472"/>
          </a:xfrm>
        </p:spPr>
        <p:txBody>
          <a:bodyPr/>
          <a:lstStyle/>
          <a:p>
            <a:pPr marL="0" indent="0" eaLnBrk="1" hangingPunct="1">
              <a:buNone/>
            </a:pPr>
            <a:endParaRPr lang="fr-FR" altLang="fr-FR" sz="2100" dirty="0"/>
          </a:p>
          <a:p>
            <a:pPr eaLnBrk="1" hangingPunct="1">
              <a:buFontTx/>
              <a:buNone/>
            </a:pPr>
            <a:r>
              <a:rPr lang="fr-FR" altLang="fr-FR" sz="2100" dirty="0"/>
              <a:t>The sales of </a:t>
            </a:r>
            <a:r>
              <a:rPr lang="fr-FR" altLang="fr-FR" sz="2100" dirty="0" err="1"/>
              <a:t>Minnow</a:t>
            </a:r>
            <a:r>
              <a:rPr lang="fr-FR" altLang="fr-FR" sz="2100" dirty="0"/>
              <a:t> Ltd are </a:t>
            </a:r>
            <a:r>
              <a:rPr lang="fr-FR" altLang="fr-FR" sz="2100" dirty="0" err="1"/>
              <a:t>planned</a:t>
            </a:r>
            <a:r>
              <a:rPr lang="fr-FR" altLang="fr-FR" sz="2100" dirty="0"/>
              <a:t> to </a:t>
            </a:r>
            <a:r>
              <a:rPr lang="fr-FR" altLang="fr-FR" sz="2100" dirty="0" err="1"/>
              <a:t>be</a:t>
            </a:r>
            <a:r>
              <a:rPr lang="fr-FR" altLang="fr-FR" sz="2100" dirty="0"/>
              <a:t>: April 100, May 140, </a:t>
            </a:r>
            <a:r>
              <a:rPr lang="fr-FR" altLang="fr-FR" sz="2100" dirty="0" err="1"/>
              <a:t>June</a:t>
            </a:r>
            <a:r>
              <a:rPr lang="fr-FR" altLang="fr-FR" sz="2100" dirty="0"/>
              <a:t> 120 and July 160 items. Stock </a:t>
            </a:r>
            <a:r>
              <a:rPr lang="fr-FR" altLang="fr-FR" sz="2100" dirty="0" err="1"/>
              <a:t>levels</a:t>
            </a:r>
            <a:r>
              <a:rPr lang="fr-FR" altLang="fr-FR" sz="2100" dirty="0"/>
              <a:t> are </a:t>
            </a:r>
            <a:r>
              <a:rPr lang="fr-FR" altLang="fr-FR" sz="2100" dirty="0" err="1"/>
              <a:t>planned</a:t>
            </a:r>
            <a:r>
              <a:rPr lang="fr-FR" altLang="fr-FR" sz="2100" dirty="0"/>
              <a:t> to </a:t>
            </a:r>
            <a:r>
              <a:rPr lang="fr-FR" altLang="fr-FR" sz="2100" dirty="0" err="1"/>
              <a:t>be</a:t>
            </a:r>
            <a:r>
              <a:rPr lang="fr-FR" altLang="fr-FR" sz="2100" dirty="0"/>
              <a:t> one-quarter of the </a:t>
            </a:r>
            <a:r>
              <a:rPr lang="fr-FR" altLang="fr-FR" sz="2100" dirty="0" err="1"/>
              <a:t>next</a:t>
            </a:r>
            <a:r>
              <a:rPr lang="fr-FR" altLang="fr-FR" sz="2100" dirty="0"/>
              <a:t> </a:t>
            </a:r>
            <a:r>
              <a:rPr lang="fr-FR" altLang="fr-FR" sz="2100" dirty="0" err="1"/>
              <a:t>mont’s</a:t>
            </a:r>
            <a:r>
              <a:rPr lang="fr-FR" altLang="fr-FR" sz="2100" dirty="0"/>
              <a:t> sales(</a:t>
            </a:r>
            <a:r>
              <a:rPr lang="fr-FR" altLang="fr-FR" sz="2100" dirty="0" err="1"/>
              <a:t>Opening</a:t>
            </a:r>
            <a:r>
              <a:rPr lang="fr-FR" altLang="fr-FR" sz="2100" dirty="0"/>
              <a:t> </a:t>
            </a:r>
            <a:r>
              <a:rPr lang="fr-FR" altLang="fr-FR" sz="2100" dirty="0" err="1"/>
              <a:t>inventory</a:t>
            </a:r>
            <a:r>
              <a:rPr lang="fr-FR" altLang="fr-FR" sz="2100" dirty="0"/>
              <a:t> for April </a:t>
            </a:r>
            <a:r>
              <a:rPr lang="fr-FR" altLang="fr-FR" sz="2100" dirty="0" err="1"/>
              <a:t>is</a:t>
            </a:r>
            <a:r>
              <a:rPr lang="fr-FR" altLang="fr-FR" sz="2100" dirty="0"/>
              <a:t> 25 items). </a:t>
            </a:r>
            <a:r>
              <a:rPr lang="fr-FR" altLang="fr-FR" sz="2100" dirty="0" err="1"/>
              <a:t>What</a:t>
            </a:r>
            <a:r>
              <a:rPr lang="fr-FR" altLang="fr-FR" sz="2100" dirty="0"/>
              <a:t> are the </a:t>
            </a:r>
            <a:r>
              <a:rPr lang="fr-FR" altLang="fr-FR" sz="2100" dirty="0" err="1"/>
              <a:t>planned</a:t>
            </a:r>
            <a:r>
              <a:rPr lang="fr-FR" altLang="fr-FR" sz="2100" dirty="0"/>
              <a:t> production budgets for April, May and </a:t>
            </a:r>
            <a:r>
              <a:rPr lang="fr-FR" altLang="fr-FR" sz="2100" dirty="0" err="1"/>
              <a:t>June</a:t>
            </a:r>
            <a:r>
              <a:rPr lang="fr-FR" altLang="fr-FR" sz="2100" dirty="0"/>
              <a:t> ?</a:t>
            </a:r>
          </a:p>
        </p:txBody>
      </p:sp>
    </p:spTree>
    <p:extLst>
      <p:ext uri="{BB962C8B-B14F-4D97-AF65-F5344CB8AC3E}">
        <p14:creationId xmlns:p14="http://schemas.microsoft.com/office/powerpoint/2010/main" val="173141875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re 1"/>
          <p:cNvSpPr>
            <a:spLocks noGrp="1"/>
          </p:cNvSpPr>
          <p:nvPr>
            <p:ph type="title" idx="4294967295"/>
          </p:nvPr>
        </p:nvSpPr>
        <p:spPr>
          <a:xfrm>
            <a:off x="1600200" y="141685"/>
            <a:ext cx="6400800" cy="486965"/>
          </a:xfrm>
        </p:spPr>
        <p:txBody>
          <a:bodyPr/>
          <a:lstStyle/>
          <a:p>
            <a:pPr eaLnBrk="1" hangingPunct="1"/>
            <a:r>
              <a:rPr lang="fr-FR" altLang="fr-FR" sz="3000">
                <a:latin typeface="Comic Sans MS" panose="030F0702030302020204" pitchFamily="66" charset="0"/>
              </a:rPr>
              <a:t>The production volume budget</a:t>
            </a:r>
          </a:p>
        </p:txBody>
      </p:sp>
      <p:graphicFrame>
        <p:nvGraphicFramePr>
          <p:cNvPr id="4" name="Tableau 3"/>
          <p:cNvGraphicFramePr>
            <a:graphicFrameLocks noGrp="1"/>
          </p:cNvGraphicFramePr>
          <p:nvPr>
            <p:extLst>
              <p:ext uri="{D42A27DB-BD31-4B8C-83A1-F6EECF244321}">
                <p14:modId xmlns:p14="http://schemas.microsoft.com/office/powerpoint/2010/main" val="1691589725"/>
              </p:ext>
            </p:extLst>
          </p:nvPr>
        </p:nvGraphicFramePr>
        <p:xfrm>
          <a:off x="1475656" y="1275606"/>
          <a:ext cx="5496644" cy="3524874"/>
        </p:xfrm>
        <a:graphic>
          <a:graphicData uri="http://schemas.openxmlformats.org/drawingml/2006/table">
            <a:tbl>
              <a:tblPr/>
              <a:tblGrid>
                <a:gridCol w="1550021">
                  <a:extLst>
                    <a:ext uri="{9D8B030D-6E8A-4147-A177-3AD203B41FA5}">
                      <a16:colId xmlns:a16="http://schemas.microsoft.com/office/drawing/2014/main" val="20000"/>
                    </a:ext>
                  </a:extLst>
                </a:gridCol>
                <a:gridCol w="1001992">
                  <a:extLst>
                    <a:ext uri="{9D8B030D-6E8A-4147-A177-3AD203B41FA5}">
                      <a16:colId xmlns:a16="http://schemas.microsoft.com/office/drawing/2014/main" val="20001"/>
                    </a:ext>
                  </a:extLst>
                </a:gridCol>
                <a:gridCol w="1046980">
                  <a:extLst>
                    <a:ext uri="{9D8B030D-6E8A-4147-A177-3AD203B41FA5}">
                      <a16:colId xmlns:a16="http://schemas.microsoft.com/office/drawing/2014/main" val="20002"/>
                    </a:ext>
                  </a:extLst>
                </a:gridCol>
                <a:gridCol w="981544">
                  <a:extLst>
                    <a:ext uri="{9D8B030D-6E8A-4147-A177-3AD203B41FA5}">
                      <a16:colId xmlns:a16="http://schemas.microsoft.com/office/drawing/2014/main" val="20003"/>
                    </a:ext>
                  </a:extLst>
                </a:gridCol>
                <a:gridCol w="916107">
                  <a:extLst>
                    <a:ext uri="{9D8B030D-6E8A-4147-A177-3AD203B41FA5}">
                      <a16:colId xmlns:a16="http://schemas.microsoft.com/office/drawing/2014/main" val="20004"/>
                    </a:ext>
                  </a:extLst>
                </a:gridCol>
              </a:tblGrid>
              <a:tr h="334401">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400" b="0" i="0" u="none" strike="noStrike" cap="none" normalizeH="0" baseline="0" dirty="0" smtClean="0">
                        <a:ln>
                          <a:noFill/>
                        </a:ln>
                        <a:solidFill>
                          <a:schemeClr val="tx1"/>
                        </a:solidFill>
                        <a:effectLst/>
                        <a:latin typeface="Arial" charset="0"/>
                      </a:endParaRPr>
                    </a:p>
                  </a:txBody>
                  <a:tcPr marL="68580" marR="68580" marT="34280" marB="3428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chemeClr val="tx1"/>
                          </a:solidFill>
                          <a:effectLst/>
                          <a:latin typeface="Arial" charset="0"/>
                        </a:rPr>
                        <a:t>April</a:t>
                      </a:r>
                    </a:p>
                  </a:txBody>
                  <a:tcPr marL="68580" marR="68580" marT="34280" marB="3428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Arial" charset="0"/>
                        </a:rPr>
                        <a:t>May</a:t>
                      </a:r>
                    </a:p>
                  </a:txBody>
                  <a:tcPr marL="68580" marR="68580" marT="34280" marB="3428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chemeClr val="tx1"/>
                          </a:solidFill>
                          <a:effectLst/>
                          <a:latin typeface="Arial" charset="0"/>
                        </a:rPr>
                        <a:t>June</a:t>
                      </a:r>
                    </a:p>
                  </a:txBody>
                  <a:tcPr marL="68580" marR="68580" marT="34280" marB="3428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chemeClr val="tx1"/>
                          </a:solidFill>
                          <a:effectLst/>
                          <a:latin typeface="Arial" charset="0"/>
                        </a:rPr>
                        <a:t>July</a:t>
                      </a:r>
                    </a:p>
                  </a:txBody>
                  <a:tcPr marL="68580" marR="68580" marT="34280" marB="3428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0"/>
                  </a:ext>
                </a:extLst>
              </a:tr>
              <a:tr h="5874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err="1" smtClean="0">
                          <a:ln>
                            <a:noFill/>
                          </a:ln>
                          <a:solidFill>
                            <a:schemeClr val="tx1"/>
                          </a:solidFill>
                          <a:effectLst/>
                          <a:latin typeface="Arial" charset="0"/>
                        </a:rPr>
                        <a:t>Budgeted</a:t>
                      </a:r>
                      <a:r>
                        <a:rPr kumimoji="0" lang="fr-FR" sz="1400" b="1" i="0" u="none" strike="noStrike" cap="none" normalizeH="0" baseline="0" dirty="0" smtClean="0">
                          <a:ln>
                            <a:noFill/>
                          </a:ln>
                          <a:solidFill>
                            <a:schemeClr val="tx1"/>
                          </a:solidFill>
                          <a:effectLst/>
                          <a:latin typeface="Arial" charset="0"/>
                        </a:rPr>
                        <a:t> Sales</a:t>
                      </a:r>
                    </a:p>
                  </a:txBody>
                  <a:tcPr marL="68580" marR="68580" marT="34280" marB="3428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100</a:t>
                      </a:r>
                    </a:p>
                  </a:txBody>
                  <a:tcPr marL="68580" marR="68580" marT="34280" marB="3428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140</a:t>
                      </a:r>
                    </a:p>
                  </a:txBody>
                  <a:tcPr marL="68580" marR="68580" marT="34280" marB="3428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120</a:t>
                      </a:r>
                    </a:p>
                  </a:txBody>
                  <a:tcPr marL="68580" marR="68580" marT="34280" marB="3428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160</a:t>
                      </a:r>
                    </a:p>
                  </a:txBody>
                  <a:tcPr marL="68580" marR="68580" marT="34280" marB="3428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84055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Add: Desired ending inventory</a:t>
                      </a:r>
                    </a:p>
                  </a:txBody>
                  <a:tcPr marL="68580" marR="68580" marT="34280" marB="3428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chemeClr val="accent2"/>
                          </a:solidFill>
                          <a:effectLst/>
                          <a:latin typeface="Arial" charset="0"/>
                        </a:rPr>
                        <a:t>35</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400" b="1" i="0" u="none" strike="noStrike" cap="none" normalizeH="0" baseline="0" dirty="0" smtClean="0">
                        <a:ln>
                          <a:noFill/>
                        </a:ln>
                        <a:solidFill>
                          <a:schemeClr val="accent2"/>
                        </a:solidFill>
                        <a:effectLst/>
                        <a:latin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400" b="1" i="0" u="none" strike="noStrike" cap="none" normalizeH="0" baseline="0" dirty="0" smtClean="0">
                        <a:ln>
                          <a:noFill/>
                        </a:ln>
                        <a:solidFill>
                          <a:schemeClr val="accent2"/>
                        </a:solidFill>
                        <a:effectLst/>
                        <a:latin typeface="Arial" charset="0"/>
                      </a:endParaRPr>
                    </a:p>
                  </a:txBody>
                  <a:tcPr marL="68580" marR="68580" marT="34280" marB="3428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chemeClr val="accent2"/>
                          </a:solidFill>
                          <a:effectLst/>
                          <a:latin typeface="Arial" charset="0"/>
                        </a:rPr>
                        <a:t>30</a:t>
                      </a:r>
                    </a:p>
                  </a:txBody>
                  <a:tcPr marL="68580" marR="68580" marT="34280" marB="3428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accent2"/>
                          </a:solidFill>
                          <a:effectLst/>
                          <a:latin typeface="Arial" charset="0"/>
                        </a:rPr>
                        <a:t>40</a:t>
                      </a:r>
                    </a:p>
                  </a:txBody>
                  <a:tcPr marL="68580" marR="68580" marT="34280" marB="3428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400" b="1" i="0" u="none" strike="noStrike" cap="none" normalizeH="0" baseline="0" smtClean="0">
                        <a:ln>
                          <a:noFill/>
                        </a:ln>
                        <a:solidFill>
                          <a:schemeClr val="tx1"/>
                        </a:solidFill>
                        <a:effectLst/>
                        <a:latin typeface="Arial" charset="0"/>
                      </a:endParaRPr>
                    </a:p>
                  </a:txBody>
                  <a:tcPr marL="68580" marR="68580" marT="34280" marB="3428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3440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Total needs</a:t>
                      </a:r>
                    </a:p>
                  </a:txBody>
                  <a:tcPr marL="68580" marR="68580" marT="34280" marB="3428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chemeClr val="accent2"/>
                          </a:solidFill>
                          <a:effectLst/>
                          <a:latin typeface="Arial" charset="0"/>
                        </a:rPr>
                        <a:t>135</a:t>
                      </a:r>
                    </a:p>
                  </a:txBody>
                  <a:tcPr marL="68580" marR="68580" marT="34280" marB="3428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chemeClr val="accent2"/>
                          </a:solidFill>
                          <a:effectLst/>
                          <a:latin typeface="Arial" charset="0"/>
                        </a:rPr>
                        <a:t>170</a:t>
                      </a:r>
                    </a:p>
                  </a:txBody>
                  <a:tcPr marL="68580" marR="68580" marT="34280" marB="3428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chemeClr val="accent2"/>
                          </a:solidFill>
                          <a:effectLst/>
                          <a:latin typeface="Arial" charset="0"/>
                        </a:rPr>
                        <a:t>160</a:t>
                      </a:r>
                    </a:p>
                  </a:txBody>
                  <a:tcPr marL="68580" marR="68580" marT="34280" marB="3428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400" b="1" i="0" u="none" strike="noStrike" cap="none" normalizeH="0" baseline="0" smtClean="0">
                        <a:ln>
                          <a:noFill/>
                        </a:ln>
                        <a:solidFill>
                          <a:schemeClr val="tx1"/>
                        </a:solidFill>
                        <a:effectLst/>
                        <a:latin typeface="Arial" charset="0"/>
                      </a:endParaRPr>
                    </a:p>
                  </a:txBody>
                  <a:tcPr marL="68580" marR="68580" marT="34280" marB="3428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3"/>
                  </a:ext>
                </a:extLst>
              </a:tr>
              <a:tr h="84055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Less: Beginning inventory</a:t>
                      </a:r>
                    </a:p>
                  </a:txBody>
                  <a:tcPr marL="68580" marR="68580" marT="34280" marB="3428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chemeClr val="accent2"/>
                          </a:solidFill>
                          <a:effectLst/>
                          <a:latin typeface="Arial" charset="0"/>
                        </a:rPr>
                        <a:t>25</a:t>
                      </a:r>
                    </a:p>
                  </a:txBody>
                  <a:tcPr marL="68580" marR="68580" marT="34280" marB="3428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accent2"/>
                          </a:solidFill>
                          <a:effectLst/>
                          <a:latin typeface="Arial" charset="0"/>
                        </a:rPr>
                        <a:t>35</a:t>
                      </a:r>
                    </a:p>
                  </a:txBody>
                  <a:tcPr marL="68580" marR="68580" marT="34280" marB="3428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accent2"/>
                          </a:solidFill>
                          <a:effectLst/>
                          <a:latin typeface="Arial" charset="0"/>
                        </a:rPr>
                        <a:t>30</a:t>
                      </a:r>
                    </a:p>
                  </a:txBody>
                  <a:tcPr marL="68580" marR="68580" marT="34280" marB="3428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400" b="1" i="0" u="none" strike="noStrike" cap="none" normalizeH="0" baseline="0" smtClean="0">
                        <a:ln>
                          <a:noFill/>
                        </a:ln>
                        <a:solidFill>
                          <a:schemeClr val="tx1"/>
                        </a:solidFill>
                        <a:effectLst/>
                        <a:latin typeface="Arial" charset="0"/>
                      </a:endParaRPr>
                    </a:p>
                  </a:txBody>
                  <a:tcPr marL="68580" marR="68580" marT="34280" marB="3428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5874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Required production</a:t>
                      </a:r>
                    </a:p>
                  </a:txBody>
                  <a:tcPr marL="68580" marR="68580" marT="34280" marB="3428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chemeClr val="accent2"/>
                          </a:solidFill>
                          <a:effectLst/>
                          <a:latin typeface="Arial" charset="0"/>
                        </a:rPr>
                        <a:t>110</a:t>
                      </a:r>
                    </a:p>
                  </a:txBody>
                  <a:tcPr marL="68580" marR="68580" marT="34280" marB="3428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chemeClr val="accent2"/>
                          </a:solidFill>
                          <a:effectLst/>
                          <a:latin typeface="Arial" charset="0"/>
                        </a:rPr>
                        <a:t>135</a:t>
                      </a:r>
                    </a:p>
                  </a:txBody>
                  <a:tcPr marL="68580" marR="68580" marT="34280" marB="3428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chemeClr val="accent2"/>
                          </a:solidFill>
                          <a:effectLst/>
                          <a:latin typeface="Arial" charset="0"/>
                        </a:rPr>
                        <a:t>130</a:t>
                      </a:r>
                    </a:p>
                  </a:txBody>
                  <a:tcPr marL="68580" marR="68580" marT="34280" marB="3428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400" b="1" i="0" u="none" strike="noStrike" cap="none" normalizeH="0" baseline="0" dirty="0" smtClean="0">
                        <a:ln>
                          <a:noFill/>
                        </a:ln>
                        <a:solidFill>
                          <a:schemeClr val="tx1"/>
                        </a:solidFill>
                        <a:effectLst/>
                        <a:latin typeface="Arial" charset="0"/>
                      </a:endParaRPr>
                    </a:p>
                  </a:txBody>
                  <a:tcPr marL="68580" marR="68580" marT="34280" marB="3428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cxnSp>
        <p:nvCxnSpPr>
          <p:cNvPr id="84006" name="Connecteur droit avec flèche 5"/>
          <p:cNvCxnSpPr>
            <a:cxnSpLocks noChangeShapeType="1"/>
          </p:cNvCxnSpPr>
          <p:nvPr/>
        </p:nvCxnSpPr>
        <p:spPr bwMode="auto">
          <a:xfrm>
            <a:off x="4094560" y="2426494"/>
            <a:ext cx="591740" cy="636985"/>
          </a:xfrm>
          <a:prstGeom prst="straightConnector1">
            <a:avLst/>
          </a:prstGeom>
          <a:noFill/>
          <a:ln w="19050" cap="sq"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84007" name="Connecteur droit avec flèche 6"/>
          <p:cNvCxnSpPr>
            <a:cxnSpLocks noChangeShapeType="1"/>
          </p:cNvCxnSpPr>
          <p:nvPr/>
        </p:nvCxnSpPr>
        <p:spPr bwMode="auto">
          <a:xfrm>
            <a:off x="4657725" y="2426494"/>
            <a:ext cx="914400" cy="636985"/>
          </a:xfrm>
          <a:prstGeom prst="straightConnector1">
            <a:avLst/>
          </a:prstGeom>
          <a:noFill/>
          <a:ln w="19050" cap="sq"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7" name="Rectangle 6"/>
          <p:cNvSpPr/>
          <p:nvPr/>
        </p:nvSpPr>
        <p:spPr>
          <a:xfrm>
            <a:off x="3543300" y="4229100"/>
            <a:ext cx="3829050" cy="114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350"/>
          </a:p>
        </p:txBody>
      </p:sp>
    </p:spTree>
    <p:extLst>
      <p:ext uri="{BB962C8B-B14F-4D97-AF65-F5344CB8AC3E}">
        <p14:creationId xmlns:p14="http://schemas.microsoft.com/office/powerpoint/2010/main" val="352632659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Sessions</a:t>
            </a:r>
            <a:endParaRPr lang="fr-FR" dirty="0"/>
          </a:p>
        </p:txBody>
      </p:sp>
      <p:sp>
        <p:nvSpPr>
          <p:cNvPr id="4" name="Titre 2"/>
          <p:cNvSpPr>
            <a:spLocks noGrp="1"/>
          </p:cNvSpPr>
          <p:nvPr>
            <p:ph idx="1"/>
          </p:nvPr>
        </p:nvSpPr>
        <p:spPr/>
        <p:txBody>
          <a:bodyPr/>
          <a:lstStyle/>
          <a:p>
            <a:pPr marL="0" indent="0">
              <a:buNone/>
            </a:pPr>
            <a:r>
              <a:rPr lang="fr-FR" dirty="0" smtClean="0"/>
              <a:t>1. </a:t>
            </a:r>
            <a:r>
              <a:rPr lang="fr-FR" dirty="0" err="1" smtClean="0"/>
              <a:t>What</a:t>
            </a:r>
            <a:r>
              <a:rPr lang="fr-FR" dirty="0" smtClean="0"/>
              <a:t> </a:t>
            </a:r>
            <a:r>
              <a:rPr lang="fr-FR" dirty="0" err="1" smtClean="0"/>
              <a:t>is</a:t>
            </a:r>
            <a:r>
              <a:rPr lang="fr-FR" dirty="0" smtClean="0"/>
              <a:t> a budget</a:t>
            </a:r>
            <a:br>
              <a:rPr lang="fr-FR" dirty="0" smtClean="0"/>
            </a:br>
            <a:r>
              <a:rPr lang="fr-FR" dirty="0" smtClean="0"/>
              <a:t>2. </a:t>
            </a:r>
            <a:r>
              <a:rPr lang="fr-FR" dirty="0" err="1" smtClean="0"/>
              <a:t>Creating</a:t>
            </a:r>
            <a:r>
              <a:rPr lang="fr-FR" dirty="0" smtClean="0"/>
              <a:t> a budget</a:t>
            </a:r>
            <a:br>
              <a:rPr lang="fr-FR" dirty="0" smtClean="0"/>
            </a:br>
            <a:r>
              <a:rPr lang="fr-FR" dirty="0" smtClean="0"/>
              <a:t>3. </a:t>
            </a:r>
            <a:r>
              <a:rPr lang="fr-FR" dirty="0" err="1" smtClean="0"/>
              <a:t>Creating</a:t>
            </a:r>
            <a:r>
              <a:rPr lang="fr-FR" dirty="0" smtClean="0"/>
              <a:t> a budget 2</a:t>
            </a:r>
            <a:br>
              <a:rPr lang="fr-FR" dirty="0" smtClean="0"/>
            </a:br>
            <a:r>
              <a:rPr lang="fr-FR" dirty="0" smtClean="0"/>
              <a:t>4. </a:t>
            </a:r>
            <a:r>
              <a:rPr lang="fr-FR" dirty="0" err="1" smtClean="0"/>
              <a:t>Using</a:t>
            </a:r>
            <a:r>
              <a:rPr lang="fr-FR" dirty="0" smtClean="0"/>
              <a:t> a budget (</a:t>
            </a:r>
            <a:r>
              <a:rPr lang="fr-FR" dirty="0" err="1" smtClean="0"/>
              <a:t>interim</a:t>
            </a:r>
            <a:r>
              <a:rPr lang="fr-FR" dirty="0" smtClean="0"/>
              <a:t> test 14/4)</a:t>
            </a:r>
            <a:br>
              <a:rPr lang="fr-FR" dirty="0" smtClean="0"/>
            </a:br>
            <a:r>
              <a:rPr lang="fr-FR" dirty="0" smtClean="0"/>
              <a:t>5. </a:t>
            </a:r>
            <a:r>
              <a:rPr lang="fr-FR" dirty="0" err="1" smtClean="0"/>
              <a:t>Using</a:t>
            </a:r>
            <a:r>
              <a:rPr lang="fr-FR" dirty="0" smtClean="0"/>
              <a:t> budget to </a:t>
            </a:r>
            <a:r>
              <a:rPr lang="fr-FR" dirty="0" err="1" smtClean="0"/>
              <a:t>evaluate</a:t>
            </a:r>
            <a:r>
              <a:rPr lang="fr-FR" dirty="0" smtClean="0"/>
              <a:t> </a:t>
            </a:r>
            <a:r>
              <a:rPr lang="fr-FR" dirty="0" err="1" smtClean="0"/>
              <a:t>projects</a:t>
            </a:r>
            <a:r>
              <a:rPr lang="fr-FR" dirty="0" smtClean="0"/>
              <a:t/>
            </a:r>
            <a:br>
              <a:rPr lang="fr-FR" dirty="0" smtClean="0"/>
            </a:br>
            <a:r>
              <a:rPr lang="fr-FR" dirty="0" smtClean="0"/>
              <a:t>6. Variances</a:t>
            </a:r>
            <a:br>
              <a:rPr lang="fr-FR" dirty="0" smtClean="0"/>
            </a:br>
            <a:r>
              <a:rPr lang="fr-FR" dirty="0" smtClean="0"/>
              <a:t>7. </a:t>
            </a:r>
            <a:r>
              <a:rPr lang="fr-FR" dirty="0" err="1" smtClean="0"/>
              <a:t>Valriances</a:t>
            </a:r>
            <a:r>
              <a:rPr lang="fr-FR" dirty="0" smtClean="0"/>
              <a:t> 2</a:t>
            </a:r>
            <a:br>
              <a:rPr lang="fr-FR" dirty="0" smtClean="0"/>
            </a:br>
            <a:r>
              <a:rPr lang="fr-FR" dirty="0" smtClean="0"/>
              <a:t>8. Variances for multiple </a:t>
            </a:r>
            <a:r>
              <a:rPr lang="fr-FR" dirty="0" err="1" smtClean="0"/>
              <a:t>products</a:t>
            </a:r>
            <a:endParaRPr lang="fr-FR" dirty="0" smtClean="0"/>
          </a:p>
          <a:p>
            <a:pPr marL="0" indent="0">
              <a:buNone/>
            </a:pPr>
            <a:r>
              <a:rPr lang="fr-FR" dirty="0" smtClean="0"/>
              <a:t>9. </a:t>
            </a:r>
            <a:r>
              <a:rPr lang="fr-FR" dirty="0" err="1" smtClean="0"/>
              <a:t>Revision</a:t>
            </a:r>
            <a:r>
              <a:rPr lang="fr-FR" dirty="0" smtClean="0"/>
              <a:t> (catch up)</a:t>
            </a:r>
            <a:br>
              <a:rPr lang="fr-FR" dirty="0" smtClean="0"/>
            </a:br>
            <a:endParaRPr lang="fr-FR" dirty="0"/>
          </a:p>
        </p:txBody>
      </p:sp>
    </p:spTree>
    <p:extLst>
      <p:ext uri="{BB962C8B-B14F-4D97-AF65-F5344CB8AC3E}">
        <p14:creationId xmlns:p14="http://schemas.microsoft.com/office/powerpoint/2010/main" val="22727029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re 1"/>
          <p:cNvSpPr>
            <a:spLocks noGrp="1"/>
          </p:cNvSpPr>
          <p:nvPr>
            <p:ph type="title" idx="4294967295"/>
          </p:nvPr>
        </p:nvSpPr>
        <p:spPr>
          <a:xfrm>
            <a:off x="2383632" y="141685"/>
            <a:ext cx="5617369" cy="486965"/>
          </a:xfrm>
        </p:spPr>
        <p:txBody>
          <a:bodyPr/>
          <a:lstStyle/>
          <a:p>
            <a:pPr eaLnBrk="1" hangingPunct="1"/>
            <a:r>
              <a:rPr lang="fr-FR" altLang="fr-FR" dirty="0" err="1" smtClean="0">
                <a:latin typeface="Comic Sans MS" panose="030F0702030302020204" pitchFamily="66" charset="0"/>
              </a:rPr>
              <a:t>Then</a:t>
            </a:r>
            <a:r>
              <a:rPr lang="fr-FR" altLang="fr-FR" dirty="0" smtClean="0">
                <a:latin typeface="Comic Sans MS" panose="030F0702030302020204" pitchFamily="66" charset="0"/>
              </a:rPr>
              <a:t> </a:t>
            </a:r>
            <a:r>
              <a:rPr lang="fr-FR" altLang="fr-FR" dirty="0" err="1" smtClean="0">
                <a:latin typeface="Comic Sans MS" panose="030F0702030302020204" pitchFamily="66" charset="0"/>
              </a:rPr>
              <a:t>derive</a:t>
            </a:r>
            <a:r>
              <a:rPr lang="fr-FR" altLang="fr-FR" dirty="0" smtClean="0">
                <a:latin typeface="Comic Sans MS" panose="030F0702030302020204" pitchFamily="66" charset="0"/>
              </a:rPr>
              <a:t> the direct </a:t>
            </a:r>
            <a:r>
              <a:rPr lang="fr-FR" altLang="fr-FR" dirty="0" err="1" smtClean="0">
                <a:latin typeface="Comic Sans MS" panose="030F0702030302020204" pitchFamily="66" charset="0"/>
              </a:rPr>
              <a:t>raw</a:t>
            </a:r>
            <a:r>
              <a:rPr lang="fr-FR" altLang="fr-FR" dirty="0" smtClean="0">
                <a:latin typeface="Comic Sans MS" panose="030F0702030302020204" pitchFamily="66" charset="0"/>
              </a:rPr>
              <a:t> </a:t>
            </a:r>
            <a:r>
              <a:rPr lang="fr-FR" altLang="fr-FR" dirty="0" err="1" smtClean="0">
                <a:latin typeface="Comic Sans MS" panose="030F0702030302020204" pitchFamily="66" charset="0"/>
              </a:rPr>
              <a:t>materials</a:t>
            </a:r>
            <a:r>
              <a:rPr lang="fr-FR" altLang="fr-FR" dirty="0" smtClean="0">
                <a:latin typeface="Comic Sans MS" panose="030F0702030302020204" pitchFamily="66" charset="0"/>
              </a:rPr>
              <a:t> budget</a:t>
            </a:r>
          </a:p>
        </p:txBody>
      </p:sp>
      <p:sp>
        <p:nvSpPr>
          <p:cNvPr id="84995" name="Espace réservé du contenu 2"/>
          <p:cNvSpPr>
            <a:spLocks noGrp="1"/>
          </p:cNvSpPr>
          <p:nvPr>
            <p:ph idx="4294967295"/>
          </p:nvPr>
        </p:nvSpPr>
        <p:spPr>
          <a:xfrm>
            <a:off x="1657350" y="1067991"/>
            <a:ext cx="6343650" cy="3394472"/>
          </a:xfrm>
        </p:spPr>
        <p:txBody>
          <a:bodyPr/>
          <a:lstStyle/>
          <a:p>
            <a:pPr eaLnBrk="1" hangingPunct="1">
              <a:buFontTx/>
              <a:buNone/>
            </a:pPr>
            <a:endParaRPr lang="fr-FR" altLang="fr-FR" sz="1800" dirty="0"/>
          </a:p>
          <a:p>
            <a:pPr eaLnBrk="1" hangingPunct="1">
              <a:buFontTx/>
              <a:buNone/>
            </a:pPr>
            <a:r>
              <a:rPr lang="fr-FR" altLang="fr-FR" sz="1800" dirty="0"/>
              <a:t>	</a:t>
            </a:r>
            <a:r>
              <a:rPr lang="fr-FR" altLang="fr-FR" sz="1800" dirty="0" err="1"/>
              <a:t>Minnow</a:t>
            </a:r>
            <a:r>
              <a:rPr lang="fr-FR" altLang="fr-FR" sz="1800" dirty="0"/>
              <a:t> Ltd plans to spread </a:t>
            </a:r>
            <a:r>
              <a:rPr lang="fr-FR" altLang="fr-FR" sz="1800" dirty="0" err="1"/>
              <a:t>its</a:t>
            </a:r>
            <a:r>
              <a:rPr lang="fr-FR" altLang="fr-FR" sz="1800" dirty="0"/>
              <a:t> production of 1,800 items </a:t>
            </a:r>
            <a:r>
              <a:rPr lang="fr-FR" altLang="fr-FR" sz="1800" dirty="0" err="1"/>
              <a:t>evenly</a:t>
            </a:r>
            <a:r>
              <a:rPr lang="fr-FR" altLang="fr-FR" sz="1800" dirty="0"/>
              <a:t> </a:t>
            </a:r>
            <a:r>
              <a:rPr lang="fr-FR" altLang="fr-FR" sz="1800" dirty="0" err="1"/>
              <a:t>throughout</a:t>
            </a:r>
            <a:r>
              <a:rPr lang="fr-FR" altLang="fr-FR" sz="1800" dirty="0"/>
              <a:t> the </a:t>
            </a:r>
            <a:r>
              <a:rPr lang="fr-FR" altLang="fr-FR" sz="1800" dirty="0" err="1"/>
              <a:t>year</a:t>
            </a:r>
            <a:r>
              <a:rPr lang="fr-FR" altLang="fr-FR" sz="1800" dirty="0"/>
              <a:t>. </a:t>
            </a:r>
            <a:r>
              <a:rPr lang="fr-FR" altLang="fr-FR" sz="1800" dirty="0" err="1"/>
              <a:t>Each</a:t>
            </a:r>
            <a:r>
              <a:rPr lang="fr-FR" altLang="fr-FR" sz="1800" dirty="0"/>
              <a:t> item uses five </a:t>
            </a:r>
            <a:r>
              <a:rPr lang="fr-FR" altLang="fr-FR" sz="1800" dirty="0" err="1"/>
              <a:t>units</a:t>
            </a:r>
            <a:r>
              <a:rPr lang="fr-FR" altLang="fr-FR" sz="1800" dirty="0"/>
              <a:t> of </a:t>
            </a:r>
            <a:r>
              <a:rPr lang="fr-FR" altLang="fr-FR" sz="1800" dirty="0" err="1"/>
              <a:t>raw</a:t>
            </a:r>
            <a:r>
              <a:rPr lang="fr-FR" altLang="fr-FR" sz="1800" dirty="0"/>
              <a:t> </a:t>
            </a:r>
            <a:r>
              <a:rPr lang="fr-FR" altLang="fr-FR" sz="1800" dirty="0" err="1"/>
              <a:t>material</a:t>
            </a:r>
            <a:r>
              <a:rPr lang="fr-FR" altLang="fr-FR" sz="1800" dirty="0"/>
              <a:t>. </a:t>
            </a:r>
            <a:r>
              <a:rPr lang="fr-FR" altLang="fr-FR" sz="1800" dirty="0" err="1"/>
              <a:t>Minnow</a:t>
            </a:r>
            <a:r>
              <a:rPr lang="fr-FR" altLang="fr-FR" sz="1800" dirty="0"/>
              <a:t> experts to </a:t>
            </a:r>
            <a:r>
              <a:rPr lang="fr-FR" altLang="fr-FR" sz="1800" dirty="0" err="1"/>
              <a:t>start</a:t>
            </a:r>
            <a:r>
              <a:rPr lang="fr-FR" altLang="fr-FR" sz="1800" dirty="0"/>
              <a:t> the </a:t>
            </a:r>
            <a:r>
              <a:rPr lang="fr-FR" altLang="fr-FR" sz="1800" dirty="0" err="1"/>
              <a:t>year</a:t>
            </a:r>
            <a:r>
              <a:rPr lang="fr-FR" altLang="fr-FR" sz="1800" dirty="0"/>
              <a:t> </a:t>
            </a:r>
            <a:r>
              <a:rPr lang="fr-FR" altLang="fr-FR" sz="1800" dirty="0" err="1"/>
              <a:t>with</a:t>
            </a:r>
            <a:r>
              <a:rPr lang="fr-FR" altLang="fr-FR" sz="1800" dirty="0"/>
              <a:t> 80 </a:t>
            </a:r>
            <a:r>
              <a:rPr lang="fr-FR" altLang="fr-FR" sz="1800" dirty="0" err="1"/>
              <a:t>units</a:t>
            </a:r>
            <a:r>
              <a:rPr lang="fr-FR" altLang="fr-FR" sz="1800" dirty="0"/>
              <a:t> of </a:t>
            </a:r>
            <a:r>
              <a:rPr lang="fr-FR" altLang="fr-FR" sz="1800" dirty="0" err="1"/>
              <a:t>raw</a:t>
            </a:r>
            <a:r>
              <a:rPr lang="fr-FR" altLang="fr-FR" sz="1800" dirty="0"/>
              <a:t> </a:t>
            </a:r>
            <a:r>
              <a:rPr lang="fr-FR" altLang="fr-FR" sz="1800" dirty="0" err="1"/>
              <a:t>material</a:t>
            </a:r>
            <a:r>
              <a:rPr lang="fr-FR" altLang="fr-FR" sz="1800" dirty="0"/>
              <a:t> in stock but to </a:t>
            </a:r>
            <a:r>
              <a:rPr lang="fr-FR" altLang="fr-FR" sz="1800" dirty="0" err="1"/>
              <a:t>reduce</a:t>
            </a:r>
            <a:r>
              <a:rPr lang="fr-FR" altLang="fr-FR" sz="1800" dirty="0"/>
              <a:t> </a:t>
            </a:r>
            <a:r>
              <a:rPr lang="fr-FR" altLang="fr-FR" sz="1800" dirty="0" err="1"/>
              <a:t>this</a:t>
            </a:r>
            <a:r>
              <a:rPr lang="fr-FR" altLang="fr-FR" sz="1800" dirty="0"/>
              <a:t> by 25% by the end of the </a:t>
            </a:r>
            <a:r>
              <a:rPr lang="fr-FR" altLang="fr-FR" sz="1800" dirty="0" err="1"/>
              <a:t>year</a:t>
            </a:r>
            <a:r>
              <a:rPr lang="fr-FR" altLang="fr-FR" sz="1800" dirty="0"/>
              <a:t>. If </a:t>
            </a:r>
            <a:r>
              <a:rPr lang="fr-FR" altLang="fr-FR" sz="1800" dirty="0" err="1"/>
              <a:t>each</a:t>
            </a:r>
            <a:r>
              <a:rPr lang="fr-FR" altLang="fr-FR" sz="1800" dirty="0"/>
              <a:t> unit of stock </a:t>
            </a:r>
            <a:r>
              <a:rPr lang="fr-FR" altLang="fr-FR" sz="1800" dirty="0" err="1"/>
              <a:t>costs</a:t>
            </a:r>
            <a:r>
              <a:rPr lang="fr-FR" altLang="fr-FR" sz="1800" dirty="0"/>
              <a:t> €6 to </a:t>
            </a:r>
            <a:r>
              <a:rPr lang="fr-FR" altLang="fr-FR" sz="1800" dirty="0" err="1"/>
              <a:t>buy</a:t>
            </a:r>
            <a:r>
              <a:rPr lang="fr-FR" altLang="fr-FR" sz="1800" dirty="0"/>
              <a:t> in, </a:t>
            </a:r>
            <a:r>
              <a:rPr lang="fr-FR" altLang="fr-FR" sz="1800" dirty="0" err="1"/>
              <a:t>what</a:t>
            </a:r>
            <a:r>
              <a:rPr lang="fr-FR" altLang="fr-FR" sz="1800" dirty="0"/>
              <a:t> </a:t>
            </a:r>
            <a:r>
              <a:rPr lang="fr-FR" altLang="fr-FR" sz="1800" dirty="0" err="1"/>
              <a:t>is</a:t>
            </a:r>
            <a:r>
              <a:rPr lang="fr-FR" altLang="fr-FR" sz="1800" dirty="0"/>
              <a:t> the </a:t>
            </a:r>
            <a:r>
              <a:rPr lang="fr-FR" altLang="fr-FR" sz="1800" dirty="0" err="1"/>
              <a:t>company’s</a:t>
            </a:r>
            <a:r>
              <a:rPr lang="fr-FR" altLang="fr-FR" sz="1800" dirty="0"/>
              <a:t> </a:t>
            </a:r>
            <a:r>
              <a:rPr lang="fr-FR" altLang="fr-FR" sz="1800" dirty="0" err="1"/>
              <a:t>raw</a:t>
            </a:r>
            <a:r>
              <a:rPr lang="fr-FR" altLang="fr-FR" sz="1800" dirty="0"/>
              <a:t> </a:t>
            </a:r>
            <a:r>
              <a:rPr lang="fr-FR" altLang="fr-FR" sz="1800" dirty="0" err="1"/>
              <a:t>material</a:t>
            </a:r>
            <a:r>
              <a:rPr lang="fr-FR" altLang="fr-FR" sz="1800" dirty="0"/>
              <a:t> </a:t>
            </a:r>
            <a:r>
              <a:rPr lang="fr-FR" altLang="fr-FR" sz="1800" dirty="0" err="1"/>
              <a:t>purchases</a:t>
            </a:r>
            <a:r>
              <a:rPr lang="fr-FR" altLang="fr-FR" sz="1800" dirty="0"/>
              <a:t> budget for the </a:t>
            </a:r>
            <a:r>
              <a:rPr lang="fr-FR" altLang="fr-FR" sz="1800" dirty="0" err="1"/>
              <a:t>year</a:t>
            </a:r>
            <a:r>
              <a:rPr lang="fr-FR" altLang="fr-FR" sz="1800" dirty="0"/>
              <a:t>?</a:t>
            </a:r>
          </a:p>
        </p:txBody>
      </p:sp>
    </p:spTree>
    <p:extLst>
      <p:ext uri="{BB962C8B-B14F-4D97-AF65-F5344CB8AC3E}">
        <p14:creationId xmlns:p14="http://schemas.microsoft.com/office/powerpoint/2010/main" val="49708795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re 1"/>
          <p:cNvSpPr>
            <a:spLocks noGrp="1"/>
          </p:cNvSpPr>
          <p:nvPr>
            <p:ph type="title" idx="4294967295"/>
          </p:nvPr>
        </p:nvSpPr>
        <p:spPr>
          <a:xfrm>
            <a:off x="2383632" y="141685"/>
            <a:ext cx="5617369" cy="486965"/>
          </a:xfrm>
        </p:spPr>
        <p:txBody>
          <a:bodyPr/>
          <a:lstStyle/>
          <a:p>
            <a:pPr eaLnBrk="1" hangingPunct="1"/>
            <a:r>
              <a:rPr lang="fr-FR" altLang="fr-FR" smtClean="0">
                <a:latin typeface="Comic Sans MS" panose="030F0702030302020204" pitchFamily="66" charset="0"/>
              </a:rPr>
              <a:t>The direct raw materials budget</a:t>
            </a:r>
            <a:endParaRPr lang="fr-FR" altLang="fr-FR" smtClean="0"/>
          </a:p>
        </p:txBody>
      </p:sp>
      <p:graphicFrame>
        <p:nvGraphicFramePr>
          <p:cNvPr id="5" name="Tableau 4"/>
          <p:cNvGraphicFramePr>
            <a:graphicFrameLocks noGrp="1"/>
          </p:cNvGraphicFramePr>
          <p:nvPr/>
        </p:nvGraphicFramePr>
        <p:xfrm>
          <a:off x="2171700" y="1047750"/>
          <a:ext cx="4514850" cy="3177630"/>
        </p:xfrm>
        <a:graphic>
          <a:graphicData uri="http://schemas.openxmlformats.org/drawingml/2006/table">
            <a:tbl>
              <a:tblPr/>
              <a:tblGrid>
                <a:gridCol w="2613422">
                  <a:extLst>
                    <a:ext uri="{9D8B030D-6E8A-4147-A177-3AD203B41FA5}">
                      <a16:colId xmlns:a16="http://schemas.microsoft.com/office/drawing/2014/main" val="20000"/>
                    </a:ext>
                  </a:extLst>
                </a:gridCol>
                <a:gridCol w="1901428">
                  <a:extLst>
                    <a:ext uri="{9D8B030D-6E8A-4147-A177-3AD203B41FA5}">
                      <a16:colId xmlns:a16="http://schemas.microsoft.com/office/drawing/2014/main" val="20001"/>
                    </a:ext>
                  </a:extLst>
                </a:gridCol>
              </a:tblGrid>
              <a:tr h="278649">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400" b="0" i="0" u="none" strike="noStrike" cap="none" normalizeH="0" baseline="0" smtClean="0">
                        <a:ln>
                          <a:noFill/>
                        </a:ln>
                        <a:solidFill>
                          <a:schemeClr val="tx1"/>
                        </a:solidFill>
                        <a:effectLst/>
                        <a:latin typeface="Arial"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chemeClr val="tx1"/>
                          </a:solidFill>
                          <a:effectLst/>
                          <a:latin typeface="Arial" charset="0"/>
                        </a:rPr>
                        <a:t>End of the year</a:t>
                      </a: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786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Production</a:t>
                      </a: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1,800</a:t>
                      </a: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786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Raw materials per unit</a:t>
                      </a: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5</a:t>
                      </a: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786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Production needs</a:t>
                      </a: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9,000</a:t>
                      </a: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801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Add: Desired ending inventory</a:t>
                      </a: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60 (75% of 80)</a:t>
                      </a: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786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Total needed</a:t>
                      </a: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9,060</a:t>
                      </a: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786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Less: beginning inventory</a:t>
                      </a: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80</a:t>
                      </a: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4801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Raw materials to be purchased (in units)</a:t>
                      </a: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8,980</a:t>
                      </a: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4801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Raw materials to be purchased (in €)</a:t>
                      </a: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53,880</a:t>
                      </a: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58541082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2171700" y="0"/>
            <a:ext cx="5829300" cy="685800"/>
          </a:xfrm>
        </p:spPr>
        <p:txBody>
          <a:bodyPr/>
          <a:lstStyle/>
          <a:p>
            <a:pPr eaLnBrk="1" hangingPunct="1"/>
            <a:r>
              <a:rPr lang="fr-FR" altLang="fr-FR" smtClean="0">
                <a:latin typeface="Comic Sans MS" panose="030F0702030302020204" pitchFamily="66" charset="0"/>
              </a:rPr>
              <a:t>The cost of sales budget</a:t>
            </a:r>
          </a:p>
        </p:txBody>
      </p:sp>
      <p:sp>
        <p:nvSpPr>
          <p:cNvPr id="87043" name="Rectangle 6"/>
          <p:cNvSpPr>
            <a:spLocks noChangeArrowheads="1"/>
          </p:cNvSpPr>
          <p:nvPr/>
        </p:nvSpPr>
        <p:spPr bwMode="auto">
          <a:xfrm>
            <a:off x="1518047" y="910829"/>
            <a:ext cx="6229350" cy="2858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600">
                <a:solidFill>
                  <a:schemeClr val="tx1"/>
                </a:solidFill>
                <a:latin typeface="Times New Roman" panose="02020603050405020304" pitchFamily="18" charset="0"/>
              </a:defRPr>
            </a:lvl1pPr>
            <a:lvl2pPr marL="742950" indent="-285750" eaLnBrk="0" hangingPunct="0">
              <a:defRPr sz="3600">
                <a:solidFill>
                  <a:schemeClr val="tx1"/>
                </a:solidFill>
                <a:latin typeface="Times New Roman" panose="02020603050405020304" pitchFamily="18" charset="0"/>
              </a:defRPr>
            </a:lvl2pPr>
            <a:lvl3pPr marL="1143000" indent="-228600" eaLnBrk="0" hangingPunct="0">
              <a:defRPr sz="3600">
                <a:solidFill>
                  <a:schemeClr val="tx1"/>
                </a:solidFill>
                <a:latin typeface="Times New Roman" panose="02020603050405020304" pitchFamily="18" charset="0"/>
              </a:defRPr>
            </a:lvl3pPr>
            <a:lvl4pPr marL="1600200" indent="-228600" eaLnBrk="0" hangingPunct="0">
              <a:defRPr sz="3600">
                <a:solidFill>
                  <a:schemeClr val="tx1"/>
                </a:solidFill>
                <a:latin typeface="Times New Roman" panose="02020603050405020304" pitchFamily="18" charset="0"/>
              </a:defRPr>
            </a:lvl4pPr>
            <a:lvl5pPr marL="2057400" indent="-228600" eaLnBrk="0" hangingPunct="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eaLnBrk="1" hangingPunct="1">
              <a:spcBef>
                <a:spcPct val="20000"/>
              </a:spcBef>
              <a:buSzPct val="150000"/>
            </a:pPr>
            <a:endParaRPr lang="fr-FR" altLang="fr-FR" sz="1800" dirty="0">
              <a:solidFill>
                <a:srgbClr val="677E8E"/>
              </a:solidFill>
              <a:latin typeface="Arial" panose="020B0604020202020204" pitchFamily="34" charset="0"/>
            </a:endParaRPr>
          </a:p>
          <a:p>
            <a:pPr eaLnBrk="1" hangingPunct="1">
              <a:spcBef>
                <a:spcPct val="20000"/>
              </a:spcBef>
              <a:buSzPct val="150000"/>
            </a:pPr>
            <a:r>
              <a:rPr lang="fr-FR" altLang="fr-FR" sz="1800" dirty="0">
                <a:solidFill>
                  <a:srgbClr val="677E8E"/>
                </a:solidFill>
                <a:latin typeface="Arial" panose="020B0604020202020204" pitchFamily="34" charset="0"/>
              </a:rPr>
              <a:t>	If </a:t>
            </a:r>
            <a:r>
              <a:rPr lang="fr-FR" altLang="fr-FR" sz="1800" dirty="0" err="1">
                <a:solidFill>
                  <a:srgbClr val="677E8E"/>
                </a:solidFill>
                <a:latin typeface="Arial" panose="020B0604020202020204" pitchFamily="34" charset="0"/>
              </a:rPr>
              <a:t>Minnow</a:t>
            </a:r>
            <a:r>
              <a:rPr lang="fr-FR" altLang="fr-FR" sz="1800" dirty="0">
                <a:solidFill>
                  <a:srgbClr val="677E8E"/>
                </a:solidFill>
                <a:latin typeface="Arial" panose="020B0604020202020204" pitchFamily="34" charset="0"/>
              </a:rPr>
              <a:t> </a:t>
            </a:r>
            <a:r>
              <a:rPr lang="fr-FR" altLang="fr-FR" sz="1800" dirty="0" err="1">
                <a:solidFill>
                  <a:srgbClr val="677E8E"/>
                </a:solidFill>
                <a:latin typeface="Arial" panose="020B0604020202020204" pitchFamily="34" charset="0"/>
              </a:rPr>
              <a:t>Ltd’s</a:t>
            </a:r>
            <a:r>
              <a:rPr lang="fr-FR" altLang="fr-FR" sz="1800" dirty="0">
                <a:solidFill>
                  <a:srgbClr val="677E8E"/>
                </a:solidFill>
                <a:latin typeface="Arial" panose="020B0604020202020204" pitchFamily="34" charset="0"/>
              </a:rPr>
              <a:t> stock of </a:t>
            </a:r>
            <a:r>
              <a:rPr lang="fr-FR" altLang="fr-FR" sz="1800" dirty="0" err="1">
                <a:solidFill>
                  <a:srgbClr val="677E8E"/>
                </a:solidFill>
                <a:latin typeface="Arial" panose="020B0604020202020204" pitchFamily="34" charset="0"/>
              </a:rPr>
              <a:t>finished</a:t>
            </a:r>
            <a:r>
              <a:rPr lang="fr-FR" altLang="fr-FR" sz="1800" dirty="0">
                <a:solidFill>
                  <a:srgbClr val="677E8E"/>
                </a:solidFill>
                <a:latin typeface="Arial" panose="020B0604020202020204" pitchFamily="34" charset="0"/>
              </a:rPr>
              <a:t> </a:t>
            </a:r>
            <a:r>
              <a:rPr lang="fr-FR" altLang="fr-FR" sz="1800" dirty="0" err="1">
                <a:solidFill>
                  <a:srgbClr val="677E8E"/>
                </a:solidFill>
                <a:latin typeface="Arial" panose="020B0604020202020204" pitchFamily="34" charset="0"/>
              </a:rPr>
              <a:t>goods</a:t>
            </a:r>
            <a:r>
              <a:rPr lang="fr-FR" altLang="fr-FR" sz="1800" dirty="0">
                <a:solidFill>
                  <a:srgbClr val="677E8E"/>
                </a:solidFill>
                <a:latin typeface="Arial" panose="020B0604020202020204" pitchFamily="34" charset="0"/>
              </a:rPr>
              <a:t> </a:t>
            </a:r>
            <a:r>
              <a:rPr lang="fr-FR" altLang="fr-FR" sz="1800" dirty="0" err="1">
                <a:solidFill>
                  <a:srgbClr val="677E8E"/>
                </a:solidFill>
                <a:latin typeface="Arial" panose="020B0604020202020204" pitchFamily="34" charset="0"/>
              </a:rPr>
              <a:t>is</a:t>
            </a:r>
            <a:r>
              <a:rPr lang="fr-FR" altLang="fr-FR" sz="1800" dirty="0">
                <a:solidFill>
                  <a:srgbClr val="677E8E"/>
                </a:solidFill>
                <a:latin typeface="Arial" panose="020B0604020202020204" pitchFamily="34" charset="0"/>
              </a:rPr>
              <a:t> </a:t>
            </a:r>
            <a:r>
              <a:rPr lang="fr-FR" altLang="fr-FR" sz="1800" dirty="0" err="1">
                <a:solidFill>
                  <a:srgbClr val="677E8E"/>
                </a:solidFill>
                <a:latin typeface="Arial" panose="020B0604020202020204" pitchFamily="34" charset="0"/>
              </a:rPr>
              <a:t>valued</a:t>
            </a:r>
            <a:r>
              <a:rPr lang="fr-FR" altLang="fr-FR" sz="1800" dirty="0">
                <a:solidFill>
                  <a:srgbClr val="677E8E"/>
                </a:solidFill>
                <a:latin typeface="Arial" panose="020B0604020202020204" pitchFamily="34" charset="0"/>
              </a:rPr>
              <a:t> at €30,000 on 1 </a:t>
            </a:r>
            <a:r>
              <a:rPr lang="fr-FR" altLang="fr-FR" sz="1800" dirty="0" err="1">
                <a:solidFill>
                  <a:srgbClr val="677E8E"/>
                </a:solidFill>
                <a:latin typeface="Arial" panose="020B0604020202020204" pitchFamily="34" charset="0"/>
              </a:rPr>
              <a:t>January</a:t>
            </a:r>
            <a:r>
              <a:rPr lang="fr-FR" altLang="fr-FR" sz="1800" dirty="0">
                <a:solidFill>
                  <a:srgbClr val="677E8E"/>
                </a:solidFill>
                <a:latin typeface="Arial" panose="020B0604020202020204" pitchFamily="34" charset="0"/>
              </a:rPr>
              <a:t> and €27,000 at 31 March and the </a:t>
            </a:r>
            <a:r>
              <a:rPr lang="fr-FR" altLang="fr-FR" sz="1800" dirty="0" err="1">
                <a:solidFill>
                  <a:srgbClr val="677E8E"/>
                </a:solidFill>
                <a:latin typeface="Arial" panose="020B0604020202020204" pitchFamily="34" charset="0"/>
              </a:rPr>
              <a:t>cost</a:t>
            </a:r>
            <a:r>
              <a:rPr lang="fr-FR" altLang="fr-FR" sz="1800" dirty="0">
                <a:solidFill>
                  <a:srgbClr val="677E8E"/>
                </a:solidFill>
                <a:latin typeface="Arial" panose="020B0604020202020204" pitchFamily="34" charset="0"/>
              </a:rPr>
              <a:t> of production </a:t>
            </a:r>
            <a:r>
              <a:rPr lang="fr-FR" altLang="fr-FR" sz="1800" dirty="0" err="1">
                <a:solidFill>
                  <a:srgbClr val="677E8E"/>
                </a:solidFill>
                <a:latin typeface="Arial" panose="020B0604020202020204" pitchFamily="34" charset="0"/>
              </a:rPr>
              <a:t>is</a:t>
            </a:r>
            <a:r>
              <a:rPr lang="fr-FR" altLang="fr-FR" sz="1800" dirty="0">
                <a:solidFill>
                  <a:srgbClr val="677E8E"/>
                </a:solidFill>
                <a:latin typeface="Arial" panose="020B0604020202020204" pitchFamily="34" charset="0"/>
              </a:rPr>
              <a:t> €20,000 a </a:t>
            </a:r>
            <a:r>
              <a:rPr lang="fr-FR" altLang="fr-FR" sz="1800" dirty="0" err="1">
                <a:solidFill>
                  <a:srgbClr val="677E8E"/>
                </a:solidFill>
                <a:latin typeface="Arial" panose="020B0604020202020204" pitchFamily="34" charset="0"/>
              </a:rPr>
              <a:t>month</a:t>
            </a:r>
            <a:r>
              <a:rPr lang="fr-FR" altLang="fr-FR" sz="1800" dirty="0">
                <a:solidFill>
                  <a:srgbClr val="677E8E"/>
                </a:solidFill>
                <a:latin typeface="Arial" panose="020B0604020202020204" pitchFamily="34" charset="0"/>
              </a:rPr>
              <a:t>, </a:t>
            </a:r>
            <a:r>
              <a:rPr lang="fr-FR" altLang="fr-FR" sz="1800" dirty="0" err="1">
                <a:solidFill>
                  <a:srgbClr val="677E8E"/>
                </a:solidFill>
                <a:latin typeface="Arial" panose="020B0604020202020204" pitchFamily="34" charset="0"/>
              </a:rPr>
              <a:t>what</a:t>
            </a:r>
            <a:r>
              <a:rPr lang="fr-FR" altLang="fr-FR" sz="1800" dirty="0">
                <a:solidFill>
                  <a:srgbClr val="677E8E"/>
                </a:solidFill>
                <a:latin typeface="Arial" panose="020B0604020202020204" pitchFamily="34" charset="0"/>
              </a:rPr>
              <a:t> </a:t>
            </a:r>
            <a:r>
              <a:rPr lang="fr-FR" altLang="fr-FR" sz="1800" dirty="0" err="1">
                <a:solidFill>
                  <a:srgbClr val="677E8E"/>
                </a:solidFill>
                <a:latin typeface="Arial" panose="020B0604020202020204" pitchFamily="34" charset="0"/>
              </a:rPr>
              <a:t>is</a:t>
            </a:r>
            <a:r>
              <a:rPr lang="fr-FR" altLang="fr-FR" sz="1800" dirty="0">
                <a:solidFill>
                  <a:srgbClr val="677E8E"/>
                </a:solidFill>
                <a:latin typeface="Arial" panose="020B0604020202020204" pitchFamily="34" charset="0"/>
              </a:rPr>
              <a:t> the </a:t>
            </a:r>
            <a:r>
              <a:rPr lang="fr-FR" altLang="fr-FR" sz="1800" dirty="0" err="1">
                <a:solidFill>
                  <a:srgbClr val="677E8E"/>
                </a:solidFill>
                <a:latin typeface="Arial" panose="020B0604020202020204" pitchFamily="34" charset="0"/>
              </a:rPr>
              <a:t>cost</a:t>
            </a:r>
            <a:r>
              <a:rPr lang="fr-FR" altLang="fr-FR" sz="1800" dirty="0">
                <a:solidFill>
                  <a:srgbClr val="677E8E"/>
                </a:solidFill>
                <a:latin typeface="Arial" panose="020B0604020202020204" pitchFamily="34" charset="0"/>
              </a:rPr>
              <a:t> of sales for the quarter? </a:t>
            </a:r>
          </a:p>
          <a:p>
            <a:pPr eaLnBrk="1" hangingPunct="1">
              <a:spcBef>
                <a:spcPct val="20000"/>
              </a:spcBef>
              <a:buSzPct val="150000"/>
            </a:pPr>
            <a:endParaRPr lang="fr-FR" altLang="fr-FR" sz="1800" dirty="0">
              <a:solidFill>
                <a:srgbClr val="677E8E"/>
              </a:solidFill>
              <a:latin typeface="Arial" panose="020B0604020202020204" pitchFamily="34" charset="0"/>
            </a:endParaRPr>
          </a:p>
        </p:txBody>
      </p:sp>
      <p:graphicFrame>
        <p:nvGraphicFramePr>
          <p:cNvPr id="4" name="Group 3"/>
          <p:cNvGraphicFramePr>
            <a:graphicFrameLocks noGrp="1"/>
          </p:cNvGraphicFramePr>
          <p:nvPr/>
        </p:nvGraphicFramePr>
        <p:xfrm>
          <a:off x="2107406" y="3000376"/>
          <a:ext cx="4572000" cy="1502807"/>
        </p:xfrm>
        <a:graphic>
          <a:graphicData uri="http://schemas.openxmlformats.org/drawingml/2006/table">
            <a:tbl>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750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chemeClr val="tx1"/>
                          </a:solidFill>
                          <a:effectLst/>
                          <a:latin typeface="Arial" charset="0"/>
                        </a:rPr>
                        <a:t>(in €)</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chemeClr val="tx1"/>
                          </a:solidFill>
                          <a:effectLst/>
                          <a:latin typeface="Arial" charset="0"/>
                        </a:rPr>
                        <a:t>Quarter</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786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Production cost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3 x 20,000 = 60,000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786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Add: beginning inventory</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30,000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786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Less: ending inventory</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27,000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786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Cost of sales</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63,000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5111710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2171700" y="0"/>
            <a:ext cx="5829300" cy="685800"/>
          </a:xfrm>
        </p:spPr>
        <p:txBody>
          <a:bodyPr/>
          <a:lstStyle/>
          <a:p>
            <a:pPr eaLnBrk="1" hangingPunct="1"/>
            <a:r>
              <a:rPr lang="fr-FR" altLang="fr-FR" smtClean="0">
                <a:latin typeface="Comic Sans MS" panose="030F0702030302020204" pitchFamily="66" charset="0"/>
              </a:rPr>
              <a:t>The cash receipts budget</a:t>
            </a:r>
          </a:p>
        </p:txBody>
      </p:sp>
      <p:sp>
        <p:nvSpPr>
          <p:cNvPr id="88067" name="Rectangle 6"/>
          <p:cNvSpPr>
            <a:spLocks noChangeArrowheads="1"/>
          </p:cNvSpPr>
          <p:nvPr/>
        </p:nvSpPr>
        <p:spPr bwMode="auto">
          <a:xfrm>
            <a:off x="1571625" y="964406"/>
            <a:ext cx="6229350" cy="2858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600">
                <a:solidFill>
                  <a:schemeClr val="tx1"/>
                </a:solidFill>
                <a:latin typeface="Times New Roman" panose="02020603050405020304" pitchFamily="18" charset="0"/>
              </a:defRPr>
            </a:lvl1pPr>
            <a:lvl2pPr marL="742950" indent="-285750" eaLnBrk="0" hangingPunct="0">
              <a:defRPr sz="3600">
                <a:solidFill>
                  <a:schemeClr val="tx1"/>
                </a:solidFill>
                <a:latin typeface="Times New Roman" panose="02020603050405020304" pitchFamily="18" charset="0"/>
              </a:defRPr>
            </a:lvl2pPr>
            <a:lvl3pPr marL="1143000" indent="-228600" eaLnBrk="0" hangingPunct="0">
              <a:defRPr sz="3600">
                <a:solidFill>
                  <a:schemeClr val="tx1"/>
                </a:solidFill>
                <a:latin typeface="Times New Roman" panose="02020603050405020304" pitchFamily="18" charset="0"/>
              </a:defRPr>
            </a:lvl3pPr>
            <a:lvl4pPr marL="1600200" indent="-228600" eaLnBrk="0" hangingPunct="0">
              <a:defRPr sz="3600">
                <a:solidFill>
                  <a:schemeClr val="tx1"/>
                </a:solidFill>
                <a:latin typeface="Times New Roman" panose="02020603050405020304" pitchFamily="18" charset="0"/>
              </a:defRPr>
            </a:lvl4pPr>
            <a:lvl5pPr marL="2057400" indent="-228600" eaLnBrk="0" hangingPunct="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eaLnBrk="1" hangingPunct="1">
              <a:spcBef>
                <a:spcPct val="20000"/>
              </a:spcBef>
              <a:buSzPct val="150000"/>
            </a:pPr>
            <a:endParaRPr lang="fr-FR" altLang="fr-FR" sz="1800" dirty="0">
              <a:solidFill>
                <a:srgbClr val="677E8E"/>
              </a:solidFill>
              <a:latin typeface="Arial" panose="020B0604020202020204" pitchFamily="34" charset="0"/>
            </a:endParaRPr>
          </a:p>
          <a:p>
            <a:pPr eaLnBrk="1" hangingPunct="1">
              <a:spcBef>
                <a:spcPct val="20000"/>
              </a:spcBef>
              <a:buSzPct val="150000"/>
            </a:pPr>
            <a:r>
              <a:rPr lang="fr-FR" altLang="fr-FR" sz="1800" dirty="0">
                <a:solidFill>
                  <a:srgbClr val="677E8E"/>
                </a:solidFill>
                <a:latin typeface="Arial" panose="020B0604020202020204" pitchFamily="34" charset="0"/>
              </a:rPr>
              <a:t>	</a:t>
            </a:r>
            <a:r>
              <a:rPr lang="fr-FR" altLang="fr-FR" sz="1800" dirty="0" err="1">
                <a:solidFill>
                  <a:srgbClr val="677E8E"/>
                </a:solidFill>
                <a:latin typeface="Arial" panose="020B0604020202020204" pitchFamily="34" charset="0"/>
              </a:rPr>
              <a:t>Minnow</a:t>
            </a:r>
            <a:r>
              <a:rPr lang="fr-FR" altLang="fr-FR" sz="1800" dirty="0">
                <a:solidFill>
                  <a:srgbClr val="677E8E"/>
                </a:solidFill>
                <a:latin typeface="Arial" panose="020B0604020202020204" pitchFamily="34" charset="0"/>
              </a:rPr>
              <a:t> Ltd plans to </a:t>
            </a:r>
            <a:r>
              <a:rPr lang="fr-FR" altLang="fr-FR" sz="1800" dirty="0" err="1">
                <a:solidFill>
                  <a:srgbClr val="677E8E"/>
                </a:solidFill>
                <a:latin typeface="Arial" panose="020B0604020202020204" pitchFamily="34" charset="0"/>
              </a:rPr>
              <a:t>sell</a:t>
            </a:r>
            <a:r>
              <a:rPr lang="fr-FR" altLang="fr-FR" sz="1800" dirty="0">
                <a:solidFill>
                  <a:srgbClr val="677E8E"/>
                </a:solidFill>
                <a:latin typeface="Arial" panose="020B0604020202020204" pitchFamily="34" charset="0"/>
              </a:rPr>
              <a:t> 2,400 items for €10 </a:t>
            </a:r>
            <a:r>
              <a:rPr lang="fr-FR" altLang="fr-FR" sz="1800" dirty="0" err="1">
                <a:solidFill>
                  <a:srgbClr val="677E8E"/>
                </a:solidFill>
                <a:latin typeface="Arial" panose="020B0604020202020204" pitchFamily="34" charset="0"/>
              </a:rPr>
              <a:t>each</a:t>
            </a:r>
            <a:r>
              <a:rPr lang="fr-FR" altLang="fr-FR" sz="1800" dirty="0">
                <a:solidFill>
                  <a:srgbClr val="677E8E"/>
                </a:solidFill>
                <a:latin typeface="Arial" panose="020B0604020202020204" pitchFamily="34" charset="0"/>
              </a:rPr>
              <a:t> </a:t>
            </a:r>
            <a:r>
              <a:rPr lang="fr-FR" altLang="fr-FR" sz="1800" dirty="0" err="1">
                <a:solidFill>
                  <a:srgbClr val="677E8E"/>
                </a:solidFill>
                <a:latin typeface="Arial" panose="020B0604020202020204" pitchFamily="34" charset="0"/>
              </a:rPr>
              <a:t>evenly</a:t>
            </a:r>
            <a:r>
              <a:rPr lang="fr-FR" altLang="fr-FR" sz="1800" dirty="0">
                <a:solidFill>
                  <a:srgbClr val="677E8E"/>
                </a:solidFill>
                <a:latin typeface="Arial" panose="020B0604020202020204" pitchFamily="34" charset="0"/>
              </a:rPr>
              <a:t> </a:t>
            </a:r>
            <a:r>
              <a:rPr lang="fr-FR" altLang="fr-FR" sz="1800" dirty="0" err="1">
                <a:solidFill>
                  <a:srgbClr val="677E8E"/>
                </a:solidFill>
                <a:latin typeface="Arial" panose="020B0604020202020204" pitchFamily="34" charset="0"/>
              </a:rPr>
              <a:t>through</a:t>
            </a:r>
            <a:r>
              <a:rPr lang="fr-FR" altLang="fr-FR" sz="1800" dirty="0">
                <a:solidFill>
                  <a:srgbClr val="677E8E"/>
                </a:solidFill>
                <a:latin typeface="Arial" panose="020B0604020202020204" pitchFamily="34" charset="0"/>
              </a:rPr>
              <a:t> the </a:t>
            </a:r>
            <a:r>
              <a:rPr lang="fr-FR" altLang="fr-FR" sz="1800" dirty="0" err="1">
                <a:solidFill>
                  <a:srgbClr val="677E8E"/>
                </a:solidFill>
                <a:latin typeface="Arial" panose="020B0604020202020204" pitchFamily="34" charset="0"/>
              </a:rPr>
              <a:t>year</a:t>
            </a:r>
            <a:r>
              <a:rPr lang="fr-FR" altLang="fr-FR" sz="1800" dirty="0">
                <a:solidFill>
                  <a:srgbClr val="677E8E"/>
                </a:solidFill>
                <a:latin typeface="Arial" panose="020B0604020202020204" pitchFamily="34" charset="0"/>
              </a:rPr>
              <a:t>, </a:t>
            </a:r>
            <a:r>
              <a:rPr lang="fr-FR" altLang="fr-FR" sz="1800" dirty="0" err="1">
                <a:solidFill>
                  <a:srgbClr val="677E8E"/>
                </a:solidFill>
                <a:latin typeface="Arial" panose="020B0604020202020204" pitchFamily="34" charset="0"/>
              </a:rPr>
              <a:t>half</a:t>
            </a:r>
            <a:r>
              <a:rPr lang="fr-FR" altLang="fr-FR" sz="1800" dirty="0">
                <a:solidFill>
                  <a:srgbClr val="677E8E"/>
                </a:solidFill>
                <a:latin typeface="Arial" panose="020B0604020202020204" pitchFamily="34" charset="0"/>
              </a:rPr>
              <a:t> on cash </a:t>
            </a:r>
            <a:r>
              <a:rPr lang="fr-FR" altLang="fr-FR" sz="1800" dirty="0" err="1">
                <a:solidFill>
                  <a:srgbClr val="677E8E"/>
                </a:solidFill>
                <a:latin typeface="Arial" panose="020B0604020202020204" pitchFamily="34" charset="0"/>
              </a:rPr>
              <a:t>terms</a:t>
            </a:r>
            <a:r>
              <a:rPr lang="fr-FR" altLang="fr-FR" sz="1800" dirty="0">
                <a:solidFill>
                  <a:srgbClr val="677E8E"/>
                </a:solidFill>
                <a:latin typeface="Arial" panose="020B0604020202020204" pitchFamily="34" charset="0"/>
              </a:rPr>
              <a:t> and </a:t>
            </a:r>
            <a:r>
              <a:rPr lang="fr-FR" altLang="fr-FR" sz="1800" dirty="0" err="1">
                <a:solidFill>
                  <a:srgbClr val="677E8E"/>
                </a:solidFill>
                <a:latin typeface="Arial" panose="020B0604020202020204" pitchFamily="34" charset="0"/>
              </a:rPr>
              <a:t>half</a:t>
            </a:r>
            <a:r>
              <a:rPr lang="fr-FR" altLang="fr-FR" sz="1800" dirty="0">
                <a:solidFill>
                  <a:srgbClr val="677E8E"/>
                </a:solidFill>
                <a:latin typeface="Arial" panose="020B0604020202020204" pitchFamily="34" charset="0"/>
              </a:rPr>
              <a:t> on </a:t>
            </a:r>
            <a:r>
              <a:rPr lang="fr-FR" altLang="fr-FR" sz="1800" dirty="0" err="1">
                <a:solidFill>
                  <a:srgbClr val="677E8E"/>
                </a:solidFill>
                <a:latin typeface="Arial" panose="020B0604020202020204" pitchFamily="34" charset="0"/>
              </a:rPr>
              <a:t>credit</a:t>
            </a:r>
            <a:r>
              <a:rPr lang="fr-FR" altLang="fr-FR" sz="1800" dirty="0">
                <a:solidFill>
                  <a:srgbClr val="677E8E"/>
                </a:solidFill>
                <a:latin typeface="Arial" panose="020B0604020202020204" pitchFamily="34" charset="0"/>
              </a:rPr>
              <a:t> </a:t>
            </a:r>
            <a:r>
              <a:rPr lang="fr-FR" altLang="fr-FR" sz="1800" dirty="0" err="1">
                <a:solidFill>
                  <a:srgbClr val="677E8E"/>
                </a:solidFill>
                <a:latin typeface="Arial" panose="020B0604020202020204" pitchFamily="34" charset="0"/>
              </a:rPr>
              <a:t>terms</a:t>
            </a:r>
            <a:r>
              <a:rPr lang="fr-FR" altLang="fr-FR" sz="1800" dirty="0">
                <a:solidFill>
                  <a:srgbClr val="677E8E"/>
                </a:solidFill>
                <a:latin typeface="Arial" panose="020B0604020202020204" pitchFamily="34" charset="0"/>
              </a:rPr>
              <a:t> of one </a:t>
            </a:r>
            <a:r>
              <a:rPr lang="fr-FR" altLang="fr-FR" sz="1800" dirty="0" err="1">
                <a:solidFill>
                  <a:srgbClr val="677E8E"/>
                </a:solidFill>
                <a:latin typeface="Arial" panose="020B0604020202020204" pitchFamily="34" charset="0"/>
              </a:rPr>
              <a:t>month</a:t>
            </a:r>
            <a:r>
              <a:rPr lang="fr-FR" altLang="fr-FR" sz="1800" dirty="0">
                <a:solidFill>
                  <a:srgbClr val="677E8E"/>
                </a:solidFill>
                <a:latin typeface="Arial" panose="020B0604020202020204" pitchFamily="34" charset="0"/>
              </a:rPr>
              <a:t>. If </a:t>
            </a:r>
            <a:r>
              <a:rPr lang="fr-FR" altLang="fr-FR" sz="1800" dirty="0" err="1">
                <a:solidFill>
                  <a:srgbClr val="677E8E"/>
                </a:solidFill>
                <a:latin typeface="Arial" panose="020B0604020202020204" pitchFamily="34" charset="0"/>
              </a:rPr>
              <a:t>its</a:t>
            </a:r>
            <a:r>
              <a:rPr lang="fr-FR" altLang="fr-FR" sz="1800" dirty="0">
                <a:solidFill>
                  <a:srgbClr val="677E8E"/>
                </a:solidFill>
                <a:latin typeface="Arial" panose="020B0604020202020204" pitchFamily="34" charset="0"/>
              </a:rPr>
              <a:t> </a:t>
            </a:r>
            <a:r>
              <a:rPr lang="fr-FR" altLang="fr-FR" sz="1800" dirty="0" err="1">
                <a:solidFill>
                  <a:srgbClr val="677E8E"/>
                </a:solidFill>
                <a:latin typeface="Arial" panose="020B0604020202020204" pitchFamily="34" charset="0"/>
              </a:rPr>
              <a:t>opening</a:t>
            </a:r>
            <a:r>
              <a:rPr lang="fr-FR" altLang="fr-FR" sz="1800" dirty="0">
                <a:solidFill>
                  <a:srgbClr val="677E8E"/>
                </a:solidFill>
                <a:latin typeface="Arial" panose="020B0604020202020204" pitchFamily="34" charset="0"/>
              </a:rPr>
              <a:t> </a:t>
            </a:r>
            <a:r>
              <a:rPr lang="fr-FR" altLang="fr-FR" sz="1800" dirty="0" err="1">
                <a:solidFill>
                  <a:srgbClr val="677E8E"/>
                </a:solidFill>
                <a:latin typeface="Arial" panose="020B0604020202020204" pitchFamily="34" charset="0"/>
              </a:rPr>
              <a:t>debtors</a:t>
            </a:r>
            <a:r>
              <a:rPr lang="fr-FR" altLang="fr-FR" sz="1800" dirty="0">
                <a:solidFill>
                  <a:srgbClr val="677E8E"/>
                </a:solidFill>
                <a:latin typeface="Arial" panose="020B0604020202020204" pitchFamily="34" charset="0"/>
              </a:rPr>
              <a:t> </a:t>
            </a:r>
            <a:r>
              <a:rPr lang="fr-FR" altLang="fr-FR" sz="1800" dirty="0" err="1">
                <a:solidFill>
                  <a:srgbClr val="677E8E"/>
                </a:solidFill>
                <a:latin typeface="Arial" panose="020B0604020202020204" pitchFamily="34" charset="0"/>
              </a:rPr>
              <a:t>were</a:t>
            </a:r>
            <a:r>
              <a:rPr lang="fr-FR" altLang="fr-FR" sz="1800" dirty="0">
                <a:solidFill>
                  <a:srgbClr val="677E8E"/>
                </a:solidFill>
                <a:latin typeface="Arial" panose="020B0604020202020204" pitchFamily="34" charset="0"/>
              </a:rPr>
              <a:t> €1,300, </a:t>
            </a:r>
            <a:r>
              <a:rPr lang="fr-FR" altLang="fr-FR" sz="1800" dirty="0" err="1">
                <a:solidFill>
                  <a:srgbClr val="677E8E"/>
                </a:solidFill>
                <a:latin typeface="Arial" panose="020B0604020202020204" pitchFamily="34" charset="0"/>
              </a:rPr>
              <a:t>what</a:t>
            </a:r>
            <a:r>
              <a:rPr lang="fr-FR" altLang="fr-FR" sz="1800" dirty="0">
                <a:solidFill>
                  <a:srgbClr val="677E8E"/>
                </a:solidFill>
                <a:latin typeface="Arial" panose="020B0604020202020204" pitchFamily="34" charset="0"/>
              </a:rPr>
              <a:t> </a:t>
            </a:r>
            <a:r>
              <a:rPr lang="fr-FR" altLang="fr-FR" sz="1800" dirty="0" err="1">
                <a:solidFill>
                  <a:srgbClr val="677E8E"/>
                </a:solidFill>
                <a:latin typeface="Arial" panose="020B0604020202020204" pitchFamily="34" charset="0"/>
              </a:rPr>
              <a:t>would</a:t>
            </a:r>
            <a:r>
              <a:rPr lang="fr-FR" altLang="fr-FR" sz="1800" dirty="0">
                <a:solidFill>
                  <a:srgbClr val="677E8E"/>
                </a:solidFill>
                <a:latin typeface="Arial" panose="020B0604020202020204" pitchFamily="34" charset="0"/>
              </a:rPr>
              <a:t> </a:t>
            </a:r>
            <a:r>
              <a:rPr lang="fr-FR" altLang="fr-FR" sz="1800" dirty="0" err="1">
                <a:solidFill>
                  <a:srgbClr val="677E8E"/>
                </a:solidFill>
                <a:latin typeface="Arial" panose="020B0604020202020204" pitchFamily="34" charset="0"/>
              </a:rPr>
              <a:t>be</a:t>
            </a:r>
            <a:r>
              <a:rPr lang="fr-FR" altLang="fr-FR" sz="1800" dirty="0">
                <a:solidFill>
                  <a:srgbClr val="677E8E"/>
                </a:solidFill>
                <a:latin typeface="Arial" panose="020B0604020202020204" pitchFamily="34" charset="0"/>
              </a:rPr>
              <a:t> the </a:t>
            </a:r>
            <a:r>
              <a:rPr lang="fr-FR" altLang="fr-FR" sz="1800" dirty="0" err="1">
                <a:solidFill>
                  <a:srgbClr val="677E8E"/>
                </a:solidFill>
                <a:latin typeface="Arial" panose="020B0604020202020204" pitchFamily="34" charset="0"/>
              </a:rPr>
              <a:t>planned</a:t>
            </a:r>
            <a:r>
              <a:rPr lang="fr-FR" altLang="fr-FR" sz="1800" dirty="0">
                <a:solidFill>
                  <a:srgbClr val="677E8E"/>
                </a:solidFill>
                <a:latin typeface="Arial" panose="020B0604020202020204" pitchFamily="34" charset="0"/>
              </a:rPr>
              <a:t> total of </a:t>
            </a:r>
            <a:r>
              <a:rPr lang="fr-FR" altLang="fr-FR" sz="1800" dirty="0" err="1">
                <a:solidFill>
                  <a:srgbClr val="677E8E"/>
                </a:solidFill>
                <a:latin typeface="Arial" panose="020B0604020202020204" pitchFamily="34" charset="0"/>
              </a:rPr>
              <a:t>receipts</a:t>
            </a:r>
            <a:r>
              <a:rPr lang="fr-FR" altLang="fr-FR" sz="1800" dirty="0">
                <a:solidFill>
                  <a:srgbClr val="677E8E"/>
                </a:solidFill>
                <a:latin typeface="Arial" panose="020B0604020202020204" pitchFamily="34" charset="0"/>
              </a:rPr>
              <a:t> </a:t>
            </a:r>
            <a:r>
              <a:rPr lang="fr-FR" altLang="fr-FR" sz="1800" dirty="0" err="1">
                <a:solidFill>
                  <a:srgbClr val="677E8E"/>
                </a:solidFill>
                <a:latin typeface="Arial" panose="020B0604020202020204" pitchFamily="34" charset="0"/>
              </a:rPr>
              <a:t>from</a:t>
            </a:r>
            <a:r>
              <a:rPr lang="fr-FR" altLang="fr-FR" sz="1800" dirty="0">
                <a:solidFill>
                  <a:srgbClr val="677E8E"/>
                </a:solidFill>
                <a:latin typeface="Arial" panose="020B0604020202020204" pitchFamily="34" charset="0"/>
              </a:rPr>
              <a:t> all sales </a:t>
            </a:r>
            <a:r>
              <a:rPr lang="fr-FR" altLang="fr-FR" sz="1800" dirty="0" err="1">
                <a:solidFill>
                  <a:srgbClr val="677E8E"/>
                </a:solidFill>
                <a:latin typeface="Arial" panose="020B0604020202020204" pitchFamily="34" charset="0"/>
              </a:rPr>
              <a:t>during</a:t>
            </a:r>
            <a:r>
              <a:rPr lang="fr-FR" altLang="fr-FR" sz="1800" dirty="0">
                <a:solidFill>
                  <a:srgbClr val="677E8E"/>
                </a:solidFill>
                <a:latin typeface="Arial" panose="020B0604020202020204" pitchFamily="34" charset="0"/>
              </a:rPr>
              <a:t> the </a:t>
            </a:r>
            <a:r>
              <a:rPr lang="fr-FR" altLang="fr-FR" sz="1800" dirty="0" err="1">
                <a:solidFill>
                  <a:srgbClr val="677E8E"/>
                </a:solidFill>
                <a:latin typeface="Arial" panose="020B0604020202020204" pitchFamily="34" charset="0"/>
              </a:rPr>
              <a:t>year</a:t>
            </a:r>
            <a:r>
              <a:rPr lang="fr-FR" altLang="fr-FR" sz="1800" dirty="0">
                <a:solidFill>
                  <a:srgbClr val="677E8E"/>
                </a:solidFill>
                <a:latin typeface="Arial" panose="020B0604020202020204" pitchFamily="34" charset="0"/>
              </a:rPr>
              <a:t>?</a:t>
            </a:r>
          </a:p>
        </p:txBody>
      </p:sp>
      <p:graphicFrame>
        <p:nvGraphicFramePr>
          <p:cNvPr id="4" name="Tableau 3"/>
          <p:cNvGraphicFramePr>
            <a:graphicFrameLocks noGrp="1"/>
          </p:cNvGraphicFramePr>
          <p:nvPr/>
        </p:nvGraphicFramePr>
        <p:xfrm>
          <a:off x="1571625" y="3536156"/>
          <a:ext cx="6172200" cy="1341056"/>
        </p:xfrm>
        <a:graphic>
          <a:graphicData uri="http://schemas.openxmlformats.org/drawingml/2006/table">
            <a:tbl>
              <a:tblPr/>
              <a:tblGrid>
                <a:gridCol w="22288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400050">
                  <a:extLst>
                    <a:ext uri="{9D8B030D-6E8A-4147-A177-3AD203B41FA5}">
                      <a16:colId xmlns:a16="http://schemas.microsoft.com/office/drawing/2014/main" val="20003"/>
                    </a:ext>
                  </a:extLst>
                </a:gridCol>
                <a:gridCol w="971550">
                  <a:extLst>
                    <a:ext uri="{9D8B030D-6E8A-4147-A177-3AD203B41FA5}">
                      <a16:colId xmlns:a16="http://schemas.microsoft.com/office/drawing/2014/main" val="20004"/>
                    </a:ext>
                  </a:extLst>
                </a:gridCol>
                <a:gridCol w="800100">
                  <a:extLst>
                    <a:ext uri="{9D8B030D-6E8A-4147-A177-3AD203B41FA5}">
                      <a16:colId xmlns:a16="http://schemas.microsoft.com/office/drawing/2014/main" val="20005"/>
                    </a:ext>
                  </a:extLst>
                </a:gridCol>
              </a:tblGrid>
              <a:tr h="27854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400" b="0" i="0" u="none" strike="noStrike" cap="none" normalizeH="0" baseline="0" smtClean="0">
                        <a:ln>
                          <a:noFill/>
                        </a:ln>
                        <a:solidFill>
                          <a:schemeClr val="tx1"/>
                        </a:solidFill>
                        <a:effectLst/>
                        <a:latin typeface="Arial" charset="0"/>
                      </a:endParaRPr>
                    </a:p>
                  </a:txBody>
                  <a:tcPr marL="68580" marR="68580" marT="34282" marB="342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chemeClr val="tx1"/>
                          </a:solidFill>
                          <a:effectLst/>
                          <a:latin typeface="Arial" charset="0"/>
                        </a:rPr>
                        <a:t>January</a:t>
                      </a:r>
                    </a:p>
                  </a:txBody>
                  <a:tcPr marL="68580" marR="68580" marT="34282" marB="342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chemeClr val="tx1"/>
                          </a:solidFill>
                          <a:effectLst/>
                          <a:latin typeface="Arial" charset="0"/>
                        </a:rPr>
                        <a:t>February</a:t>
                      </a:r>
                    </a:p>
                  </a:txBody>
                  <a:tcPr marL="68580" marR="68580" marT="34282" marB="342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chemeClr val="tx1"/>
                          </a:solidFill>
                          <a:effectLst/>
                          <a:latin typeface="Arial" charset="0"/>
                        </a:rPr>
                        <a:t>…</a:t>
                      </a:r>
                    </a:p>
                  </a:txBody>
                  <a:tcPr marL="68580" marR="68580" marT="34282" marB="342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chemeClr val="tx1"/>
                          </a:solidFill>
                          <a:effectLst/>
                          <a:latin typeface="Arial" charset="0"/>
                        </a:rPr>
                        <a:t>December</a:t>
                      </a:r>
                    </a:p>
                  </a:txBody>
                  <a:tcPr marL="68580" marR="68580" marT="34282" marB="342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chemeClr val="tx1"/>
                          </a:solidFill>
                          <a:effectLst/>
                          <a:latin typeface="Arial" charset="0"/>
                        </a:rPr>
                        <a:t>Total</a:t>
                      </a:r>
                    </a:p>
                  </a:txBody>
                  <a:tcPr marL="68580" marR="68580" marT="34282" marB="342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785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Cash sales</a:t>
                      </a:r>
                    </a:p>
                  </a:txBody>
                  <a:tcPr marL="68580" marR="68580" marT="34282" marB="342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1,000</a:t>
                      </a:r>
                    </a:p>
                  </a:txBody>
                  <a:tcPr marL="68580" marR="68580" marT="34282" marB="342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1,000</a:t>
                      </a:r>
                    </a:p>
                  </a:txBody>
                  <a:tcPr marL="68580" marR="68580" marT="34282" marB="342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400" b="1" i="0" u="none" strike="noStrike" cap="none" normalizeH="0" baseline="0" smtClean="0">
                        <a:ln>
                          <a:noFill/>
                        </a:ln>
                        <a:solidFill>
                          <a:schemeClr val="tx1"/>
                        </a:solidFill>
                        <a:effectLst/>
                        <a:latin typeface="Arial" charset="0"/>
                      </a:endParaRPr>
                    </a:p>
                  </a:txBody>
                  <a:tcPr marL="68580" marR="68580" marT="34282" marB="342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1,000</a:t>
                      </a:r>
                    </a:p>
                  </a:txBody>
                  <a:tcPr marL="68580" marR="68580" marT="34282" marB="342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12,000</a:t>
                      </a:r>
                    </a:p>
                  </a:txBody>
                  <a:tcPr marL="68580" marR="68580" marT="34282" marB="342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785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Credit sales</a:t>
                      </a:r>
                    </a:p>
                  </a:txBody>
                  <a:tcPr marL="68580" marR="68580" marT="34282" marB="342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1,300</a:t>
                      </a:r>
                    </a:p>
                  </a:txBody>
                  <a:tcPr marL="68580" marR="68580" marT="34282" marB="342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1,000</a:t>
                      </a:r>
                    </a:p>
                  </a:txBody>
                  <a:tcPr marL="68580" marR="68580" marT="34282" marB="342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400" b="1" i="0" u="none" strike="noStrike" cap="none" normalizeH="0" baseline="0" smtClean="0">
                        <a:ln>
                          <a:noFill/>
                        </a:ln>
                        <a:solidFill>
                          <a:schemeClr val="tx1"/>
                        </a:solidFill>
                        <a:effectLst/>
                        <a:latin typeface="Arial" charset="0"/>
                      </a:endParaRPr>
                    </a:p>
                  </a:txBody>
                  <a:tcPr marL="68580" marR="68580" marT="34282" marB="342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1,000</a:t>
                      </a:r>
                    </a:p>
                  </a:txBody>
                  <a:tcPr marL="68580" marR="68580" marT="34282" marB="342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12,300</a:t>
                      </a:r>
                    </a:p>
                  </a:txBody>
                  <a:tcPr marL="68580" marR="68580" marT="34282" marB="342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800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Collections from customers</a:t>
                      </a:r>
                    </a:p>
                  </a:txBody>
                  <a:tcPr marL="68580" marR="68580" marT="34282" marB="342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2,300</a:t>
                      </a:r>
                    </a:p>
                  </a:txBody>
                  <a:tcPr marL="68580" marR="68580" marT="34282" marB="342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2,000</a:t>
                      </a:r>
                    </a:p>
                  </a:txBody>
                  <a:tcPr marL="68580" marR="68580" marT="34282" marB="342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400" b="1" i="0" u="none" strike="noStrike" cap="none" normalizeH="0" baseline="0" smtClean="0">
                        <a:ln>
                          <a:noFill/>
                        </a:ln>
                        <a:solidFill>
                          <a:schemeClr val="tx1"/>
                        </a:solidFill>
                        <a:effectLst/>
                        <a:latin typeface="Arial" charset="0"/>
                      </a:endParaRPr>
                    </a:p>
                  </a:txBody>
                  <a:tcPr marL="68580" marR="68580" marT="34282" marB="342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2,000</a:t>
                      </a:r>
                    </a:p>
                  </a:txBody>
                  <a:tcPr marL="68580" marR="68580" marT="34282" marB="342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chemeClr val="tx1"/>
                          </a:solidFill>
                          <a:effectLst/>
                          <a:latin typeface="Arial" charset="0"/>
                        </a:rPr>
                        <a:t>24,300</a:t>
                      </a:r>
                    </a:p>
                  </a:txBody>
                  <a:tcPr marL="68580" marR="68580" marT="34282" marB="342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5514456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ChangeArrowheads="1"/>
          </p:cNvSpPr>
          <p:nvPr/>
        </p:nvSpPr>
        <p:spPr bwMode="auto">
          <a:xfrm>
            <a:off x="1571625" y="964406"/>
            <a:ext cx="6229350" cy="2858691"/>
          </a:xfrm>
          <a:prstGeom prst="rect">
            <a:avLst/>
          </a:prstGeom>
          <a:noFill/>
          <a:ln w="9525">
            <a:noFill/>
            <a:miter lim="800000"/>
            <a:headEnd/>
            <a:tailEnd/>
          </a:ln>
        </p:spPr>
        <p:txBody>
          <a:bodyPr/>
          <a:lstStyle/>
          <a:p>
            <a:pPr marL="257175" indent="-257175">
              <a:spcBef>
                <a:spcPct val="20000"/>
              </a:spcBef>
              <a:buSzPct val="150000"/>
              <a:defRPr/>
            </a:pPr>
            <a:endParaRPr lang="fr-FR" dirty="0">
              <a:solidFill>
                <a:srgbClr val="677E8E"/>
              </a:solidFill>
              <a:latin typeface="Arial" charset="0"/>
            </a:endParaRPr>
          </a:p>
          <a:p>
            <a:pPr>
              <a:defRPr/>
            </a:pPr>
            <a:r>
              <a:rPr lang="en-GB" dirty="0">
                <a:solidFill>
                  <a:srgbClr val="677E8E"/>
                </a:solidFill>
                <a:latin typeface="Arial" charset="0"/>
              </a:rPr>
              <a:t>Minnow Ltd buys 1,600 items at €5 each evenly through the year, one-quarter on cash terms and three-quarters on two months' credit. If the company's opening creditors were €750, what would be the total of its payments for the year?</a:t>
            </a:r>
            <a:endParaRPr lang="fr-FR" dirty="0">
              <a:solidFill>
                <a:srgbClr val="677E8E"/>
              </a:solidFill>
              <a:latin typeface="Arial" charset="0"/>
            </a:endParaRPr>
          </a:p>
          <a:p>
            <a:pPr>
              <a:defRPr/>
            </a:pPr>
            <a:r>
              <a:rPr lang="en-GB" dirty="0">
                <a:solidFill>
                  <a:srgbClr val="677E8E"/>
                </a:solidFill>
                <a:latin typeface="Arial" charset="0"/>
              </a:rPr>
              <a:t>(Assume all creditors are paid on due dates.)</a:t>
            </a:r>
            <a:endParaRPr lang="fr-FR" dirty="0">
              <a:solidFill>
                <a:srgbClr val="677E8E"/>
              </a:solidFill>
              <a:latin typeface="Arial" charset="0"/>
            </a:endParaRPr>
          </a:p>
        </p:txBody>
      </p:sp>
      <p:sp>
        <p:nvSpPr>
          <p:cNvPr id="4" name="Rectangle 2"/>
          <p:cNvSpPr txBox="1">
            <a:spLocks noChangeArrowheads="1"/>
          </p:cNvSpPr>
          <p:nvPr/>
        </p:nvSpPr>
        <p:spPr bwMode="auto">
          <a:xfrm>
            <a:off x="1828800" y="0"/>
            <a:ext cx="5829300" cy="685800"/>
          </a:xfrm>
          <a:prstGeom prst="rect">
            <a:avLst/>
          </a:prstGeom>
          <a:noFill/>
          <a:ln w="9525">
            <a:noFill/>
            <a:miter lim="800000"/>
            <a:headEnd/>
            <a:tailEnd/>
          </a:ln>
        </p:spPr>
        <p:txBody>
          <a:bodyPr anchor="ctr"/>
          <a:lstStyle/>
          <a:p>
            <a:pPr>
              <a:defRPr/>
            </a:pPr>
            <a:r>
              <a:rPr lang="fr-FR" sz="2400" b="1" kern="0" dirty="0">
                <a:solidFill>
                  <a:srgbClr val="004F94"/>
                </a:solidFill>
                <a:latin typeface="Comic Sans MS" pitchFamily="66" charset="0"/>
                <a:ea typeface="+mj-ea"/>
                <a:cs typeface="+mj-cs"/>
              </a:rPr>
              <a:t>The cash </a:t>
            </a:r>
            <a:r>
              <a:rPr lang="fr-FR" sz="2400" b="1" kern="0" dirty="0" err="1">
                <a:solidFill>
                  <a:srgbClr val="004F94"/>
                </a:solidFill>
                <a:latin typeface="Comic Sans MS" pitchFamily="66" charset="0"/>
                <a:ea typeface="+mj-ea"/>
                <a:cs typeface="+mj-cs"/>
              </a:rPr>
              <a:t>payments</a:t>
            </a:r>
            <a:r>
              <a:rPr lang="fr-FR" sz="2400" b="1" kern="0" dirty="0">
                <a:solidFill>
                  <a:srgbClr val="004F94"/>
                </a:solidFill>
                <a:latin typeface="Comic Sans MS" pitchFamily="66" charset="0"/>
                <a:ea typeface="+mj-ea"/>
                <a:cs typeface="+mj-cs"/>
              </a:rPr>
              <a:t> budget</a:t>
            </a:r>
          </a:p>
        </p:txBody>
      </p:sp>
    </p:spTree>
    <p:extLst>
      <p:ext uri="{BB962C8B-B14F-4D97-AF65-F5344CB8AC3E}">
        <p14:creationId xmlns:p14="http://schemas.microsoft.com/office/powerpoint/2010/main" val="369643461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ChangeArrowheads="1"/>
          </p:cNvSpPr>
          <p:nvPr/>
        </p:nvSpPr>
        <p:spPr bwMode="auto">
          <a:xfrm>
            <a:off x="1571625" y="964406"/>
            <a:ext cx="6229350" cy="2858691"/>
          </a:xfrm>
          <a:prstGeom prst="rect">
            <a:avLst/>
          </a:prstGeom>
          <a:noFill/>
          <a:ln w="9525">
            <a:noFill/>
            <a:miter lim="800000"/>
            <a:headEnd/>
            <a:tailEnd/>
          </a:ln>
        </p:spPr>
        <p:txBody>
          <a:bodyPr/>
          <a:lstStyle/>
          <a:p>
            <a:pPr marL="257175" indent="-257175">
              <a:spcBef>
                <a:spcPct val="20000"/>
              </a:spcBef>
              <a:buSzPct val="150000"/>
              <a:defRPr/>
            </a:pPr>
            <a:endParaRPr lang="fr-FR" dirty="0">
              <a:solidFill>
                <a:srgbClr val="677E8E"/>
              </a:solidFill>
              <a:latin typeface="Arial" charset="0"/>
            </a:endParaRPr>
          </a:p>
          <a:p>
            <a:pPr>
              <a:defRPr/>
            </a:pPr>
            <a:r>
              <a:rPr lang="en-GB" dirty="0">
                <a:solidFill>
                  <a:srgbClr val="677E8E"/>
                </a:solidFill>
                <a:latin typeface="Arial" charset="0"/>
              </a:rPr>
              <a:t>Minnow Ltd buys 1,600 items at €5 each evenly through the year, one-quarter on cash terms and three-quarters on two months' credit. If the company's opening creditors were €750, what would be the total of its payments for the year?</a:t>
            </a:r>
            <a:endParaRPr lang="fr-FR" dirty="0">
              <a:solidFill>
                <a:srgbClr val="677E8E"/>
              </a:solidFill>
              <a:latin typeface="Arial" charset="0"/>
            </a:endParaRPr>
          </a:p>
          <a:p>
            <a:pPr>
              <a:defRPr/>
            </a:pPr>
            <a:r>
              <a:rPr lang="en-GB" dirty="0">
                <a:solidFill>
                  <a:srgbClr val="677E8E"/>
                </a:solidFill>
                <a:latin typeface="Arial" charset="0"/>
              </a:rPr>
              <a:t>(Assume all creditors are paid on due dates.)</a:t>
            </a:r>
            <a:endParaRPr lang="fr-FR" dirty="0">
              <a:solidFill>
                <a:srgbClr val="677E8E"/>
              </a:solidFill>
              <a:latin typeface="Arial" charset="0"/>
            </a:endParaRPr>
          </a:p>
        </p:txBody>
      </p:sp>
      <p:sp>
        <p:nvSpPr>
          <p:cNvPr id="4" name="Rectangle 2"/>
          <p:cNvSpPr txBox="1">
            <a:spLocks noChangeArrowheads="1"/>
          </p:cNvSpPr>
          <p:nvPr/>
        </p:nvSpPr>
        <p:spPr bwMode="auto">
          <a:xfrm>
            <a:off x="1828800" y="0"/>
            <a:ext cx="5829300" cy="685800"/>
          </a:xfrm>
          <a:prstGeom prst="rect">
            <a:avLst/>
          </a:prstGeom>
          <a:noFill/>
          <a:ln w="9525">
            <a:noFill/>
            <a:miter lim="800000"/>
            <a:headEnd/>
            <a:tailEnd/>
          </a:ln>
        </p:spPr>
        <p:txBody>
          <a:bodyPr anchor="ctr"/>
          <a:lstStyle/>
          <a:p>
            <a:pPr>
              <a:defRPr/>
            </a:pPr>
            <a:r>
              <a:rPr lang="fr-FR" sz="2400" b="1" kern="0" dirty="0">
                <a:solidFill>
                  <a:srgbClr val="004F94"/>
                </a:solidFill>
                <a:latin typeface="Comic Sans MS" pitchFamily="66" charset="0"/>
                <a:ea typeface="+mj-ea"/>
                <a:cs typeface="+mj-cs"/>
              </a:rPr>
              <a:t>The cash </a:t>
            </a:r>
            <a:r>
              <a:rPr lang="fr-FR" sz="2400" b="1" kern="0" dirty="0" err="1">
                <a:solidFill>
                  <a:srgbClr val="004F94"/>
                </a:solidFill>
                <a:latin typeface="Comic Sans MS" pitchFamily="66" charset="0"/>
                <a:ea typeface="+mj-ea"/>
                <a:cs typeface="+mj-cs"/>
              </a:rPr>
              <a:t>payments</a:t>
            </a:r>
            <a:r>
              <a:rPr lang="fr-FR" sz="2400" b="1" kern="0" dirty="0">
                <a:solidFill>
                  <a:srgbClr val="004F94"/>
                </a:solidFill>
                <a:latin typeface="Comic Sans MS" pitchFamily="66" charset="0"/>
                <a:ea typeface="+mj-ea"/>
                <a:cs typeface="+mj-cs"/>
              </a:rPr>
              <a:t> budget</a:t>
            </a:r>
          </a:p>
        </p:txBody>
      </p:sp>
      <p:graphicFrame>
        <p:nvGraphicFramePr>
          <p:cNvPr id="5" name="Tableau 4"/>
          <p:cNvGraphicFramePr>
            <a:graphicFrameLocks noGrp="1"/>
          </p:cNvGraphicFramePr>
          <p:nvPr>
            <p:extLst>
              <p:ext uri="{D42A27DB-BD31-4B8C-83A1-F6EECF244321}">
                <p14:modId xmlns:p14="http://schemas.microsoft.com/office/powerpoint/2010/main" val="3050572054"/>
              </p:ext>
            </p:extLst>
          </p:nvPr>
        </p:nvGraphicFramePr>
        <p:xfrm>
          <a:off x="1979711" y="2931791"/>
          <a:ext cx="5821264" cy="1825147"/>
        </p:xfrm>
        <a:graphic>
          <a:graphicData uri="http://schemas.openxmlformats.org/drawingml/2006/table">
            <a:tbl>
              <a:tblPr/>
              <a:tblGrid>
                <a:gridCol w="2366888">
                  <a:extLst>
                    <a:ext uri="{9D8B030D-6E8A-4147-A177-3AD203B41FA5}">
                      <a16:colId xmlns:a16="http://schemas.microsoft.com/office/drawing/2014/main" val="20000"/>
                    </a:ext>
                  </a:extLst>
                </a:gridCol>
                <a:gridCol w="2123802">
                  <a:extLst>
                    <a:ext uri="{9D8B030D-6E8A-4147-A177-3AD203B41FA5}">
                      <a16:colId xmlns:a16="http://schemas.microsoft.com/office/drawing/2014/main" val="20001"/>
                    </a:ext>
                  </a:extLst>
                </a:gridCol>
                <a:gridCol w="1330574">
                  <a:extLst>
                    <a:ext uri="{9D8B030D-6E8A-4147-A177-3AD203B41FA5}">
                      <a16:colId xmlns:a16="http://schemas.microsoft.com/office/drawing/2014/main" val="20002"/>
                    </a:ext>
                  </a:extLst>
                </a:gridCol>
              </a:tblGrid>
              <a:tr h="44099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400" b="0" i="0" u="none" strike="noStrike" cap="none" normalizeH="0" baseline="0" smtClean="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400" b="0" i="0" u="none" strike="noStrike" cap="none" normalizeH="0" baseline="0" smtClean="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chemeClr val="tx1"/>
                          </a:solidFill>
                          <a:effectLst/>
                          <a:latin typeface="Arial" charset="0"/>
                        </a:rPr>
                        <a: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334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Total purchases</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1,600 * 5</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8,000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1013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Add opening creditors</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750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750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1013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Less closing creditors</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(1,600/12)*2*0.75*5</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1,000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334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Total payments</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400" b="1" i="0" u="none" strike="noStrike" cap="none" normalizeH="0" baseline="0" smtClean="0">
                        <a:ln>
                          <a:noFill/>
                        </a:ln>
                        <a:solidFill>
                          <a:schemeClr val="tx1"/>
                        </a:solidFill>
                        <a:effectLst/>
                        <a:latin typeface="Arial"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chemeClr val="tx1"/>
                          </a:solidFill>
                          <a:effectLst/>
                          <a:latin typeface="Arial" charset="0"/>
                        </a:rPr>
                        <a:t>7,750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4648054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2171700" y="0"/>
            <a:ext cx="5829300" cy="685800"/>
          </a:xfrm>
        </p:spPr>
        <p:txBody>
          <a:bodyPr/>
          <a:lstStyle/>
          <a:p>
            <a:pPr eaLnBrk="1" hangingPunct="1"/>
            <a:r>
              <a:rPr lang="fr-FR" altLang="fr-FR" smtClean="0">
                <a:latin typeface="Comic Sans MS" panose="030F0702030302020204" pitchFamily="66" charset="0"/>
              </a:rPr>
              <a:t>The cash budget</a:t>
            </a:r>
          </a:p>
        </p:txBody>
      </p:sp>
      <p:sp>
        <p:nvSpPr>
          <p:cNvPr id="90115" name="Rectangle 6"/>
          <p:cNvSpPr>
            <a:spLocks noChangeArrowheads="1"/>
          </p:cNvSpPr>
          <p:nvPr/>
        </p:nvSpPr>
        <p:spPr bwMode="auto">
          <a:xfrm>
            <a:off x="1980010" y="1059656"/>
            <a:ext cx="5849540" cy="2858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600">
                <a:solidFill>
                  <a:schemeClr val="tx1"/>
                </a:solidFill>
                <a:latin typeface="Times New Roman" panose="02020603050405020304" pitchFamily="18" charset="0"/>
              </a:defRPr>
            </a:lvl1pPr>
            <a:lvl2pPr marL="742950" indent="-285750" eaLnBrk="0" hangingPunct="0">
              <a:defRPr sz="3600">
                <a:solidFill>
                  <a:schemeClr val="tx1"/>
                </a:solidFill>
                <a:latin typeface="Times New Roman" panose="02020603050405020304" pitchFamily="18" charset="0"/>
              </a:defRPr>
            </a:lvl2pPr>
            <a:lvl3pPr marL="1143000" indent="-228600" eaLnBrk="0" hangingPunct="0">
              <a:defRPr sz="3600">
                <a:solidFill>
                  <a:schemeClr val="tx1"/>
                </a:solidFill>
                <a:latin typeface="Times New Roman" panose="02020603050405020304" pitchFamily="18" charset="0"/>
              </a:defRPr>
            </a:lvl3pPr>
            <a:lvl4pPr marL="1600200" indent="-228600" eaLnBrk="0" hangingPunct="0">
              <a:defRPr sz="3600">
                <a:solidFill>
                  <a:schemeClr val="tx1"/>
                </a:solidFill>
                <a:latin typeface="Times New Roman" panose="02020603050405020304" pitchFamily="18" charset="0"/>
              </a:defRPr>
            </a:lvl4pPr>
            <a:lvl5pPr marL="2057400" indent="-228600" eaLnBrk="0" hangingPunct="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eaLnBrk="1" hangingPunct="1">
              <a:spcBef>
                <a:spcPct val="20000"/>
              </a:spcBef>
              <a:buSzPct val="150000"/>
            </a:pPr>
            <a:r>
              <a:rPr lang="fr-FR" altLang="fr-FR" sz="1800" dirty="0">
                <a:solidFill>
                  <a:srgbClr val="677E8E"/>
                </a:solidFill>
                <a:latin typeface="Arial" panose="020B0604020202020204" pitchFamily="34" charset="0"/>
              </a:rPr>
              <a:t>	</a:t>
            </a:r>
          </a:p>
          <a:p>
            <a:pPr eaLnBrk="1" hangingPunct="1">
              <a:spcBef>
                <a:spcPct val="20000"/>
              </a:spcBef>
              <a:buSzPct val="150000"/>
            </a:pPr>
            <a:r>
              <a:rPr lang="fr-FR" altLang="fr-FR" sz="1800" dirty="0">
                <a:solidFill>
                  <a:srgbClr val="677E8E"/>
                </a:solidFill>
                <a:latin typeface="Arial" panose="020B0604020202020204" pitchFamily="34" charset="0"/>
              </a:rPr>
              <a:t>	</a:t>
            </a:r>
            <a:r>
              <a:rPr lang="fr-FR" altLang="fr-FR" sz="1800" dirty="0" err="1">
                <a:solidFill>
                  <a:srgbClr val="677E8E"/>
                </a:solidFill>
                <a:latin typeface="Arial" panose="020B0604020202020204" pitchFamily="34" charset="0"/>
              </a:rPr>
              <a:t>Create</a:t>
            </a:r>
            <a:r>
              <a:rPr lang="fr-FR" altLang="fr-FR" sz="1800" dirty="0">
                <a:solidFill>
                  <a:srgbClr val="677E8E"/>
                </a:solidFill>
                <a:latin typeface="Arial" panose="020B0604020202020204" pitchFamily="34" charset="0"/>
              </a:rPr>
              <a:t> a cash budget </a:t>
            </a:r>
            <a:r>
              <a:rPr lang="fr-FR" altLang="fr-FR" sz="1800" dirty="0" err="1">
                <a:solidFill>
                  <a:srgbClr val="677E8E"/>
                </a:solidFill>
                <a:latin typeface="Arial" panose="020B0604020202020204" pitchFamily="34" charset="0"/>
              </a:rPr>
              <a:t>from</a:t>
            </a:r>
            <a:r>
              <a:rPr lang="fr-FR" altLang="fr-FR" sz="1800" dirty="0">
                <a:solidFill>
                  <a:srgbClr val="677E8E"/>
                </a:solidFill>
                <a:latin typeface="Arial" panose="020B0604020202020204" pitchFamily="34" charset="0"/>
              </a:rPr>
              <a:t> the </a:t>
            </a:r>
            <a:r>
              <a:rPr lang="fr-FR" altLang="fr-FR" sz="1800" dirty="0" err="1">
                <a:solidFill>
                  <a:srgbClr val="677E8E"/>
                </a:solidFill>
                <a:latin typeface="Arial" panose="020B0604020202020204" pitchFamily="34" charset="0"/>
              </a:rPr>
              <a:t>following</a:t>
            </a:r>
            <a:r>
              <a:rPr lang="fr-FR" altLang="fr-FR" sz="1800" dirty="0">
                <a:solidFill>
                  <a:srgbClr val="677E8E"/>
                </a:solidFill>
                <a:latin typeface="Arial" panose="020B0604020202020204" pitchFamily="34" charset="0"/>
              </a:rPr>
              <a:t> information:</a:t>
            </a:r>
          </a:p>
          <a:p>
            <a:pPr eaLnBrk="1" hangingPunct="1">
              <a:spcBef>
                <a:spcPct val="20000"/>
              </a:spcBef>
              <a:buSzPct val="150000"/>
            </a:pPr>
            <a:r>
              <a:rPr lang="fr-FR" altLang="fr-FR" sz="1800" dirty="0">
                <a:solidFill>
                  <a:srgbClr val="677E8E"/>
                </a:solidFill>
                <a:latin typeface="Arial" panose="020B0604020202020204" pitchFamily="34" charset="0"/>
              </a:rPr>
              <a:t>	</a:t>
            </a:r>
            <a:r>
              <a:rPr lang="fr-FR" altLang="fr-FR" sz="1800" dirty="0" err="1">
                <a:solidFill>
                  <a:srgbClr val="677E8E"/>
                </a:solidFill>
                <a:latin typeface="Arial" panose="020B0604020202020204" pitchFamily="34" charset="0"/>
              </a:rPr>
              <a:t>Opening</a:t>
            </a:r>
            <a:r>
              <a:rPr lang="fr-FR" altLang="fr-FR" sz="1800" dirty="0">
                <a:solidFill>
                  <a:srgbClr val="677E8E"/>
                </a:solidFill>
                <a:latin typeface="Arial" panose="020B0604020202020204" pitchFamily="34" charset="0"/>
              </a:rPr>
              <a:t> balance </a:t>
            </a:r>
            <a:r>
              <a:rPr lang="fr-FR" altLang="fr-FR" sz="1800" dirty="0" err="1">
                <a:solidFill>
                  <a:srgbClr val="677E8E"/>
                </a:solidFill>
                <a:latin typeface="Arial" panose="020B0604020202020204" pitchFamily="34" charset="0"/>
              </a:rPr>
              <a:t>is</a:t>
            </a:r>
            <a:r>
              <a:rPr lang="fr-FR" altLang="fr-FR" sz="1800" dirty="0">
                <a:solidFill>
                  <a:srgbClr val="677E8E"/>
                </a:solidFill>
                <a:latin typeface="Arial" panose="020B0604020202020204" pitchFamily="34" charset="0"/>
              </a:rPr>
              <a:t> €150 </a:t>
            </a:r>
            <a:r>
              <a:rPr lang="fr-FR" altLang="fr-FR" sz="1800" dirty="0" err="1">
                <a:solidFill>
                  <a:srgbClr val="677E8E"/>
                </a:solidFill>
                <a:latin typeface="Arial" panose="020B0604020202020204" pitchFamily="34" charset="0"/>
              </a:rPr>
              <a:t>overdrawn</a:t>
            </a:r>
            <a:r>
              <a:rPr lang="fr-FR" altLang="fr-FR" sz="1800" dirty="0">
                <a:solidFill>
                  <a:srgbClr val="677E8E"/>
                </a:solidFill>
                <a:latin typeface="Arial" panose="020B0604020202020204" pitchFamily="34" charset="0"/>
              </a:rPr>
              <a:t>, </a:t>
            </a:r>
            <a:r>
              <a:rPr lang="fr-FR" altLang="fr-FR" sz="1800" dirty="0" err="1">
                <a:solidFill>
                  <a:srgbClr val="677E8E"/>
                </a:solidFill>
                <a:latin typeface="Arial" panose="020B0604020202020204" pitchFamily="34" charset="0"/>
              </a:rPr>
              <a:t>credit</a:t>
            </a:r>
            <a:r>
              <a:rPr lang="fr-FR" altLang="fr-FR" sz="1800" dirty="0">
                <a:solidFill>
                  <a:srgbClr val="677E8E"/>
                </a:solidFill>
                <a:latin typeface="Arial" panose="020B0604020202020204" pitchFamily="34" charset="0"/>
              </a:rPr>
              <a:t> </a:t>
            </a:r>
            <a:r>
              <a:rPr lang="fr-FR" altLang="fr-FR" sz="1800" dirty="0" err="1">
                <a:solidFill>
                  <a:srgbClr val="677E8E"/>
                </a:solidFill>
                <a:latin typeface="Arial" panose="020B0604020202020204" pitchFamily="34" charset="0"/>
              </a:rPr>
              <a:t>receipts</a:t>
            </a:r>
            <a:r>
              <a:rPr lang="fr-FR" altLang="fr-FR" sz="1800" dirty="0">
                <a:solidFill>
                  <a:srgbClr val="677E8E"/>
                </a:solidFill>
                <a:latin typeface="Arial" panose="020B0604020202020204" pitchFamily="34" charset="0"/>
              </a:rPr>
              <a:t> are €100 per </a:t>
            </a:r>
            <a:r>
              <a:rPr lang="fr-FR" altLang="fr-FR" sz="1800" dirty="0" err="1">
                <a:solidFill>
                  <a:srgbClr val="677E8E"/>
                </a:solidFill>
                <a:latin typeface="Arial" panose="020B0604020202020204" pitchFamily="34" charset="0"/>
              </a:rPr>
              <a:t>month</a:t>
            </a:r>
            <a:r>
              <a:rPr lang="fr-FR" altLang="fr-FR" sz="1800" dirty="0">
                <a:solidFill>
                  <a:srgbClr val="677E8E"/>
                </a:solidFill>
                <a:latin typeface="Arial" panose="020B0604020202020204" pitchFamily="34" charset="0"/>
              </a:rPr>
              <a:t>, cash </a:t>
            </a:r>
            <a:r>
              <a:rPr lang="fr-FR" altLang="fr-FR" sz="1800" dirty="0" err="1">
                <a:solidFill>
                  <a:srgbClr val="677E8E"/>
                </a:solidFill>
                <a:latin typeface="Arial" panose="020B0604020202020204" pitchFamily="34" charset="0"/>
              </a:rPr>
              <a:t>receipts</a:t>
            </a:r>
            <a:r>
              <a:rPr lang="fr-FR" altLang="fr-FR" sz="1800" dirty="0">
                <a:solidFill>
                  <a:srgbClr val="677E8E"/>
                </a:solidFill>
                <a:latin typeface="Arial" panose="020B0604020202020204" pitchFamily="34" charset="0"/>
              </a:rPr>
              <a:t> are €30 pm and </a:t>
            </a:r>
            <a:r>
              <a:rPr lang="fr-FR" altLang="fr-FR" sz="1800" dirty="0" err="1">
                <a:solidFill>
                  <a:srgbClr val="677E8E"/>
                </a:solidFill>
                <a:latin typeface="Arial" panose="020B0604020202020204" pitchFamily="34" charset="0"/>
              </a:rPr>
              <a:t>other</a:t>
            </a:r>
            <a:r>
              <a:rPr lang="fr-FR" altLang="fr-FR" sz="1800" dirty="0">
                <a:solidFill>
                  <a:srgbClr val="677E8E"/>
                </a:solidFill>
                <a:latin typeface="Arial" panose="020B0604020202020204" pitchFamily="34" charset="0"/>
              </a:rPr>
              <a:t> </a:t>
            </a:r>
            <a:r>
              <a:rPr lang="fr-FR" altLang="fr-FR" sz="1800" dirty="0" err="1">
                <a:solidFill>
                  <a:srgbClr val="677E8E"/>
                </a:solidFill>
                <a:latin typeface="Arial" panose="020B0604020202020204" pitchFamily="34" charset="0"/>
              </a:rPr>
              <a:t>receipts</a:t>
            </a:r>
            <a:r>
              <a:rPr lang="fr-FR" altLang="fr-FR" sz="1800" dirty="0">
                <a:solidFill>
                  <a:srgbClr val="677E8E"/>
                </a:solidFill>
                <a:latin typeface="Arial" panose="020B0604020202020204" pitchFamily="34" charset="0"/>
              </a:rPr>
              <a:t> are €70 in </a:t>
            </a:r>
            <a:r>
              <a:rPr lang="fr-FR" altLang="fr-FR" sz="1800" dirty="0" err="1">
                <a:solidFill>
                  <a:srgbClr val="677E8E"/>
                </a:solidFill>
                <a:latin typeface="Arial" panose="020B0604020202020204" pitchFamily="34" charset="0"/>
              </a:rPr>
              <a:t>Feb</a:t>
            </a:r>
            <a:r>
              <a:rPr lang="fr-FR" altLang="fr-FR" sz="1800" dirty="0">
                <a:solidFill>
                  <a:srgbClr val="677E8E"/>
                </a:solidFill>
                <a:latin typeface="Arial" panose="020B0604020202020204" pitchFamily="34" charset="0"/>
              </a:rPr>
              <a:t>.</a:t>
            </a:r>
          </a:p>
          <a:p>
            <a:pPr eaLnBrk="1" hangingPunct="1">
              <a:spcBef>
                <a:spcPct val="20000"/>
              </a:spcBef>
              <a:buSzPct val="150000"/>
            </a:pPr>
            <a:r>
              <a:rPr lang="fr-FR" altLang="fr-FR" sz="1800" dirty="0">
                <a:solidFill>
                  <a:srgbClr val="677E8E"/>
                </a:solidFill>
                <a:latin typeface="Arial" panose="020B0604020202020204" pitchFamily="34" charset="0"/>
              </a:rPr>
              <a:t>	</a:t>
            </a:r>
            <a:r>
              <a:rPr lang="fr-FR" altLang="fr-FR" sz="1800" dirty="0" err="1">
                <a:solidFill>
                  <a:srgbClr val="677E8E"/>
                </a:solidFill>
                <a:latin typeface="Arial" panose="020B0604020202020204" pitchFamily="34" charset="0"/>
              </a:rPr>
              <a:t>Purchases</a:t>
            </a:r>
            <a:r>
              <a:rPr lang="fr-FR" altLang="fr-FR" sz="1800" dirty="0">
                <a:solidFill>
                  <a:srgbClr val="677E8E"/>
                </a:solidFill>
                <a:latin typeface="Arial" panose="020B0604020202020204" pitchFamily="34" charset="0"/>
              </a:rPr>
              <a:t> are €100 pm, </a:t>
            </a:r>
            <a:r>
              <a:rPr lang="fr-FR" altLang="fr-FR" sz="1800" dirty="0" err="1">
                <a:solidFill>
                  <a:srgbClr val="677E8E"/>
                </a:solidFill>
                <a:latin typeface="Arial" panose="020B0604020202020204" pitchFamily="34" charset="0"/>
              </a:rPr>
              <a:t>wages</a:t>
            </a:r>
            <a:r>
              <a:rPr lang="fr-FR" altLang="fr-FR" sz="1800" dirty="0">
                <a:solidFill>
                  <a:srgbClr val="677E8E"/>
                </a:solidFill>
                <a:latin typeface="Arial" panose="020B0604020202020204" pitchFamily="34" charset="0"/>
              </a:rPr>
              <a:t> €25 pm, </a:t>
            </a:r>
            <a:r>
              <a:rPr lang="fr-FR" altLang="fr-FR" sz="1800" dirty="0" err="1">
                <a:solidFill>
                  <a:srgbClr val="677E8E"/>
                </a:solidFill>
                <a:latin typeface="Arial" panose="020B0604020202020204" pitchFamily="34" charset="0"/>
              </a:rPr>
              <a:t>expenses</a:t>
            </a:r>
            <a:r>
              <a:rPr lang="fr-FR" altLang="fr-FR" sz="1800" dirty="0">
                <a:solidFill>
                  <a:srgbClr val="677E8E"/>
                </a:solidFill>
                <a:latin typeface="Arial" panose="020B0604020202020204" pitchFamily="34" charset="0"/>
              </a:rPr>
              <a:t> €35 pm and </a:t>
            </a:r>
            <a:r>
              <a:rPr lang="fr-FR" altLang="fr-FR" sz="1800" dirty="0" err="1">
                <a:solidFill>
                  <a:srgbClr val="677E8E"/>
                </a:solidFill>
                <a:latin typeface="Arial" panose="020B0604020202020204" pitchFamily="34" charset="0"/>
              </a:rPr>
              <a:t>other</a:t>
            </a:r>
            <a:r>
              <a:rPr lang="fr-FR" altLang="fr-FR" sz="1800" dirty="0">
                <a:solidFill>
                  <a:srgbClr val="677E8E"/>
                </a:solidFill>
                <a:latin typeface="Arial" panose="020B0604020202020204" pitchFamily="34" charset="0"/>
              </a:rPr>
              <a:t> </a:t>
            </a:r>
            <a:r>
              <a:rPr lang="fr-FR" altLang="fr-FR" sz="1800" dirty="0" err="1">
                <a:solidFill>
                  <a:srgbClr val="677E8E"/>
                </a:solidFill>
                <a:latin typeface="Arial" panose="020B0604020202020204" pitchFamily="34" charset="0"/>
              </a:rPr>
              <a:t>payments</a:t>
            </a:r>
            <a:r>
              <a:rPr lang="fr-FR" altLang="fr-FR" sz="1800" dirty="0">
                <a:solidFill>
                  <a:srgbClr val="677E8E"/>
                </a:solidFill>
                <a:latin typeface="Arial" panose="020B0604020202020204" pitchFamily="34" charset="0"/>
              </a:rPr>
              <a:t> are €15 in Jan.</a:t>
            </a:r>
          </a:p>
          <a:p>
            <a:pPr eaLnBrk="1" hangingPunct="1">
              <a:spcBef>
                <a:spcPct val="20000"/>
              </a:spcBef>
              <a:buSzPct val="150000"/>
            </a:pPr>
            <a:endParaRPr lang="fr-FR" altLang="fr-FR" sz="1800" dirty="0">
              <a:solidFill>
                <a:srgbClr val="677E8E"/>
              </a:solidFill>
              <a:latin typeface="Arial" panose="020B0604020202020204" pitchFamily="34" charset="0"/>
            </a:endParaRPr>
          </a:p>
        </p:txBody>
      </p:sp>
    </p:spTree>
    <p:extLst>
      <p:ext uri="{BB962C8B-B14F-4D97-AF65-F5344CB8AC3E}">
        <p14:creationId xmlns:p14="http://schemas.microsoft.com/office/powerpoint/2010/main" val="101217354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2171700" y="0"/>
            <a:ext cx="5829300" cy="685800"/>
          </a:xfrm>
        </p:spPr>
        <p:txBody>
          <a:bodyPr/>
          <a:lstStyle/>
          <a:p>
            <a:pPr eaLnBrk="1" hangingPunct="1"/>
            <a:r>
              <a:rPr lang="fr-FR" altLang="fr-FR" smtClean="0">
                <a:latin typeface="Comic Sans MS" panose="030F0702030302020204" pitchFamily="66" charset="0"/>
              </a:rPr>
              <a:t>The cash budget</a:t>
            </a:r>
          </a:p>
        </p:txBody>
      </p:sp>
      <p:graphicFrame>
        <p:nvGraphicFramePr>
          <p:cNvPr id="166947" name="Group 35"/>
          <p:cNvGraphicFramePr>
            <a:graphicFrameLocks noGrp="1"/>
          </p:cNvGraphicFramePr>
          <p:nvPr/>
        </p:nvGraphicFramePr>
        <p:xfrm>
          <a:off x="1828800" y="685800"/>
          <a:ext cx="5772151" cy="3739353"/>
        </p:xfrm>
        <a:graphic>
          <a:graphicData uri="http://schemas.openxmlformats.org/drawingml/2006/table">
            <a:tbl>
              <a:tblPr/>
              <a:tblGrid>
                <a:gridCol w="2141935">
                  <a:extLst>
                    <a:ext uri="{9D8B030D-6E8A-4147-A177-3AD203B41FA5}">
                      <a16:colId xmlns:a16="http://schemas.microsoft.com/office/drawing/2014/main" val="20000"/>
                    </a:ext>
                  </a:extLst>
                </a:gridCol>
                <a:gridCol w="892969">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891778">
                  <a:extLst>
                    <a:ext uri="{9D8B030D-6E8A-4147-A177-3AD203B41FA5}">
                      <a16:colId xmlns:a16="http://schemas.microsoft.com/office/drawing/2014/main" val="20003"/>
                    </a:ext>
                  </a:extLst>
                </a:gridCol>
                <a:gridCol w="892969">
                  <a:extLst>
                    <a:ext uri="{9D8B030D-6E8A-4147-A177-3AD203B41FA5}">
                      <a16:colId xmlns:a16="http://schemas.microsoft.com/office/drawing/2014/main" val="20004"/>
                    </a:ext>
                  </a:extLst>
                </a:gridCol>
              </a:tblGrid>
              <a:tr h="323871">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400" b="0" i="0" u="none" strike="noStrike" cap="none" normalizeH="0" baseline="0" smtClean="0">
                        <a:ln>
                          <a:noFill/>
                        </a:ln>
                        <a:solidFill>
                          <a:schemeClr val="tx1"/>
                        </a:solidFill>
                        <a:effectLst/>
                        <a:latin typeface="Arial" charset="0"/>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chemeClr val="tx1"/>
                          </a:solidFill>
                          <a:effectLst/>
                          <a:latin typeface="Arial" charset="0"/>
                        </a:rPr>
                        <a:t>January</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chemeClr val="tx1"/>
                          </a:solidFill>
                          <a:effectLst/>
                          <a:latin typeface="Arial" charset="0"/>
                        </a:rPr>
                        <a:t>February</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chemeClr val="tx1"/>
                          </a:solidFill>
                          <a:effectLst/>
                          <a:latin typeface="Arial" charset="0"/>
                        </a:rPr>
                        <a:t>March</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smtClean="0">
                          <a:ln>
                            <a:noFill/>
                          </a:ln>
                          <a:solidFill>
                            <a:schemeClr val="tx1"/>
                          </a:solidFill>
                          <a:effectLst/>
                          <a:latin typeface="Arial" charset="0"/>
                        </a:rPr>
                        <a:t>Quarter</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10973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Receipts</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     Credit sales</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     Cash sales</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     Other</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     Total</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4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100</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30</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4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130</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4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100</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30</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70</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200</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4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100</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30</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4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130</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4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300</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90</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70</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460</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15088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Payments</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     Purchases of materials</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     Wages</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     Expenses</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     Other</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     Total</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4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100</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25</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35</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15</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175</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4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100</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25</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35</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4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160</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4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100</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25</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35</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4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160</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4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300</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75</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105</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15</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495</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7179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Net in/(out) flow</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Opening bank balance</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Closing bank balance</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-45</a:t>
                      </a:r>
                    </a:p>
                    <a:p>
                      <a:pPr marL="0" marR="0" lvl="0" indent="0" algn="ctr" defTabSz="914400" rtl="0" eaLnBrk="1" fontAlgn="base" latinLnBrk="0" hangingPunct="1">
                        <a:lnSpc>
                          <a:spcPct val="100000"/>
                        </a:lnSpc>
                        <a:spcBef>
                          <a:spcPct val="0"/>
                        </a:spcBef>
                        <a:spcAft>
                          <a:spcPct val="0"/>
                        </a:spcAft>
                        <a:buClrTx/>
                        <a:buSzTx/>
                        <a:buFontTx/>
                        <a:buChar char="-"/>
                        <a:tabLst/>
                      </a:pPr>
                      <a:r>
                        <a:rPr kumimoji="0" lang="fr-FR" sz="1400" b="1" i="0" u="none" strike="noStrike" cap="none" normalizeH="0" baseline="0" smtClean="0">
                          <a:ln>
                            <a:noFill/>
                          </a:ln>
                          <a:solidFill>
                            <a:schemeClr val="tx1"/>
                          </a:solidFill>
                          <a:effectLst/>
                          <a:latin typeface="Arial" charset="0"/>
                        </a:rPr>
                        <a:t>150</a:t>
                      </a:r>
                    </a:p>
                    <a:p>
                      <a:pPr marL="0" marR="0" lvl="0" indent="0" algn="ctr" defTabSz="914400" rtl="0" eaLnBrk="1" fontAlgn="base" latinLnBrk="0" hangingPunct="1">
                        <a:lnSpc>
                          <a:spcPct val="100000"/>
                        </a:lnSpc>
                        <a:spcBef>
                          <a:spcPct val="0"/>
                        </a:spcBef>
                        <a:spcAft>
                          <a:spcPct val="0"/>
                        </a:spcAft>
                        <a:buClrTx/>
                        <a:buSzTx/>
                        <a:buFontTx/>
                        <a:buChar char="-"/>
                        <a:tabLst/>
                      </a:pPr>
                      <a:r>
                        <a:rPr kumimoji="0" lang="fr-FR" sz="1400" b="1" i="0" u="none" strike="noStrike" cap="none" normalizeH="0" baseline="0" smtClean="0">
                          <a:ln>
                            <a:noFill/>
                          </a:ln>
                          <a:solidFill>
                            <a:schemeClr val="tx1"/>
                          </a:solidFill>
                          <a:effectLst/>
                          <a:latin typeface="Arial" charset="0"/>
                        </a:rPr>
                        <a:t>195</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chemeClr val="tx1"/>
                          </a:solidFill>
                          <a:effectLst/>
                          <a:latin typeface="Arial" charset="0"/>
                        </a:rPr>
                        <a:t>40</a:t>
                      </a:r>
                    </a:p>
                    <a:p>
                      <a:pPr marL="0" marR="0" lvl="0" indent="0" algn="ctr" defTabSz="914400" rtl="0" eaLnBrk="1" fontAlgn="base" latinLnBrk="0" hangingPunct="1">
                        <a:lnSpc>
                          <a:spcPct val="100000"/>
                        </a:lnSpc>
                        <a:spcBef>
                          <a:spcPct val="0"/>
                        </a:spcBef>
                        <a:spcAft>
                          <a:spcPct val="0"/>
                        </a:spcAft>
                        <a:buClrTx/>
                        <a:buSzTx/>
                        <a:buFontTx/>
                        <a:buChar char="-"/>
                        <a:tabLst/>
                      </a:pPr>
                      <a:r>
                        <a:rPr kumimoji="0" lang="fr-FR" sz="1400" b="1" i="0" u="none" strike="noStrike" cap="none" normalizeH="0" baseline="0" smtClean="0">
                          <a:ln>
                            <a:noFill/>
                          </a:ln>
                          <a:solidFill>
                            <a:schemeClr val="tx1"/>
                          </a:solidFill>
                          <a:effectLst/>
                          <a:latin typeface="Arial" charset="0"/>
                        </a:rPr>
                        <a:t>195</a:t>
                      </a:r>
                    </a:p>
                    <a:p>
                      <a:pPr marL="0" marR="0" lvl="0" indent="0" algn="ctr" defTabSz="914400" rtl="0" eaLnBrk="1" fontAlgn="base" latinLnBrk="0" hangingPunct="1">
                        <a:lnSpc>
                          <a:spcPct val="100000"/>
                        </a:lnSpc>
                        <a:spcBef>
                          <a:spcPct val="0"/>
                        </a:spcBef>
                        <a:spcAft>
                          <a:spcPct val="0"/>
                        </a:spcAft>
                        <a:buClrTx/>
                        <a:buSzTx/>
                        <a:buFontTx/>
                        <a:buChar char="-"/>
                        <a:tabLst/>
                      </a:pPr>
                      <a:r>
                        <a:rPr kumimoji="0" lang="fr-FR" sz="1400" b="1" i="0" u="none" strike="noStrike" cap="none" normalizeH="0" baseline="0" smtClean="0">
                          <a:ln>
                            <a:noFill/>
                          </a:ln>
                          <a:solidFill>
                            <a:schemeClr val="tx1"/>
                          </a:solidFill>
                          <a:effectLst/>
                          <a:latin typeface="Arial" charset="0"/>
                        </a:rPr>
                        <a:t>155</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Char char="-"/>
                        <a:tabLst/>
                      </a:pPr>
                      <a:r>
                        <a:rPr kumimoji="0" lang="fr-FR" sz="1400" b="1" i="0" u="none" strike="noStrike" cap="none" normalizeH="0" baseline="0" smtClean="0">
                          <a:ln>
                            <a:noFill/>
                          </a:ln>
                          <a:solidFill>
                            <a:schemeClr val="tx1"/>
                          </a:solidFill>
                          <a:effectLst/>
                          <a:latin typeface="Arial" charset="0"/>
                        </a:rPr>
                        <a:t>30</a:t>
                      </a:r>
                    </a:p>
                    <a:p>
                      <a:pPr marL="0" marR="0" lvl="0" indent="0" algn="ctr" defTabSz="914400" rtl="0" eaLnBrk="1" fontAlgn="base" latinLnBrk="0" hangingPunct="1">
                        <a:lnSpc>
                          <a:spcPct val="100000"/>
                        </a:lnSpc>
                        <a:spcBef>
                          <a:spcPct val="0"/>
                        </a:spcBef>
                        <a:spcAft>
                          <a:spcPct val="0"/>
                        </a:spcAft>
                        <a:buClrTx/>
                        <a:buSzTx/>
                        <a:buFontTx/>
                        <a:buChar char="-"/>
                        <a:tabLst/>
                      </a:pPr>
                      <a:r>
                        <a:rPr kumimoji="0" lang="fr-FR" sz="1400" b="1" i="0" u="none" strike="noStrike" cap="none" normalizeH="0" baseline="0" smtClean="0">
                          <a:ln>
                            <a:noFill/>
                          </a:ln>
                          <a:solidFill>
                            <a:schemeClr val="tx1"/>
                          </a:solidFill>
                          <a:effectLst/>
                          <a:latin typeface="Arial" charset="0"/>
                        </a:rPr>
                        <a:t>155</a:t>
                      </a:r>
                    </a:p>
                    <a:p>
                      <a:pPr marL="0" marR="0" lvl="0" indent="0" algn="ctr" defTabSz="914400" rtl="0" eaLnBrk="1" fontAlgn="base" latinLnBrk="0" hangingPunct="1">
                        <a:lnSpc>
                          <a:spcPct val="100000"/>
                        </a:lnSpc>
                        <a:spcBef>
                          <a:spcPct val="0"/>
                        </a:spcBef>
                        <a:spcAft>
                          <a:spcPct val="0"/>
                        </a:spcAft>
                        <a:buClrTx/>
                        <a:buSzTx/>
                        <a:buFontTx/>
                        <a:buChar char="-"/>
                        <a:tabLst/>
                      </a:pPr>
                      <a:r>
                        <a:rPr kumimoji="0" lang="fr-FR" sz="1400" b="1" i="0" u="none" strike="noStrike" cap="none" normalizeH="0" baseline="0" smtClean="0">
                          <a:ln>
                            <a:noFill/>
                          </a:ln>
                          <a:solidFill>
                            <a:schemeClr val="tx1"/>
                          </a:solidFill>
                          <a:effectLst/>
                          <a:latin typeface="Arial" charset="0"/>
                        </a:rPr>
                        <a:t>185</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Char char="-"/>
                        <a:tabLst/>
                      </a:pPr>
                      <a:r>
                        <a:rPr kumimoji="0" lang="fr-FR" sz="1400" b="1" i="0" u="none" strike="noStrike" cap="none" normalizeH="0" baseline="0" smtClean="0">
                          <a:ln>
                            <a:noFill/>
                          </a:ln>
                          <a:solidFill>
                            <a:schemeClr val="tx1"/>
                          </a:solidFill>
                          <a:effectLst/>
                          <a:latin typeface="Arial" charset="0"/>
                        </a:rPr>
                        <a:t>35</a:t>
                      </a:r>
                    </a:p>
                    <a:p>
                      <a:pPr marL="0" marR="0" lvl="0" indent="0" algn="ctr" defTabSz="914400" rtl="0" eaLnBrk="1" fontAlgn="base" latinLnBrk="0" hangingPunct="1">
                        <a:lnSpc>
                          <a:spcPct val="100000"/>
                        </a:lnSpc>
                        <a:spcBef>
                          <a:spcPct val="0"/>
                        </a:spcBef>
                        <a:spcAft>
                          <a:spcPct val="0"/>
                        </a:spcAft>
                        <a:buClrTx/>
                        <a:buSzTx/>
                        <a:buFontTx/>
                        <a:buChar char="-"/>
                        <a:tabLst/>
                      </a:pPr>
                      <a:r>
                        <a:rPr kumimoji="0" lang="fr-FR" sz="1400" b="1" i="0" u="none" strike="noStrike" cap="none" normalizeH="0" baseline="0" smtClean="0">
                          <a:ln>
                            <a:noFill/>
                          </a:ln>
                          <a:solidFill>
                            <a:schemeClr val="tx1"/>
                          </a:solidFill>
                          <a:effectLst/>
                          <a:latin typeface="Arial" charset="0"/>
                        </a:rPr>
                        <a:t>150</a:t>
                      </a:r>
                    </a:p>
                    <a:p>
                      <a:pPr marL="0" marR="0" lvl="0" indent="0" algn="ctr" defTabSz="914400" rtl="0" eaLnBrk="1" fontAlgn="base" latinLnBrk="0" hangingPunct="1">
                        <a:lnSpc>
                          <a:spcPct val="100000"/>
                        </a:lnSpc>
                        <a:spcBef>
                          <a:spcPct val="0"/>
                        </a:spcBef>
                        <a:spcAft>
                          <a:spcPct val="0"/>
                        </a:spcAft>
                        <a:buClrTx/>
                        <a:buSzTx/>
                        <a:buFontTx/>
                        <a:buChar char="-"/>
                        <a:tabLst/>
                      </a:pPr>
                      <a:r>
                        <a:rPr kumimoji="0" lang="fr-FR" sz="1400" b="1" i="0" u="none" strike="noStrike" cap="none" normalizeH="0" baseline="0" smtClean="0">
                          <a:ln>
                            <a:noFill/>
                          </a:ln>
                          <a:solidFill>
                            <a:schemeClr val="tx1"/>
                          </a:solidFill>
                          <a:effectLst/>
                          <a:latin typeface="Arial" charset="0"/>
                        </a:rPr>
                        <a:t>185</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2834646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331640" y="339502"/>
            <a:ext cx="5184576" cy="923330"/>
          </a:xfrm>
          <a:prstGeom prst="rect">
            <a:avLst/>
          </a:prstGeom>
          <a:noFill/>
        </p:spPr>
        <p:txBody>
          <a:bodyPr wrap="square" rtlCol="0">
            <a:spAutoFit/>
          </a:bodyPr>
          <a:lstStyle/>
          <a:p>
            <a:endParaRPr lang="fr-FR" dirty="0"/>
          </a:p>
          <a:p>
            <a:r>
              <a:rPr lang="fr-FR" dirty="0" err="1" smtClean="0"/>
              <a:t>Useful</a:t>
            </a:r>
            <a:r>
              <a:rPr lang="fr-FR" dirty="0" smtClean="0"/>
              <a:t> formula</a:t>
            </a:r>
            <a:endParaRPr lang="fr-FR" dirty="0"/>
          </a:p>
          <a:p>
            <a:endParaRPr lang="fr-FR" dirty="0"/>
          </a:p>
        </p:txBody>
      </p:sp>
      <p:sp>
        <p:nvSpPr>
          <p:cNvPr id="3" name="ZoneTexte 2"/>
          <p:cNvSpPr txBox="1"/>
          <p:nvPr/>
        </p:nvSpPr>
        <p:spPr>
          <a:xfrm>
            <a:off x="1187624" y="1491630"/>
            <a:ext cx="7632848" cy="3693319"/>
          </a:xfrm>
          <a:prstGeom prst="rect">
            <a:avLst/>
          </a:prstGeom>
          <a:noFill/>
        </p:spPr>
        <p:txBody>
          <a:bodyPr wrap="square" rtlCol="0">
            <a:spAutoFit/>
          </a:bodyPr>
          <a:lstStyle/>
          <a:p>
            <a:r>
              <a:rPr lang="en-GB" b="1" dirty="0"/>
              <a:t>Production = Sales + Closing </a:t>
            </a:r>
            <a:r>
              <a:rPr lang="en-GB" b="1" dirty="0" smtClean="0"/>
              <a:t>FG stock </a:t>
            </a:r>
            <a:r>
              <a:rPr lang="en-GB" b="1" dirty="0"/>
              <a:t>- Opening </a:t>
            </a:r>
            <a:r>
              <a:rPr lang="en-GB" b="1" dirty="0" smtClean="0"/>
              <a:t>FG stock </a:t>
            </a:r>
          </a:p>
          <a:p>
            <a:endParaRPr lang="en-GB" b="1" dirty="0" smtClean="0"/>
          </a:p>
          <a:p>
            <a:r>
              <a:rPr lang="en-GB" b="1" dirty="0" smtClean="0"/>
              <a:t>Purchases </a:t>
            </a:r>
            <a:r>
              <a:rPr lang="en-GB" b="1" dirty="0"/>
              <a:t>= Usage + Closing </a:t>
            </a:r>
            <a:r>
              <a:rPr lang="en-GB" b="1" dirty="0" smtClean="0"/>
              <a:t>RM stock </a:t>
            </a:r>
            <a:r>
              <a:rPr lang="en-GB" b="1" dirty="0"/>
              <a:t>- Opening </a:t>
            </a:r>
            <a:r>
              <a:rPr lang="en-GB" b="1" dirty="0" smtClean="0"/>
              <a:t>RM stock </a:t>
            </a:r>
          </a:p>
          <a:p>
            <a:endParaRPr lang="en-GB" b="1" dirty="0" smtClean="0"/>
          </a:p>
          <a:p>
            <a:r>
              <a:rPr lang="en-GB" b="1" dirty="0" smtClean="0"/>
              <a:t>Cost </a:t>
            </a:r>
            <a:r>
              <a:rPr lang="en-GB" b="1" dirty="0"/>
              <a:t>of sales = Opening stock + Production cost - Closing stock </a:t>
            </a:r>
            <a:endParaRPr lang="fr-FR" dirty="0"/>
          </a:p>
          <a:p>
            <a:endParaRPr lang="en-GB" b="1" dirty="0" smtClean="0"/>
          </a:p>
          <a:p>
            <a:r>
              <a:rPr lang="en-GB" b="1" dirty="0" smtClean="0"/>
              <a:t>Total </a:t>
            </a:r>
            <a:r>
              <a:rPr lang="en-GB" b="1" dirty="0"/>
              <a:t>Receipts = Opening </a:t>
            </a:r>
            <a:r>
              <a:rPr lang="en-GB" b="1" dirty="0" smtClean="0"/>
              <a:t>debtors (A/R) </a:t>
            </a:r>
            <a:r>
              <a:rPr lang="en-GB" b="1" dirty="0"/>
              <a:t>+ Total sales - Closing debtors</a:t>
            </a:r>
            <a:endParaRPr lang="fr-FR" dirty="0"/>
          </a:p>
          <a:p>
            <a:endParaRPr lang="en-GB" b="1" dirty="0" smtClean="0"/>
          </a:p>
          <a:p>
            <a:r>
              <a:rPr lang="en-GB" b="1" dirty="0" smtClean="0"/>
              <a:t>Total Payments </a:t>
            </a:r>
            <a:r>
              <a:rPr lang="en-GB" b="1" dirty="0"/>
              <a:t>= Opening </a:t>
            </a:r>
            <a:r>
              <a:rPr lang="en-GB" b="1" dirty="0" smtClean="0"/>
              <a:t>creditors (A/P) </a:t>
            </a:r>
            <a:r>
              <a:rPr lang="en-GB" b="1" dirty="0"/>
              <a:t>+ Total purchases - Closing creditors</a:t>
            </a:r>
            <a:endParaRPr lang="fr-FR" dirty="0"/>
          </a:p>
          <a:p>
            <a:endParaRPr lang="fr-FR" dirty="0"/>
          </a:p>
          <a:p>
            <a:endParaRPr lang="fr-FR" dirty="0"/>
          </a:p>
        </p:txBody>
      </p:sp>
    </p:spTree>
    <p:extLst>
      <p:ext uri="{BB962C8B-B14F-4D97-AF65-F5344CB8AC3E}">
        <p14:creationId xmlns:p14="http://schemas.microsoft.com/office/powerpoint/2010/main" val="151512248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331640" y="339502"/>
            <a:ext cx="6264696" cy="2523768"/>
          </a:xfrm>
          <a:prstGeom prst="rect">
            <a:avLst/>
          </a:prstGeom>
          <a:noFill/>
        </p:spPr>
        <p:txBody>
          <a:bodyPr wrap="square" rtlCol="0">
            <a:spAutoFit/>
          </a:bodyPr>
          <a:lstStyle/>
          <a:p>
            <a:endParaRPr lang="fr-FR" dirty="0"/>
          </a:p>
          <a:p>
            <a:endParaRPr lang="fr-FR" sz="2800" dirty="0" smtClean="0"/>
          </a:p>
          <a:p>
            <a:endParaRPr lang="fr-FR" sz="2800" dirty="0"/>
          </a:p>
          <a:p>
            <a:pPr marL="514350" indent="-514350">
              <a:buAutoNum type="arabicPeriod"/>
            </a:pPr>
            <a:r>
              <a:rPr lang="fr-FR" sz="2800" dirty="0" smtClean="0"/>
              <a:t>Case </a:t>
            </a:r>
            <a:r>
              <a:rPr lang="fr-FR" sz="2800" dirty="0" err="1"/>
              <a:t>Study</a:t>
            </a:r>
            <a:r>
              <a:rPr lang="fr-FR" sz="2800" dirty="0"/>
              <a:t> Pierce </a:t>
            </a:r>
            <a:r>
              <a:rPr lang="fr-FR" sz="2800" dirty="0" err="1" smtClean="0"/>
              <a:t>Pommery</a:t>
            </a:r>
            <a:endParaRPr lang="fr-FR" sz="2800" dirty="0" smtClean="0"/>
          </a:p>
          <a:p>
            <a:endParaRPr lang="fr-FR" sz="2800" dirty="0"/>
          </a:p>
          <a:p>
            <a:r>
              <a:rPr lang="fr-FR" sz="2800" dirty="0" smtClean="0"/>
              <a:t>2. </a:t>
            </a:r>
            <a:r>
              <a:rPr lang="fr-FR" sz="2800" dirty="0"/>
              <a:t>Case </a:t>
            </a:r>
            <a:r>
              <a:rPr lang="fr-FR" sz="2800" dirty="0" err="1"/>
              <a:t>study</a:t>
            </a:r>
            <a:r>
              <a:rPr lang="fr-FR" sz="2800" dirty="0"/>
              <a:t> Introduction to </a:t>
            </a:r>
            <a:r>
              <a:rPr lang="fr-FR" sz="2800" dirty="0" smtClean="0"/>
              <a:t>budgets</a:t>
            </a:r>
            <a:endParaRPr lang="fr-FR" sz="2800" dirty="0"/>
          </a:p>
        </p:txBody>
      </p:sp>
    </p:spTree>
    <p:extLst>
      <p:ext uri="{BB962C8B-B14F-4D97-AF65-F5344CB8AC3E}">
        <p14:creationId xmlns:p14="http://schemas.microsoft.com/office/powerpoint/2010/main" val="10940143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Evaluation </a:t>
            </a:r>
            <a:endParaRPr lang="fr-FR" dirty="0"/>
          </a:p>
        </p:txBody>
      </p:sp>
      <p:sp>
        <p:nvSpPr>
          <p:cNvPr id="4" name="Titre 2"/>
          <p:cNvSpPr>
            <a:spLocks noGrp="1"/>
          </p:cNvSpPr>
          <p:nvPr>
            <p:ph idx="1"/>
          </p:nvPr>
        </p:nvSpPr>
        <p:spPr/>
        <p:txBody>
          <a:bodyPr/>
          <a:lstStyle/>
          <a:p>
            <a:pPr marL="0" indent="0">
              <a:buNone/>
            </a:pPr>
            <a:r>
              <a:rPr lang="fr-FR" dirty="0" smtClean="0"/>
              <a:t>Final Exam 70% - No date </a:t>
            </a:r>
            <a:r>
              <a:rPr lang="fr-FR" dirty="0" err="1" smtClean="0"/>
              <a:t>yet</a:t>
            </a:r>
            <a:r>
              <a:rPr lang="fr-FR" dirty="0" smtClean="0"/>
              <a:t> (</a:t>
            </a:r>
            <a:r>
              <a:rPr lang="fr-FR" dirty="0" err="1" smtClean="0"/>
              <a:t>blackboard</a:t>
            </a:r>
            <a:r>
              <a:rPr lang="fr-FR" dirty="0" smtClean="0"/>
              <a:t>?!?)</a:t>
            </a:r>
          </a:p>
          <a:p>
            <a:pPr marL="0" indent="0">
              <a:buNone/>
            </a:pPr>
            <a:r>
              <a:rPr lang="fr-FR" dirty="0" err="1" smtClean="0"/>
              <a:t>Interim</a:t>
            </a:r>
            <a:r>
              <a:rPr lang="fr-FR" dirty="0" smtClean="0"/>
              <a:t> test 20% - 14/4 on </a:t>
            </a:r>
            <a:r>
              <a:rPr lang="fr-FR" dirty="0" err="1" smtClean="0"/>
              <a:t>blackboard</a:t>
            </a:r>
            <a:endParaRPr lang="fr-FR" dirty="0" smtClean="0"/>
          </a:p>
          <a:p>
            <a:pPr marL="0" indent="0">
              <a:buNone/>
            </a:pPr>
            <a:r>
              <a:rPr lang="fr-FR" dirty="0" err="1" smtClean="0"/>
              <a:t>Homework</a:t>
            </a:r>
            <a:r>
              <a:rPr lang="fr-FR" dirty="0" smtClean="0"/>
              <a:t> 10% - </a:t>
            </a:r>
            <a:r>
              <a:rPr lang="fr-FR" dirty="0" err="1" smtClean="0"/>
              <a:t>later</a:t>
            </a:r>
            <a:r>
              <a:rPr lang="fr-FR" dirty="0" smtClean="0"/>
              <a:t> in the course (sessions 9-12)</a:t>
            </a:r>
            <a:br>
              <a:rPr lang="fr-FR" dirty="0" smtClean="0"/>
            </a:br>
            <a:endParaRPr lang="fr-FR" dirty="0" smtClean="0"/>
          </a:p>
          <a:p>
            <a:pPr marL="0" indent="0">
              <a:buNone/>
            </a:pPr>
            <a:r>
              <a:rPr lang="fr-FR" dirty="0" err="1" smtClean="0"/>
              <a:t>Please</a:t>
            </a:r>
            <a:r>
              <a:rPr lang="fr-FR" dirty="0" smtClean="0"/>
              <a:t> note the change to the CC!!!</a:t>
            </a:r>
            <a:endParaRPr lang="fr-FR" dirty="0"/>
          </a:p>
        </p:txBody>
      </p:sp>
    </p:spTree>
    <p:extLst>
      <p:ext uri="{BB962C8B-B14F-4D97-AF65-F5344CB8AC3E}">
        <p14:creationId xmlns:p14="http://schemas.microsoft.com/office/powerpoint/2010/main" val="62187552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Session 4</a:t>
            </a:r>
            <a:endParaRPr lang="fr-FR" dirty="0"/>
          </a:p>
        </p:txBody>
      </p:sp>
      <p:sp>
        <p:nvSpPr>
          <p:cNvPr id="3" name="Espace réservé du contenu 2"/>
          <p:cNvSpPr>
            <a:spLocks noGrp="1"/>
          </p:cNvSpPr>
          <p:nvPr>
            <p:ph idx="1"/>
          </p:nvPr>
        </p:nvSpPr>
        <p:spPr/>
        <p:txBody>
          <a:bodyPr/>
          <a:lstStyle/>
          <a:p>
            <a:r>
              <a:rPr lang="fr-FR" dirty="0" err="1" smtClean="0"/>
              <a:t>What</a:t>
            </a:r>
            <a:r>
              <a:rPr lang="fr-FR" dirty="0" smtClean="0"/>
              <a:t> </a:t>
            </a:r>
            <a:r>
              <a:rPr lang="fr-FR" dirty="0" err="1" smtClean="0"/>
              <a:t>is</a:t>
            </a:r>
            <a:r>
              <a:rPr lang="fr-FR" dirty="0" smtClean="0"/>
              <a:t> a BUDGET?</a:t>
            </a:r>
            <a:endParaRPr lang="fr-FR" dirty="0"/>
          </a:p>
        </p:txBody>
      </p:sp>
    </p:spTree>
    <p:extLst>
      <p:ext uri="{BB962C8B-B14F-4D97-AF65-F5344CB8AC3E}">
        <p14:creationId xmlns:p14="http://schemas.microsoft.com/office/powerpoint/2010/main" val="32041026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CCC92B-2059-4225-B20B-393530CF8DF3}"/>
              </a:ext>
            </a:extLst>
          </p:cNvPr>
          <p:cNvSpPr>
            <a:spLocks noGrp="1"/>
          </p:cNvSpPr>
          <p:nvPr>
            <p:ph idx="1"/>
          </p:nvPr>
        </p:nvSpPr>
        <p:spPr>
          <a:xfrm>
            <a:off x="1299090" y="1102548"/>
            <a:ext cx="5649174" cy="3263504"/>
          </a:xfrm>
        </p:spPr>
        <p:txBody>
          <a:bodyPr/>
          <a:lstStyle/>
          <a:p>
            <a:r>
              <a:rPr lang="en-US" dirty="0"/>
              <a:t>The budget is (…) an “expression of the action plan for each manager in monetary and economic terms, corresponding to the use of the resources allocated to them in order to achieve the objectives they negotiated for a particular period and within the scope of the plan” (</a:t>
            </a:r>
            <a:r>
              <a:rPr lang="en-US" dirty="0" err="1"/>
              <a:t>Ardoin</a:t>
            </a:r>
            <a:r>
              <a:rPr lang="en-US" dirty="0"/>
              <a:t>, Michel and Schmidt, 1991).</a:t>
            </a:r>
          </a:p>
        </p:txBody>
      </p:sp>
      <p:sp>
        <p:nvSpPr>
          <p:cNvPr id="3" name="Slide Number Placeholder 2">
            <a:extLst>
              <a:ext uri="{FF2B5EF4-FFF2-40B4-BE49-F238E27FC236}">
                <a16:creationId xmlns:a16="http://schemas.microsoft.com/office/drawing/2014/main" id="{86BB3C3F-ADBD-4A57-885F-F3460F9F5085}"/>
              </a:ext>
            </a:extLst>
          </p:cNvPr>
          <p:cNvSpPr>
            <a:spLocks noGrp="1"/>
          </p:cNvSpPr>
          <p:nvPr>
            <p:ph type="sldNum" sz="quarter" idx="12"/>
          </p:nvPr>
        </p:nvSpPr>
        <p:spPr/>
        <p:txBody>
          <a:bodyPr/>
          <a:lstStyle/>
          <a:p>
            <a:fld id="{307C7597-8D70-4701-8085-9524B0B5C72B}" type="slidenum">
              <a:rPr lang="fr-FR" smtClean="0"/>
              <a:pPr/>
              <a:t>5</a:t>
            </a:fld>
            <a:endParaRPr lang="fr-FR" dirty="0"/>
          </a:p>
        </p:txBody>
      </p:sp>
      <p:sp>
        <p:nvSpPr>
          <p:cNvPr id="4" name="TextBox 3">
            <a:extLst>
              <a:ext uri="{FF2B5EF4-FFF2-40B4-BE49-F238E27FC236}">
                <a16:creationId xmlns:a16="http://schemas.microsoft.com/office/drawing/2014/main" id="{DE33757F-EDAC-445C-A3E5-B7DB31B9B5D2}"/>
              </a:ext>
            </a:extLst>
          </p:cNvPr>
          <p:cNvSpPr txBox="1"/>
          <p:nvPr/>
        </p:nvSpPr>
        <p:spPr>
          <a:xfrm>
            <a:off x="2627784" y="3435846"/>
            <a:ext cx="4680520" cy="646331"/>
          </a:xfrm>
          <a:prstGeom prst="rect">
            <a:avLst/>
          </a:prstGeom>
          <a:noFill/>
        </p:spPr>
        <p:txBody>
          <a:bodyPr wrap="square" rtlCol="0">
            <a:spAutoFit/>
          </a:bodyPr>
          <a:lstStyle/>
          <a:p>
            <a:r>
              <a:rPr lang="en-US" dirty="0">
                <a:solidFill>
                  <a:schemeClr val="bg1"/>
                </a:solidFill>
              </a:rPr>
              <a:t>Source: Performance management and control, </a:t>
            </a:r>
            <a:r>
              <a:rPr lang="en-US" dirty="0" err="1">
                <a:solidFill>
                  <a:schemeClr val="bg1"/>
                </a:solidFill>
              </a:rPr>
              <a:t>Loning</a:t>
            </a:r>
            <a:r>
              <a:rPr lang="en-US" dirty="0">
                <a:solidFill>
                  <a:schemeClr val="bg1"/>
                </a:solidFill>
              </a:rPr>
              <a:t> and al, </a:t>
            </a:r>
            <a:r>
              <a:rPr lang="en-US" dirty="0" err="1">
                <a:solidFill>
                  <a:schemeClr val="bg1"/>
                </a:solidFill>
              </a:rPr>
              <a:t>Dunod</a:t>
            </a:r>
            <a:r>
              <a:rPr lang="en-US" dirty="0">
                <a:solidFill>
                  <a:schemeClr val="bg1"/>
                </a:solidFill>
              </a:rPr>
              <a:t>, 2016, page 61</a:t>
            </a:r>
          </a:p>
        </p:txBody>
      </p:sp>
    </p:spTree>
    <p:extLst>
      <p:ext uri="{BB962C8B-B14F-4D97-AF65-F5344CB8AC3E}">
        <p14:creationId xmlns:p14="http://schemas.microsoft.com/office/powerpoint/2010/main" val="3011780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169743E0-FA5E-4983-BC01-7A9B9B61E273}"/>
              </a:ext>
            </a:extLst>
          </p:cNvPr>
          <p:cNvSpPr>
            <a:spLocks noGrp="1" noChangeArrowheads="1"/>
          </p:cNvSpPr>
          <p:nvPr>
            <p:ph type="title"/>
          </p:nvPr>
        </p:nvSpPr>
        <p:spPr/>
        <p:txBody>
          <a:bodyPr/>
          <a:lstStyle/>
          <a:p>
            <a:pPr eaLnBrk="1" hangingPunct="1"/>
            <a:r>
              <a:rPr lang="fr-FR" altLang="en-US" sz="3300"/>
              <a:t>Budgets &amp; their creation</a:t>
            </a:r>
          </a:p>
        </p:txBody>
      </p:sp>
      <p:sp>
        <p:nvSpPr>
          <p:cNvPr id="6" name="Rectangle 3">
            <a:extLst>
              <a:ext uri="{FF2B5EF4-FFF2-40B4-BE49-F238E27FC236}">
                <a16:creationId xmlns:a16="http://schemas.microsoft.com/office/drawing/2014/main" id="{40BE5545-9486-4089-8B1B-0F0516006C3C}"/>
              </a:ext>
            </a:extLst>
          </p:cNvPr>
          <p:cNvSpPr txBox="1">
            <a:spLocks noChangeArrowheads="1"/>
          </p:cNvSpPr>
          <p:nvPr/>
        </p:nvSpPr>
        <p:spPr bwMode="auto">
          <a:xfrm>
            <a:off x="341108" y="784284"/>
            <a:ext cx="8424936" cy="4320480"/>
          </a:xfrm>
          <a:prstGeom prst="rect">
            <a:avLst/>
          </a:prstGeom>
          <a:noFill/>
          <a:ln w="9525">
            <a:noFill/>
            <a:miter lim="800000"/>
            <a:headEnd/>
            <a:tailEnd/>
          </a:ln>
        </p:spPr>
        <p:txBody>
          <a:bodyPr/>
          <a:lstStyle/>
          <a:p>
            <a:pPr>
              <a:lnSpc>
                <a:spcPct val="140000"/>
              </a:lnSpc>
              <a:spcBef>
                <a:spcPct val="20000"/>
              </a:spcBef>
              <a:defRPr/>
            </a:pPr>
            <a:r>
              <a:rPr lang="en-US" sz="2400" dirty="0">
                <a:effectLst>
                  <a:outerShdw blurRad="38100" dist="38100" dir="2700000" algn="tl">
                    <a:srgbClr val="C0C0C0"/>
                  </a:outerShdw>
                </a:effectLst>
              </a:rPr>
              <a:t>What is a budget ?</a:t>
            </a:r>
            <a:endParaRPr lang="en-US" sz="2400" kern="0" dirty="0"/>
          </a:p>
          <a:p>
            <a:pPr eaLnBrk="1" hangingPunct="1">
              <a:lnSpc>
                <a:spcPct val="140000"/>
              </a:lnSpc>
              <a:spcBef>
                <a:spcPct val="20000"/>
              </a:spcBef>
              <a:buFontTx/>
              <a:buChar char="•"/>
              <a:defRPr/>
            </a:pPr>
            <a:r>
              <a:rPr lang="en-US" sz="2000" kern="0" dirty="0"/>
              <a:t> A budget is a financial and quantitative summary of an action plan for a forthcoming accounting period</a:t>
            </a:r>
          </a:p>
          <a:p>
            <a:pPr eaLnBrk="1" hangingPunct="1">
              <a:lnSpc>
                <a:spcPct val="140000"/>
              </a:lnSpc>
              <a:spcBef>
                <a:spcPct val="20000"/>
              </a:spcBef>
              <a:buFontTx/>
              <a:buChar char="•"/>
              <a:defRPr/>
            </a:pPr>
            <a:r>
              <a:rPr lang="en-US" sz="2000" kern="0" dirty="0"/>
              <a:t> Types of budget:</a:t>
            </a:r>
          </a:p>
          <a:p>
            <a:pPr marL="557213" lvl="1" indent="-214313">
              <a:lnSpc>
                <a:spcPct val="140000"/>
              </a:lnSpc>
              <a:spcBef>
                <a:spcPct val="20000"/>
              </a:spcBef>
              <a:buFontTx/>
              <a:buChar char="–"/>
              <a:defRPr/>
            </a:pPr>
            <a:r>
              <a:rPr lang="en-US" sz="2000" kern="0" dirty="0"/>
              <a:t>Functional (sales, production, purchasing etc.)  </a:t>
            </a:r>
          </a:p>
          <a:p>
            <a:pPr marL="557213" lvl="1" indent="-214313">
              <a:lnSpc>
                <a:spcPct val="140000"/>
              </a:lnSpc>
              <a:spcBef>
                <a:spcPct val="20000"/>
              </a:spcBef>
              <a:buFontTx/>
              <a:buChar char="–"/>
              <a:defRPr/>
            </a:pPr>
            <a:r>
              <a:rPr lang="en-US" sz="2000" kern="0" dirty="0"/>
              <a:t>Capital investment and cash budgets</a:t>
            </a:r>
          </a:p>
          <a:p>
            <a:pPr marL="557213" lvl="1" indent="-214313">
              <a:lnSpc>
                <a:spcPct val="140000"/>
              </a:lnSpc>
              <a:spcBef>
                <a:spcPct val="20000"/>
              </a:spcBef>
              <a:buFontTx/>
              <a:buChar char="–"/>
              <a:defRPr/>
            </a:pPr>
            <a:r>
              <a:rPr lang="en-US" sz="2000" kern="0" dirty="0"/>
              <a:t>Master budget (includes all budgets)</a:t>
            </a:r>
          </a:p>
          <a:p>
            <a:pPr eaLnBrk="1" hangingPunct="1">
              <a:lnSpc>
                <a:spcPct val="140000"/>
              </a:lnSpc>
              <a:spcBef>
                <a:spcPct val="20000"/>
              </a:spcBef>
              <a:buFontTx/>
              <a:buChar char="•"/>
              <a:defRPr/>
            </a:pPr>
            <a:r>
              <a:rPr lang="fr-FR" sz="2000" kern="0" dirty="0"/>
              <a:t> </a:t>
            </a:r>
            <a:r>
              <a:rPr lang="fr-FR" sz="2000" kern="0" dirty="0" err="1"/>
              <a:t>Budgeting</a:t>
            </a:r>
            <a:r>
              <a:rPr lang="fr-FR" sz="2000" kern="0" dirty="0"/>
              <a:t> (</a:t>
            </a:r>
            <a:r>
              <a:rPr lang="fr-FR" sz="2000" kern="0" dirty="0" err="1"/>
              <a:t>also</a:t>
            </a:r>
            <a:r>
              <a:rPr lang="fr-FR" sz="2000" kern="0" dirty="0"/>
              <a:t> </a:t>
            </a:r>
            <a:r>
              <a:rPr lang="fr-FR" sz="2000" kern="0" dirty="0" err="1"/>
              <a:t>called</a:t>
            </a:r>
            <a:r>
              <a:rPr lang="fr-FR" sz="2000" kern="0" dirty="0"/>
              <a:t> </a:t>
            </a:r>
            <a:r>
              <a:rPr lang="fr-FR" sz="2000" kern="0" dirty="0" err="1"/>
              <a:t>forecasting</a:t>
            </a:r>
            <a:r>
              <a:rPr lang="fr-FR" sz="2000" kern="0" dirty="0"/>
              <a:t>) </a:t>
            </a:r>
            <a:r>
              <a:rPr lang="fr-FR" sz="2000" kern="0" dirty="0" err="1"/>
              <a:t>is</a:t>
            </a:r>
            <a:r>
              <a:rPr lang="fr-FR" sz="2000" kern="0" dirty="0"/>
              <a:t> about planning future </a:t>
            </a:r>
            <a:r>
              <a:rPr lang="fr-FR" sz="2000" kern="0" dirty="0" err="1"/>
              <a:t>activities</a:t>
            </a:r>
            <a:r>
              <a:rPr lang="fr-FR" sz="2000" kern="0" dirty="0"/>
              <a:t>.</a:t>
            </a:r>
          </a:p>
          <a:p>
            <a:pPr eaLnBrk="1" hangingPunct="1">
              <a:lnSpc>
                <a:spcPct val="140000"/>
              </a:lnSpc>
              <a:spcBef>
                <a:spcPct val="20000"/>
              </a:spcBef>
              <a:buFontTx/>
              <a:buChar char="•"/>
              <a:defRPr/>
            </a:pPr>
            <a:endParaRPr lang="fr-FR" sz="2400" kern="0" dirty="0"/>
          </a:p>
          <a:p>
            <a:pPr eaLnBrk="1" hangingPunct="1">
              <a:lnSpc>
                <a:spcPct val="140000"/>
              </a:lnSpc>
              <a:spcBef>
                <a:spcPct val="20000"/>
              </a:spcBef>
              <a:buFontTx/>
              <a:buChar char="•"/>
              <a:defRPr/>
            </a:pPr>
            <a:endParaRPr lang="en-US" sz="1350" kern="0" dirty="0"/>
          </a:p>
        </p:txBody>
      </p:sp>
      <p:sp>
        <p:nvSpPr>
          <p:cNvPr id="7" name="Rectangle 3">
            <a:extLst>
              <a:ext uri="{FF2B5EF4-FFF2-40B4-BE49-F238E27FC236}">
                <a16:creationId xmlns:a16="http://schemas.microsoft.com/office/drawing/2014/main" id="{19507C19-C10E-473B-84D3-968A873565FB}"/>
              </a:ext>
            </a:extLst>
          </p:cNvPr>
          <p:cNvSpPr>
            <a:spLocks noChangeArrowheads="1"/>
          </p:cNvSpPr>
          <p:nvPr/>
        </p:nvSpPr>
        <p:spPr bwMode="auto">
          <a:xfrm>
            <a:off x="3347864" y="1491630"/>
            <a:ext cx="2376264" cy="288032"/>
          </a:xfrm>
          <a:prstGeom prst="rect">
            <a:avLst/>
          </a:prstGeom>
          <a:noFill/>
          <a:ln w="38100" cap="sq" algn="ctr">
            <a:solidFill>
              <a:srgbClr val="FF33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700">
              <a:latin typeface="Times New Roman" panose="02020603050405020304" pitchFamily="18" charset="0"/>
            </a:endParaRPr>
          </a:p>
        </p:txBody>
      </p:sp>
      <p:sp>
        <p:nvSpPr>
          <p:cNvPr id="8" name="Rectangle 4">
            <a:extLst>
              <a:ext uri="{FF2B5EF4-FFF2-40B4-BE49-F238E27FC236}">
                <a16:creationId xmlns:a16="http://schemas.microsoft.com/office/drawing/2014/main" id="{0519A3DC-8677-4845-9E4E-1CAE372EA1D3}"/>
              </a:ext>
            </a:extLst>
          </p:cNvPr>
          <p:cNvSpPr>
            <a:spLocks noChangeArrowheads="1"/>
          </p:cNvSpPr>
          <p:nvPr/>
        </p:nvSpPr>
        <p:spPr bwMode="auto">
          <a:xfrm>
            <a:off x="179512" y="1923678"/>
            <a:ext cx="3654524" cy="311894"/>
          </a:xfrm>
          <a:prstGeom prst="rect">
            <a:avLst/>
          </a:prstGeom>
          <a:noFill/>
          <a:ln w="38100" cap="sq" algn="ctr">
            <a:solidFill>
              <a:srgbClr val="FF33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7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additive="base">
                                        <p:cTn id="23"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6">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 calcmode="lin" valueType="num">
                                      <p:cBhvr additive="base">
                                        <p:cTn id="27" dur="500" fill="hold"/>
                                        <p:tgtEl>
                                          <p:spTgt spid="6">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utoUpdateAnimBg="0"/>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1828800" y="171450"/>
            <a:ext cx="5829300" cy="685800"/>
          </a:xfrm>
        </p:spPr>
        <p:txBody>
          <a:bodyPr/>
          <a:lstStyle/>
          <a:p>
            <a:pPr eaLnBrk="1" hangingPunct="1"/>
            <a:r>
              <a:rPr lang="fr-FR" altLang="fr-FR" sz="3300"/>
              <a:t>Forecasting is essential</a:t>
            </a:r>
          </a:p>
        </p:txBody>
      </p:sp>
      <p:sp>
        <p:nvSpPr>
          <p:cNvPr id="86019" name="Rectangle 6"/>
          <p:cNvSpPr>
            <a:spLocks noChangeArrowheads="1"/>
          </p:cNvSpPr>
          <p:nvPr/>
        </p:nvSpPr>
        <p:spPr bwMode="auto">
          <a:xfrm>
            <a:off x="2057400" y="1428750"/>
            <a:ext cx="565785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600">
                <a:solidFill>
                  <a:schemeClr val="tx1"/>
                </a:solidFill>
                <a:latin typeface="Times New Roman" panose="02020603050405020304" pitchFamily="18" charset="0"/>
              </a:defRPr>
            </a:lvl1pPr>
            <a:lvl2pPr marL="742950" indent="-285750" eaLnBrk="0" hangingPunct="0">
              <a:defRPr sz="3600">
                <a:solidFill>
                  <a:schemeClr val="tx1"/>
                </a:solidFill>
                <a:latin typeface="Times New Roman" panose="02020603050405020304" pitchFamily="18" charset="0"/>
              </a:defRPr>
            </a:lvl2pPr>
            <a:lvl3pPr marL="1143000" indent="-228600" eaLnBrk="0" hangingPunct="0">
              <a:defRPr sz="3600">
                <a:solidFill>
                  <a:schemeClr val="tx1"/>
                </a:solidFill>
                <a:latin typeface="Times New Roman" panose="02020603050405020304" pitchFamily="18" charset="0"/>
              </a:defRPr>
            </a:lvl3pPr>
            <a:lvl4pPr marL="1600200" indent="-228600" eaLnBrk="0" hangingPunct="0">
              <a:defRPr sz="3600">
                <a:solidFill>
                  <a:schemeClr val="tx1"/>
                </a:solidFill>
                <a:latin typeface="Times New Roman" panose="02020603050405020304" pitchFamily="18" charset="0"/>
              </a:defRPr>
            </a:lvl4pPr>
            <a:lvl5pPr marL="2057400" indent="-228600" eaLnBrk="0" hangingPunct="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marL="257175" indent="-257175" defTabSz="685800" eaLnBrk="1" fontAlgn="base" hangingPunct="1">
              <a:spcBef>
                <a:spcPct val="20000"/>
              </a:spcBef>
              <a:spcAft>
                <a:spcPct val="0"/>
              </a:spcAft>
              <a:buSzPct val="125000"/>
              <a:buFontTx/>
              <a:buChar char="•"/>
            </a:pPr>
            <a:r>
              <a:rPr lang="fr-FR" altLang="fr-FR" sz="2100">
                <a:solidFill>
                  <a:srgbClr val="000000"/>
                </a:solidFill>
                <a:latin typeface="Arial" panose="020B0604020202020204" pitchFamily="34" charset="0"/>
              </a:rPr>
              <a:t>To anticipate WC and cash requirements</a:t>
            </a:r>
          </a:p>
          <a:p>
            <a:pPr marL="257175" indent="-257175" defTabSz="685800" eaLnBrk="1" fontAlgn="base" hangingPunct="1">
              <a:spcBef>
                <a:spcPct val="20000"/>
              </a:spcBef>
              <a:spcAft>
                <a:spcPct val="0"/>
              </a:spcAft>
              <a:buSzPct val="125000"/>
              <a:buFontTx/>
              <a:buChar char="•"/>
            </a:pPr>
            <a:r>
              <a:rPr lang="fr-FR" altLang="fr-FR" sz="2100">
                <a:solidFill>
                  <a:srgbClr val="000000"/>
                </a:solidFill>
                <a:latin typeface="Arial" panose="020B0604020202020204" pitchFamily="34" charset="0"/>
              </a:rPr>
              <a:t>To meet customers’ demand</a:t>
            </a:r>
          </a:p>
          <a:p>
            <a:pPr marL="257175" indent="-257175" defTabSz="685800" eaLnBrk="1" fontAlgn="base" hangingPunct="1">
              <a:spcBef>
                <a:spcPct val="20000"/>
              </a:spcBef>
              <a:spcAft>
                <a:spcPct val="0"/>
              </a:spcAft>
              <a:buSzPct val="125000"/>
              <a:buFontTx/>
              <a:buChar char="•"/>
            </a:pPr>
            <a:r>
              <a:rPr lang="fr-FR" altLang="fr-FR" sz="2100">
                <a:solidFill>
                  <a:srgbClr val="000000"/>
                </a:solidFill>
                <a:latin typeface="Arial" panose="020B0604020202020204" pitchFamily="34" charset="0"/>
              </a:rPr>
              <a:t>To plan production and hire workforce</a:t>
            </a:r>
          </a:p>
          <a:p>
            <a:pPr marL="257175" indent="-257175" defTabSz="685800" eaLnBrk="1" fontAlgn="base" hangingPunct="1">
              <a:spcBef>
                <a:spcPct val="20000"/>
              </a:spcBef>
              <a:spcAft>
                <a:spcPct val="0"/>
              </a:spcAft>
              <a:buSzPct val="125000"/>
              <a:buFontTx/>
              <a:buChar char="•"/>
            </a:pPr>
            <a:r>
              <a:rPr lang="fr-FR" altLang="fr-FR" sz="2100">
                <a:solidFill>
                  <a:srgbClr val="000000"/>
                </a:solidFill>
                <a:latin typeface="Arial" panose="020B0604020202020204" pitchFamily="34" charset="0"/>
              </a:rPr>
              <a:t>To evaluate performance</a:t>
            </a:r>
          </a:p>
          <a:p>
            <a:pPr marL="257175" indent="-257175" defTabSz="685800" eaLnBrk="1" fontAlgn="base" hangingPunct="1">
              <a:spcBef>
                <a:spcPct val="20000"/>
              </a:spcBef>
              <a:spcAft>
                <a:spcPct val="0"/>
              </a:spcAft>
              <a:buSzPct val="125000"/>
              <a:buFontTx/>
              <a:buChar char="•"/>
            </a:pPr>
            <a:r>
              <a:rPr lang="fr-FR" altLang="fr-FR" sz="2100">
                <a:solidFill>
                  <a:srgbClr val="000000"/>
                </a:solidFill>
                <a:latin typeface="Arial" panose="020B0604020202020204" pitchFamily="34" charset="0"/>
              </a:rPr>
              <a:t>To decentralize responsibilities</a:t>
            </a:r>
          </a:p>
          <a:p>
            <a:pPr marL="257175" indent="-257175" defTabSz="685800" eaLnBrk="1" fontAlgn="base" hangingPunct="1">
              <a:spcBef>
                <a:spcPct val="20000"/>
              </a:spcBef>
              <a:spcAft>
                <a:spcPct val="0"/>
              </a:spcAft>
              <a:buSzPct val="125000"/>
              <a:buFontTx/>
              <a:buChar char="•"/>
            </a:pPr>
            <a:r>
              <a:rPr lang="fr-FR" altLang="fr-FR" sz="2100">
                <a:solidFill>
                  <a:srgbClr val="000000"/>
                </a:solidFill>
                <a:latin typeface="Arial" panose="020B0604020202020204" pitchFamily="34" charset="0"/>
              </a:rPr>
              <a:t>Etc.</a:t>
            </a:r>
          </a:p>
          <a:p>
            <a:pPr marL="257175" indent="-257175" defTabSz="685800" eaLnBrk="1" fontAlgn="base" hangingPunct="1">
              <a:spcBef>
                <a:spcPct val="20000"/>
              </a:spcBef>
              <a:spcAft>
                <a:spcPct val="0"/>
              </a:spcAft>
              <a:buSzPct val="150000"/>
              <a:buFontTx/>
              <a:buChar char="•"/>
            </a:pPr>
            <a:endParaRPr lang="fr-FR" altLang="fr-FR" sz="2100">
              <a:solidFill>
                <a:srgbClr val="000000"/>
              </a:solidFill>
              <a:latin typeface="Arial" panose="020B0604020202020204" pitchFamily="34" charset="0"/>
            </a:endParaRPr>
          </a:p>
          <a:p>
            <a:pPr marL="257175" indent="-257175" defTabSz="685800" eaLnBrk="1" fontAlgn="base" hangingPunct="1">
              <a:spcBef>
                <a:spcPct val="20000"/>
              </a:spcBef>
              <a:spcAft>
                <a:spcPct val="0"/>
              </a:spcAft>
              <a:buSzPct val="150000"/>
            </a:pPr>
            <a:r>
              <a:rPr lang="fr-FR" altLang="fr-FR" sz="2100">
                <a:solidFill>
                  <a:srgbClr val="000000"/>
                </a:solidFill>
                <a:latin typeface="Arial" panose="020B0604020202020204" pitchFamily="34" charset="0"/>
              </a:rPr>
              <a:t>Forecasting is about planning future activities.</a:t>
            </a:r>
          </a:p>
        </p:txBody>
      </p:sp>
    </p:spTree>
    <p:extLst>
      <p:ext uri="{BB962C8B-B14F-4D97-AF65-F5344CB8AC3E}">
        <p14:creationId xmlns:p14="http://schemas.microsoft.com/office/powerpoint/2010/main" val="52806614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ZoneTexte 5"/>
          <p:cNvSpPr txBox="1">
            <a:spLocks noChangeArrowheads="1"/>
          </p:cNvSpPr>
          <p:nvPr/>
        </p:nvSpPr>
        <p:spPr bwMode="auto">
          <a:xfrm>
            <a:off x="4057650" y="4879181"/>
            <a:ext cx="39433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685800" fontAlgn="base">
              <a:spcBef>
                <a:spcPct val="0"/>
              </a:spcBef>
              <a:spcAft>
                <a:spcPct val="0"/>
              </a:spcAft>
              <a:buNone/>
            </a:pPr>
            <a:r>
              <a:rPr lang="fr-FR" altLang="en-US" sz="900">
                <a:solidFill>
                  <a:srgbClr val="000000"/>
                </a:solidFill>
                <a:latin typeface="Times New Roman" panose="02020603050405020304" pitchFamily="18" charset="0"/>
              </a:rPr>
              <a:t>Atrill and McLaney, Management accounting for decision makers, 2012, p. 197</a:t>
            </a:r>
          </a:p>
        </p:txBody>
      </p:sp>
      <p:sp>
        <p:nvSpPr>
          <p:cNvPr id="7" name="ZoneTexte 6"/>
          <p:cNvSpPr txBox="1"/>
          <p:nvPr/>
        </p:nvSpPr>
        <p:spPr>
          <a:xfrm>
            <a:off x="3714750" y="2603543"/>
            <a:ext cx="1828800" cy="369332"/>
          </a:xfrm>
          <a:prstGeom prst="rect">
            <a:avLst/>
          </a:prstGeom>
          <a:solidFill>
            <a:schemeClr val="accent1"/>
          </a:solidFill>
          <a:ln w="15875">
            <a:solidFill>
              <a:schemeClr val="accent1"/>
            </a:solidFill>
          </a:ln>
          <a:effectLst>
            <a:outerShdw blurRad="368300" sx="94000" sy="94000" algn="l" rotWithShape="0">
              <a:prstClr val="black">
                <a:alpha val="40000"/>
              </a:prstClr>
            </a:outerShdw>
          </a:effectLst>
          <a:scene3d>
            <a:camera prst="orthographicFront"/>
            <a:lightRig rig="soft" dir="t"/>
          </a:scene3d>
          <a:sp3d extrusionH="76200" prstMaterial="softEdge">
            <a:extrusionClr>
              <a:schemeClr val="accent1">
                <a:lumMod val="75000"/>
              </a:schemeClr>
            </a:extrusionClr>
          </a:sp3d>
        </p:spPr>
        <p:txBody>
          <a:bodyPr>
            <a:spAutoFit/>
          </a:bodyPr>
          <a:lstStyle/>
          <a:p>
            <a:pPr algn="ctr" defTabSz="685800" fontAlgn="base">
              <a:spcBef>
                <a:spcPct val="0"/>
              </a:spcBef>
              <a:spcAft>
                <a:spcPct val="0"/>
              </a:spcAft>
              <a:defRPr/>
            </a:pPr>
            <a:r>
              <a:rPr lang="fr-FR" dirty="0">
                <a:solidFill>
                  <a:srgbClr val="000000"/>
                </a:solidFill>
                <a:latin typeface="Times New Roman" panose="02020603050405020304" pitchFamily="18" charset="0"/>
              </a:rPr>
              <a:t>Budgets</a:t>
            </a:r>
          </a:p>
        </p:txBody>
      </p:sp>
      <p:sp>
        <p:nvSpPr>
          <p:cNvPr id="8" name="ZoneTexte 7"/>
          <p:cNvSpPr txBox="1"/>
          <p:nvPr/>
        </p:nvSpPr>
        <p:spPr>
          <a:xfrm>
            <a:off x="1257300" y="1143001"/>
            <a:ext cx="3143250" cy="923330"/>
          </a:xfrm>
          <a:prstGeom prst="rect">
            <a:avLst/>
          </a:prstGeom>
          <a:solidFill>
            <a:schemeClr val="accent5"/>
          </a:solidFill>
          <a:ln w="15875">
            <a:solidFill>
              <a:schemeClr val="accent5"/>
            </a:solidFill>
          </a:ln>
          <a:effectLst>
            <a:outerShdw blurRad="368300" sx="94000" sy="94000" algn="l" rotWithShape="0">
              <a:prstClr val="black">
                <a:alpha val="40000"/>
              </a:prstClr>
            </a:outerShdw>
          </a:effectLst>
          <a:scene3d>
            <a:camera prst="orthographicFront"/>
            <a:lightRig rig="soft" dir="t"/>
          </a:scene3d>
          <a:sp3d extrusionH="76200" prstMaterial="softEdge">
            <a:extrusionClr>
              <a:schemeClr val="accent1">
                <a:lumMod val="75000"/>
              </a:schemeClr>
            </a:extrusionClr>
          </a:sp3d>
        </p:spPr>
        <p:txBody>
          <a:bodyPr>
            <a:spAutoFit/>
          </a:bodyPr>
          <a:lstStyle/>
          <a:p>
            <a:pPr algn="ctr" defTabSz="685800" fontAlgn="base">
              <a:spcBef>
                <a:spcPct val="0"/>
              </a:spcBef>
              <a:spcAft>
                <a:spcPct val="0"/>
              </a:spcAft>
              <a:defRPr/>
            </a:pPr>
            <a:r>
              <a:rPr lang="fr-FR" dirty="0" err="1">
                <a:solidFill>
                  <a:srgbClr val="000000"/>
                </a:solidFill>
                <a:latin typeface="Times New Roman" panose="02020603050405020304" pitchFamily="18" charset="0"/>
              </a:rPr>
              <a:t>Promote</a:t>
            </a:r>
            <a:r>
              <a:rPr lang="fr-FR" dirty="0">
                <a:solidFill>
                  <a:srgbClr val="000000"/>
                </a:solidFill>
                <a:latin typeface="Times New Roman" panose="02020603050405020304" pitchFamily="18" charset="0"/>
              </a:rPr>
              <a:t> </a:t>
            </a:r>
            <a:r>
              <a:rPr lang="fr-FR" dirty="0" err="1">
                <a:solidFill>
                  <a:srgbClr val="000000"/>
                </a:solidFill>
                <a:latin typeface="Times New Roman" panose="02020603050405020304" pitchFamily="18" charset="0"/>
              </a:rPr>
              <a:t>forward</a:t>
            </a:r>
            <a:r>
              <a:rPr lang="fr-FR" dirty="0">
                <a:solidFill>
                  <a:srgbClr val="000000"/>
                </a:solidFill>
                <a:latin typeface="Times New Roman" panose="02020603050405020304" pitchFamily="18" charset="0"/>
              </a:rPr>
              <a:t> </a:t>
            </a:r>
            <a:r>
              <a:rPr lang="fr-FR" dirty="0" err="1">
                <a:solidFill>
                  <a:srgbClr val="000000"/>
                </a:solidFill>
                <a:latin typeface="Times New Roman" panose="02020603050405020304" pitchFamily="18" charset="0"/>
              </a:rPr>
              <a:t>thinking</a:t>
            </a:r>
            <a:r>
              <a:rPr lang="fr-FR" dirty="0">
                <a:solidFill>
                  <a:srgbClr val="000000"/>
                </a:solidFill>
                <a:latin typeface="Times New Roman" panose="02020603050405020304" pitchFamily="18" charset="0"/>
              </a:rPr>
              <a:t> and identification of short-</a:t>
            </a:r>
            <a:r>
              <a:rPr lang="fr-FR" dirty="0" err="1">
                <a:solidFill>
                  <a:srgbClr val="000000"/>
                </a:solidFill>
                <a:latin typeface="Times New Roman" panose="02020603050405020304" pitchFamily="18" charset="0"/>
              </a:rPr>
              <a:t>term</a:t>
            </a:r>
            <a:r>
              <a:rPr lang="fr-FR" dirty="0">
                <a:solidFill>
                  <a:srgbClr val="000000"/>
                </a:solidFill>
                <a:latin typeface="Times New Roman" panose="02020603050405020304" pitchFamily="18" charset="0"/>
              </a:rPr>
              <a:t> </a:t>
            </a:r>
            <a:r>
              <a:rPr lang="fr-FR" dirty="0" err="1">
                <a:solidFill>
                  <a:srgbClr val="000000"/>
                </a:solidFill>
                <a:latin typeface="Times New Roman" panose="02020603050405020304" pitchFamily="18" charset="0"/>
              </a:rPr>
              <a:t>problems</a:t>
            </a:r>
            <a:endParaRPr lang="fr-FR" dirty="0">
              <a:solidFill>
                <a:srgbClr val="000000"/>
              </a:solidFill>
              <a:latin typeface="Times New Roman" panose="02020603050405020304" pitchFamily="18" charset="0"/>
            </a:endParaRPr>
          </a:p>
        </p:txBody>
      </p:sp>
      <p:sp>
        <p:nvSpPr>
          <p:cNvPr id="9" name="Flèche droite 8"/>
          <p:cNvSpPr/>
          <p:nvPr/>
        </p:nvSpPr>
        <p:spPr>
          <a:xfrm rot="13591848">
            <a:off x="3155156" y="2187179"/>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endParaRPr lang="fr-FR" sz="2700">
              <a:solidFill>
                <a:srgbClr val="FFFFFF"/>
              </a:solidFill>
              <a:latin typeface="Arial"/>
            </a:endParaRPr>
          </a:p>
        </p:txBody>
      </p:sp>
      <p:sp>
        <p:nvSpPr>
          <p:cNvPr id="10" name="ZoneTexte 9"/>
          <p:cNvSpPr txBox="1"/>
          <p:nvPr/>
        </p:nvSpPr>
        <p:spPr>
          <a:xfrm>
            <a:off x="4629150" y="1428751"/>
            <a:ext cx="3143250" cy="646331"/>
          </a:xfrm>
          <a:prstGeom prst="rect">
            <a:avLst/>
          </a:prstGeom>
          <a:solidFill>
            <a:schemeClr val="accent5"/>
          </a:solidFill>
          <a:ln w="15875">
            <a:solidFill>
              <a:schemeClr val="accent5"/>
            </a:solidFill>
          </a:ln>
          <a:effectLst>
            <a:outerShdw blurRad="368300" sx="94000" sy="94000" algn="l" rotWithShape="0">
              <a:prstClr val="black">
                <a:alpha val="40000"/>
              </a:prstClr>
            </a:outerShdw>
          </a:effectLst>
          <a:scene3d>
            <a:camera prst="orthographicFront"/>
            <a:lightRig rig="soft" dir="t"/>
          </a:scene3d>
          <a:sp3d extrusionH="76200" prstMaterial="softEdge">
            <a:extrusionClr>
              <a:schemeClr val="accent1">
                <a:lumMod val="75000"/>
              </a:schemeClr>
            </a:extrusionClr>
          </a:sp3d>
        </p:spPr>
        <p:txBody>
          <a:bodyPr>
            <a:spAutoFit/>
          </a:bodyPr>
          <a:lstStyle/>
          <a:p>
            <a:pPr algn="ctr" defTabSz="685800" fontAlgn="base">
              <a:spcBef>
                <a:spcPct val="0"/>
              </a:spcBef>
              <a:spcAft>
                <a:spcPct val="0"/>
              </a:spcAft>
              <a:defRPr/>
            </a:pPr>
            <a:r>
              <a:rPr lang="fr-FR" dirty="0">
                <a:solidFill>
                  <a:srgbClr val="000000"/>
                </a:solidFill>
                <a:latin typeface="Times New Roman" panose="02020603050405020304" pitchFamily="18" charset="0"/>
              </a:rPr>
              <a:t>Help </a:t>
            </a:r>
            <a:r>
              <a:rPr lang="fr-FR" dirty="0" err="1">
                <a:solidFill>
                  <a:srgbClr val="000000"/>
                </a:solidFill>
                <a:latin typeface="Times New Roman" panose="02020603050405020304" pitchFamily="18" charset="0"/>
              </a:rPr>
              <a:t>co</a:t>
            </a:r>
            <a:r>
              <a:rPr lang="fr-FR" dirty="0">
                <a:solidFill>
                  <a:srgbClr val="000000"/>
                </a:solidFill>
                <a:latin typeface="Times New Roman" panose="02020603050405020304" pitchFamily="18" charset="0"/>
              </a:rPr>
              <a:t>-</a:t>
            </a:r>
            <a:r>
              <a:rPr lang="fr-FR" dirty="0" err="1">
                <a:solidFill>
                  <a:srgbClr val="000000"/>
                </a:solidFill>
                <a:latin typeface="Times New Roman" panose="02020603050405020304" pitchFamily="18" charset="0"/>
              </a:rPr>
              <a:t>ordinate</a:t>
            </a:r>
            <a:r>
              <a:rPr lang="fr-FR" dirty="0">
                <a:solidFill>
                  <a:srgbClr val="000000"/>
                </a:solidFill>
                <a:latin typeface="Times New Roman" panose="02020603050405020304" pitchFamily="18" charset="0"/>
              </a:rPr>
              <a:t> the </a:t>
            </a:r>
            <a:r>
              <a:rPr lang="fr-FR" dirty="0" err="1">
                <a:solidFill>
                  <a:srgbClr val="000000"/>
                </a:solidFill>
                <a:latin typeface="Times New Roman" panose="02020603050405020304" pitchFamily="18" charset="0"/>
              </a:rPr>
              <a:t>various</a:t>
            </a:r>
            <a:r>
              <a:rPr lang="fr-FR" dirty="0">
                <a:solidFill>
                  <a:srgbClr val="000000"/>
                </a:solidFill>
                <a:latin typeface="Times New Roman" panose="02020603050405020304" pitchFamily="18" charset="0"/>
              </a:rPr>
              <a:t> sections of the business</a:t>
            </a:r>
          </a:p>
        </p:txBody>
      </p:sp>
      <p:sp>
        <p:nvSpPr>
          <p:cNvPr id="11" name="Flèche droite 10"/>
          <p:cNvSpPr/>
          <p:nvPr/>
        </p:nvSpPr>
        <p:spPr>
          <a:xfrm rot="18837351">
            <a:off x="5612606" y="2187179"/>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endParaRPr lang="fr-FR" sz="2700">
              <a:solidFill>
                <a:srgbClr val="FFFFFF"/>
              </a:solidFill>
              <a:latin typeface="Arial"/>
            </a:endParaRPr>
          </a:p>
        </p:txBody>
      </p:sp>
      <p:sp>
        <p:nvSpPr>
          <p:cNvPr id="12" name="ZoneTexte 11"/>
          <p:cNvSpPr txBox="1"/>
          <p:nvPr/>
        </p:nvSpPr>
        <p:spPr>
          <a:xfrm>
            <a:off x="1314450" y="3500304"/>
            <a:ext cx="2057400" cy="923330"/>
          </a:xfrm>
          <a:prstGeom prst="rect">
            <a:avLst/>
          </a:prstGeom>
          <a:solidFill>
            <a:schemeClr val="accent5"/>
          </a:solidFill>
          <a:ln w="15875">
            <a:solidFill>
              <a:schemeClr val="accent5"/>
            </a:solidFill>
          </a:ln>
          <a:effectLst>
            <a:outerShdw blurRad="368300" sx="94000" sy="94000" algn="l" rotWithShape="0">
              <a:prstClr val="black">
                <a:alpha val="40000"/>
              </a:prstClr>
            </a:outerShdw>
          </a:effectLst>
          <a:scene3d>
            <a:camera prst="orthographicFront"/>
            <a:lightRig rig="soft" dir="t"/>
          </a:scene3d>
          <a:sp3d extrusionH="76200" prstMaterial="softEdge">
            <a:extrusionClr>
              <a:schemeClr val="accent1">
                <a:lumMod val="75000"/>
              </a:schemeClr>
            </a:extrusionClr>
          </a:sp3d>
        </p:spPr>
        <p:txBody>
          <a:bodyPr>
            <a:spAutoFit/>
          </a:bodyPr>
          <a:lstStyle/>
          <a:p>
            <a:pPr algn="ctr" defTabSz="685800" fontAlgn="base">
              <a:spcBef>
                <a:spcPct val="0"/>
              </a:spcBef>
              <a:spcAft>
                <a:spcPct val="0"/>
              </a:spcAft>
              <a:defRPr/>
            </a:pPr>
            <a:r>
              <a:rPr lang="fr-FR" dirty="0" err="1">
                <a:solidFill>
                  <a:srgbClr val="000000"/>
                </a:solidFill>
                <a:latin typeface="Times New Roman" panose="02020603050405020304" pitchFamily="18" charset="0"/>
              </a:rPr>
              <a:t>Motivate</a:t>
            </a:r>
            <a:r>
              <a:rPr lang="fr-FR" dirty="0">
                <a:solidFill>
                  <a:srgbClr val="000000"/>
                </a:solidFill>
                <a:latin typeface="Times New Roman" panose="02020603050405020304" pitchFamily="18" charset="0"/>
              </a:rPr>
              <a:t> managers to </a:t>
            </a:r>
            <a:r>
              <a:rPr lang="fr-FR" dirty="0" err="1">
                <a:solidFill>
                  <a:srgbClr val="000000"/>
                </a:solidFill>
                <a:latin typeface="Times New Roman" panose="02020603050405020304" pitchFamily="18" charset="0"/>
              </a:rPr>
              <a:t>better</a:t>
            </a:r>
            <a:r>
              <a:rPr lang="fr-FR" dirty="0">
                <a:solidFill>
                  <a:srgbClr val="000000"/>
                </a:solidFill>
                <a:latin typeface="Times New Roman" panose="02020603050405020304" pitchFamily="18" charset="0"/>
              </a:rPr>
              <a:t> performance</a:t>
            </a:r>
          </a:p>
        </p:txBody>
      </p:sp>
      <p:sp>
        <p:nvSpPr>
          <p:cNvPr id="13" name="Flèche droite 12"/>
          <p:cNvSpPr/>
          <p:nvPr/>
        </p:nvSpPr>
        <p:spPr>
          <a:xfrm rot="8666210">
            <a:off x="3167063" y="3145631"/>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endParaRPr lang="fr-FR" sz="2700">
              <a:solidFill>
                <a:srgbClr val="FFFFFF"/>
              </a:solidFill>
              <a:latin typeface="Arial"/>
            </a:endParaRPr>
          </a:p>
        </p:txBody>
      </p:sp>
      <p:sp>
        <p:nvSpPr>
          <p:cNvPr id="14" name="ZoneTexte 13"/>
          <p:cNvSpPr txBox="1"/>
          <p:nvPr/>
        </p:nvSpPr>
        <p:spPr>
          <a:xfrm>
            <a:off x="3657600" y="3663003"/>
            <a:ext cx="2057400" cy="646331"/>
          </a:xfrm>
          <a:prstGeom prst="rect">
            <a:avLst/>
          </a:prstGeom>
          <a:solidFill>
            <a:schemeClr val="accent5"/>
          </a:solidFill>
          <a:ln w="15875">
            <a:solidFill>
              <a:schemeClr val="accent5"/>
            </a:solidFill>
          </a:ln>
          <a:effectLst>
            <a:outerShdw blurRad="368300" sx="94000" sy="94000" algn="l" rotWithShape="0">
              <a:prstClr val="black">
                <a:alpha val="40000"/>
              </a:prstClr>
            </a:outerShdw>
          </a:effectLst>
          <a:scene3d>
            <a:camera prst="orthographicFront"/>
            <a:lightRig rig="soft" dir="t"/>
          </a:scene3d>
          <a:sp3d extrusionH="76200" prstMaterial="softEdge">
            <a:extrusionClr>
              <a:schemeClr val="accent1">
                <a:lumMod val="75000"/>
              </a:schemeClr>
            </a:extrusionClr>
          </a:sp3d>
        </p:spPr>
        <p:txBody>
          <a:bodyPr>
            <a:spAutoFit/>
          </a:bodyPr>
          <a:lstStyle/>
          <a:p>
            <a:pPr algn="ctr" defTabSz="685800" fontAlgn="base">
              <a:spcBef>
                <a:spcPct val="0"/>
              </a:spcBef>
              <a:spcAft>
                <a:spcPct val="0"/>
              </a:spcAft>
              <a:defRPr/>
            </a:pPr>
            <a:r>
              <a:rPr lang="fr-FR" dirty="0" err="1">
                <a:solidFill>
                  <a:srgbClr val="000000"/>
                </a:solidFill>
                <a:latin typeface="Times New Roman" panose="02020603050405020304" pitchFamily="18" charset="0"/>
              </a:rPr>
              <a:t>Provide</a:t>
            </a:r>
            <a:r>
              <a:rPr lang="fr-FR" dirty="0">
                <a:solidFill>
                  <a:srgbClr val="000000"/>
                </a:solidFill>
                <a:latin typeface="Times New Roman" panose="02020603050405020304" pitchFamily="18" charset="0"/>
              </a:rPr>
              <a:t> a basis for a system of control</a:t>
            </a:r>
          </a:p>
        </p:txBody>
      </p:sp>
      <p:sp>
        <p:nvSpPr>
          <p:cNvPr id="15" name="Flèche droite 14"/>
          <p:cNvSpPr/>
          <p:nvPr/>
        </p:nvSpPr>
        <p:spPr>
          <a:xfrm rot="5400000">
            <a:off x="4400550" y="325755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endParaRPr lang="fr-FR" sz="2700">
              <a:solidFill>
                <a:srgbClr val="FFFFFF"/>
              </a:solidFill>
              <a:latin typeface="Arial"/>
            </a:endParaRPr>
          </a:p>
        </p:txBody>
      </p:sp>
      <p:sp>
        <p:nvSpPr>
          <p:cNvPr id="16" name="Flèche droite 15"/>
          <p:cNvSpPr/>
          <p:nvPr/>
        </p:nvSpPr>
        <p:spPr>
          <a:xfrm rot="2291954">
            <a:off x="5679281" y="3145631"/>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endParaRPr lang="fr-FR" sz="2700">
              <a:solidFill>
                <a:srgbClr val="FFFFFF"/>
              </a:solidFill>
              <a:latin typeface="Arial"/>
            </a:endParaRPr>
          </a:p>
        </p:txBody>
      </p:sp>
      <p:sp>
        <p:nvSpPr>
          <p:cNvPr id="17" name="ZoneTexte 16"/>
          <p:cNvSpPr txBox="1"/>
          <p:nvPr/>
        </p:nvSpPr>
        <p:spPr>
          <a:xfrm>
            <a:off x="5829300" y="3657601"/>
            <a:ext cx="2057400" cy="646331"/>
          </a:xfrm>
          <a:prstGeom prst="rect">
            <a:avLst/>
          </a:prstGeom>
          <a:solidFill>
            <a:schemeClr val="accent5"/>
          </a:solidFill>
          <a:ln w="15875">
            <a:solidFill>
              <a:schemeClr val="accent5"/>
            </a:solidFill>
          </a:ln>
          <a:effectLst>
            <a:outerShdw blurRad="368300" sx="94000" sy="94000" algn="l" rotWithShape="0">
              <a:prstClr val="black">
                <a:alpha val="40000"/>
              </a:prstClr>
            </a:outerShdw>
          </a:effectLst>
          <a:scene3d>
            <a:camera prst="orthographicFront"/>
            <a:lightRig rig="soft" dir="t"/>
          </a:scene3d>
          <a:sp3d extrusionH="76200" prstMaterial="softEdge">
            <a:extrusionClr>
              <a:schemeClr val="accent1">
                <a:lumMod val="75000"/>
              </a:schemeClr>
            </a:extrusionClr>
          </a:sp3d>
        </p:spPr>
        <p:txBody>
          <a:bodyPr>
            <a:spAutoFit/>
          </a:bodyPr>
          <a:lstStyle/>
          <a:p>
            <a:pPr algn="ctr" defTabSz="685800" fontAlgn="base">
              <a:spcBef>
                <a:spcPct val="0"/>
              </a:spcBef>
              <a:spcAft>
                <a:spcPct val="0"/>
              </a:spcAft>
              <a:defRPr/>
            </a:pPr>
            <a:r>
              <a:rPr lang="fr-FR" dirty="0" err="1">
                <a:solidFill>
                  <a:srgbClr val="000000"/>
                </a:solidFill>
                <a:latin typeface="Times New Roman" panose="02020603050405020304" pitchFamily="18" charset="0"/>
              </a:rPr>
              <a:t>Provide</a:t>
            </a:r>
            <a:r>
              <a:rPr lang="fr-FR" dirty="0">
                <a:solidFill>
                  <a:srgbClr val="000000"/>
                </a:solidFill>
                <a:latin typeface="Times New Roman" panose="02020603050405020304" pitchFamily="18" charset="0"/>
              </a:rPr>
              <a:t> a system of </a:t>
            </a:r>
            <a:r>
              <a:rPr lang="fr-FR" dirty="0" err="1">
                <a:solidFill>
                  <a:srgbClr val="000000"/>
                </a:solidFill>
                <a:latin typeface="Times New Roman" panose="02020603050405020304" pitchFamily="18" charset="0"/>
              </a:rPr>
              <a:t>authorisation</a:t>
            </a:r>
            <a:endParaRPr lang="fr-FR" dirty="0">
              <a:solidFill>
                <a:srgbClr val="000000"/>
              </a:solidFill>
              <a:latin typeface="Times New Roman" panose="02020603050405020304" pitchFamily="18" charset="0"/>
            </a:endParaRPr>
          </a:p>
        </p:txBody>
      </p:sp>
      <p:sp>
        <p:nvSpPr>
          <p:cNvPr id="87066" name="Rectangle 2"/>
          <p:cNvSpPr>
            <a:spLocks noGrp="1" noChangeArrowheads="1"/>
          </p:cNvSpPr>
          <p:nvPr>
            <p:ph type="title" idx="4294967295"/>
          </p:nvPr>
        </p:nvSpPr>
        <p:spPr>
          <a:xfrm>
            <a:off x="1828800" y="171450"/>
            <a:ext cx="5829300" cy="685800"/>
          </a:xfrm>
        </p:spPr>
        <p:txBody>
          <a:bodyPr/>
          <a:lstStyle/>
          <a:p>
            <a:pPr eaLnBrk="1" hangingPunct="1"/>
            <a:r>
              <a:rPr lang="fr-FR" altLang="en-US" sz="3300"/>
              <a:t>Forecasting is essential</a:t>
            </a:r>
          </a:p>
        </p:txBody>
      </p:sp>
    </p:spTree>
    <p:extLst>
      <p:ext uri="{BB962C8B-B14F-4D97-AF65-F5344CB8AC3E}">
        <p14:creationId xmlns:p14="http://schemas.microsoft.com/office/powerpoint/2010/main" val="104112949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9C88D79-69CF-425C-A50E-F6307CA78DCC}"/>
              </a:ext>
            </a:extLst>
          </p:cNvPr>
          <p:cNvPicPr>
            <a:picLocks noGrp="1" noChangeAspect="1"/>
          </p:cNvPicPr>
          <p:nvPr>
            <p:ph idx="1"/>
          </p:nvPr>
        </p:nvPicPr>
        <p:blipFill>
          <a:blip r:embed="rId2"/>
          <a:stretch>
            <a:fillRect/>
          </a:stretch>
        </p:blipFill>
        <p:spPr>
          <a:xfrm>
            <a:off x="395536" y="987574"/>
            <a:ext cx="8208912" cy="3456383"/>
          </a:xfrm>
          <a:prstGeom prst="rect">
            <a:avLst/>
          </a:prstGeom>
        </p:spPr>
      </p:pic>
      <p:sp>
        <p:nvSpPr>
          <p:cNvPr id="3" name="Title 2">
            <a:extLst>
              <a:ext uri="{FF2B5EF4-FFF2-40B4-BE49-F238E27FC236}">
                <a16:creationId xmlns:a16="http://schemas.microsoft.com/office/drawing/2014/main" id="{1CABC78A-D4FE-4EDA-8C53-C55BA978EB74}"/>
              </a:ext>
            </a:extLst>
          </p:cNvPr>
          <p:cNvSpPr>
            <a:spLocks noGrp="1"/>
          </p:cNvSpPr>
          <p:nvPr>
            <p:ph type="title"/>
          </p:nvPr>
        </p:nvSpPr>
        <p:spPr/>
        <p:txBody>
          <a:bodyPr/>
          <a:lstStyle/>
          <a:p>
            <a:r>
              <a:rPr lang="fr-FR" dirty="0"/>
              <a:t>Types of planning</a:t>
            </a:r>
          </a:p>
        </p:txBody>
      </p:sp>
      <p:sp>
        <p:nvSpPr>
          <p:cNvPr id="5" name="Slide Number Placeholder 4">
            <a:extLst>
              <a:ext uri="{FF2B5EF4-FFF2-40B4-BE49-F238E27FC236}">
                <a16:creationId xmlns:a16="http://schemas.microsoft.com/office/drawing/2014/main" id="{3FE42D10-7DBD-4191-BC9F-ECB9891B9B49}"/>
              </a:ext>
            </a:extLst>
          </p:cNvPr>
          <p:cNvSpPr>
            <a:spLocks noGrp="1"/>
          </p:cNvSpPr>
          <p:nvPr>
            <p:ph type="sldNum" sz="quarter" idx="12"/>
          </p:nvPr>
        </p:nvSpPr>
        <p:spPr/>
        <p:txBody>
          <a:bodyPr/>
          <a:lstStyle/>
          <a:p>
            <a:fld id="{307C7597-8D70-4701-8085-9524B0B5C72B}" type="slidenum">
              <a:rPr lang="fr-FR" smtClean="0"/>
              <a:pPr/>
              <a:t>9</a:t>
            </a:fld>
            <a:endParaRPr lang="fr-FR" dirty="0"/>
          </a:p>
        </p:txBody>
      </p:sp>
    </p:spTree>
    <p:extLst>
      <p:ext uri="{BB962C8B-B14F-4D97-AF65-F5344CB8AC3E}">
        <p14:creationId xmlns:p14="http://schemas.microsoft.com/office/powerpoint/2010/main" val="45066194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3863</TotalTime>
  <Words>1598</Words>
  <Application>Microsoft Office PowerPoint</Application>
  <PresentationFormat>Affichage à l'écran (16:9)</PresentationFormat>
  <Paragraphs>364</Paragraphs>
  <Slides>29</Slides>
  <Notes>6</Notes>
  <HiddenSlides>0</HiddenSlides>
  <MMClips>0</MMClips>
  <ScaleCrop>false</ScaleCrop>
  <HeadingPairs>
    <vt:vector size="6" baseType="variant">
      <vt:variant>
        <vt:lpstr>Polices utilisées</vt:lpstr>
      </vt:variant>
      <vt:variant>
        <vt:i4>7</vt:i4>
      </vt:variant>
      <vt:variant>
        <vt:lpstr>Thème</vt:lpstr>
      </vt:variant>
      <vt:variant>
        <vt:i4>4</vt:i4>
      </vt:variant>
      <vt:variant>
        <vt:lpstr>Titres des diapositives</vt:lpstr>
      </vt:variant>
      <vt:variant>
        <vt:i4>29</vt:i4>
      </vt:variant>
    </vt:vector>
  </HeadingPairs>
  <TitlesOfParts>
    <vt:vector size="40" baseType="lpstr">
      <vt:lpstr>Arial</vt:lpstr>
      <vt:lpstr>Arial Black</vt:lpstr>
      <vt:lpstr>Calibri</vt:lpstr>
      <vt:lpstr>Comic Sans MS</vt:lpstr>
      <vt:lpstr>HelveticaNeueLT Std Med</vt:lpstr>
      <vt:lpstr>Times New Roman</vt:lpstr>
      <vt:lpstr>Wingdings</vt:lpstr>
      <vt:lpstr>Thème Office</vt:lpstr>
      <vt:lpstr>Modèle par défaut</vt:lpstr>
      <vt:lpstr>1_Modèle par défaut</vt:lpstr>
      <vt:lpstr>2_Modèle par défaut</vt:lpstr>
      <vt:lpstr>Session 4 Budgeting process</vt:lpstr>
      <vt:lpstr>Sessions</vt:lpstr>
      <vt:lpstr>Evaluation </vt:lpstr>
      <vt:lpstr>Session 4</vt:lpstr>
      <vt:lpstr>Présentation PowerPoint</vt:lpstr>
      <vt:lpstr>Budgets &amp; their creation</vt:lpstr>
      <vt:lpstr>Forecasting is essential</vt:lpstr>
      <vt:lpstr>Forecasting is essential</vt:lpstr>
      <vt:lpstr>Types of planning</vt:lpstr>
      <vt:lpstr>Budgeting agendas</vt:lpstr>
      <vt:lpstr>Rolling forecast</vt:lpstr>
      <vt:lpstr>How a Rolling forecast works</vt:lpstr>
      <vt:lpstr>Budgeting process timeline</vt:lpstr>
      <vt:lpstr>Présentation PowerPoint</vt:lpstr>
      <vt:lpstr>Budget structure (master budget)</vt:lpstr>
      <vt:lpstr>Présentation PowerPoint</vt:lpstr>
      <vt:lpstr>Linking budgets</vt:lpstr>
      <vt:lpstr>Q1: Derive the production volume budget</vt:lpstr>
      <vt:lpstr>The production volume budget</vt:lpstr>
      <vt:lpstr>Then derive the direct raw materials budget</vt:lpstr>
      <vt:lpstr>The direct raw materials budget</vt:lpstr>
      <vt:lpstr>The cost of sales budget</vt:lpstr>
      <vt:lpstr>The cash receipts budget</vt:lpstr>
      <vt:lpstr>Présentation PowerPoint</vt:lpstr>
      <vt:lpstr>Présentation PowerPoint</vt:lpstr>
      <vt:lpstr>The cash budget</vt:lpstr>
      <vt:lpstr>The cash budget</vt:lpstr>
      <vt:lpstr>Présentation PowerPoint</vt:lpstr>
      <vt:lpstr>Présentation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AUDENCIA</dc:creator>
  <cp:lastModifiedBy>SAMBROOK Tim</cp:lastModifiedBy>
  <cp:revision>341</cp:revision>
  <dcterms:created xsi:type="dcterms:W3CDTF">2016-01-04T15:21:51Z</dcterms:created>
  <dcterms:modified xsi:type="dcterms:W3CDTF">2020-03-24T09:18:08Z</dcterms:modified>
</cp:coreProperties>
</file>