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5240000" cy="762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0" userDrawn="1">
          <p15:clr>
            <a:srgbClr val="A4A3A4"/>
          </p15:clr>
        </p15:guide>
        <p15:guide id="2" pos="48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4B"/>
    <a:srgbClr val="3B3E60"/>
    <a:srgbClr val="3C3F61"/>
    <a:srgbClr val="1F213E"/>
    <a:srgbClr val="1E4875"/>
    <a:srgbClr val="1F4F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126" y="318"/>
      </p:cViewPr>
      <p:guideLst>
        <p:guide orient="horz" pos="2400"/>
        <p:guide pos="4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1247070"/>
            <a:ext cx="11430000" cy="2652889"/>
          </a:xfrm>
        </p:spPr>
        <p:txBody>
          <a:bodyPr anchor="b"/>
          <a:lstStyle>
            <a:lvl1pPr algn="ctr">
              <a:defRPr sz="6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4002264"/>
            <a:ext cx="11430000" cy="1839736"/>
          </a:xfrm>
        </p:spPr>
        <p:txBody>
          <a:bodyPr/>
          <a:lstStyle>
            <a:lvl1pPr marL="0" indent="0" algn="ctr">
              <a:buNone/>
              <a:defRPr sz="2667"/>
            </a:lvl1pPr>
            <a:lvl2pPr marL="507995" indent="0" algn="ctr">
              <a:buNone/>
              <a:defRPr sz="2222"/>
            </a:lvl2pPr>
            <a:lvl3pPr marL="1015990" indent="0" algn="ctr">
              <a:buNone/>
              <a:defRPr sz="2000"/>
            </a:lvl3pPr>
            <a:lvl4pPr marL="1523985" indent="0" algn="ctr">
              <a:buNone/>
              <a:defRPr sz="1778"/>
            </a:lvl4pPr>
            <a:lvl5pPr marL="2031980" indent="0" algn="ctr">
              <a:buNone/>
              <a:defRPr sz="1778"/>
            </a:lvl5pPr>
            <a:lvl6pPr marL="2539975" indent="0" algn="ctr">
              <a:buNone/>
              <a:defRPr sz="1778"/>
            </a:lvl6pPr>
            <a:lvl7pPr marL="3047970" indent="0" algn="ctr">
              <a:buNone/>
              <a:defRPr sz="1778"/>
            </a:lvl7pPr>
            <a:lvl8pPr marL="3555964" indent="0" algn="ctr">
              <a:buNone/>
              <a:defRPr sz="1778"/>
            </a:lvl8pPr>
            <a:lvl9pPr marL="4063959" indent="0" algn="ctr">
              <a:buNone/>
              <a:defRPr sz="177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773B-FE22-466E-9CA6-579FBFD03F9D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2F169-437E-4432-8DB2-744DDAEDB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03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773B-FE22-466E-9CA6-579FBFD03F9D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2F169-437E-4432-8DB2-744DDAEDB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651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906125" y="405694"/>
            <a:ext cx="3286125" cy="6457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7750" y="405694"/>
            <a:ext cx="9667875" cy="64575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773B-FE22-466E-9CA6-579FBFD03F9D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2F169-437E-4432-8DB2-744DDAEDB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32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773B-FE22-466E-9CA6-579FBFD03F9D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2F169-437E-4432-8DB2-744DDAEDB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3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813" y="1899709"/>
            <a:ext cx="13144500" cy="3169708"/>
          </a:xfrm>
        </p:spPr>
        <p:txBody>
          <a:bodyPr anchor="b"/>
          <a:lstStyle>
            <a:lvl1pPr>
              <a:defRPr sz="6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813" y="5099404"/>
            <a:ext cx="13144500" cy="1666874"/>
          </a:xfrm>
        </p:spPr>
        <p:txBody>
          <a:bodyPr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507995" indent="0">
              <a:buNone/>
              <a:defRPr sz="2222">
                <a:solidFill>
                  <a:schemeClr val="tx1">
                    <a:tint val="75000"/>
                  </a:schemeClr>
                </a:solidFill>
              </a:defRPr>
            </a:lvl2pPr>
            <a:lvl3pPr marL="101599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523985" indent="0">
              <a:buNone/>
              <a:defRPr sz="1778">
                <a:solidFill>
                  <a:schemeClr val="tx1">
                    <a:tint val="75000"/>
                  </a:schemeClr>
                </a:solidFill>
              </a:defRPr>
            </a:lvl4pPr>
            <a:lvl5pPr marL="2031980" indent="0">
              <a:buNone/>
              <a:defRPr sz="1778">
                <a:solidFill>
                  <a:schemeClr val="tx1">
                    <a:tint val="75000"/>
                  </a:schemeClr>
                </a:solidFill>
              </a:defRPr>
            </a:lvl5pPr>
            <a:lvl6pPr marL="2539975" indent="0">
              <a:buNone/>
              <a:defRPr sz="1778">
                <a:solidFill>
                  <a:schemeClr val="tx1">
                    <a:tint val="75000"/>
                  </a:schemeClr>
                </a:solidFill>
              </a:defRPr>
            </a:lvl6pPr>
            <a:lvl7pPr marL="3047970" indent="0">
              <a:buNone/>
              <a:defRPr sz="1778">
                <a:solidFill>
                  <a:schemeClr val="tx1">
                    <a:tint val="75000"/>
                  </a:schemeClr>
                </a:solidFill>
              </a:defRPr>
            </a:lvl7pPr>
            <a:lvl8pPr marL="3555964" indent="0">
              <a:buNone/>
              <a:defRPr sz="1778">
                <a:solidFill>
                  <a:schemeClr val="tx1">
                    <a:tint val="75000"/>
                  </a:schemeClr>
                </a:solidFill>
              </a:defRPr>
            </a:lvl8pPr>
            <a:lvl9pPr marL="4063959" indent="0">
              <a:buNone/>
              <a:defRPr sz="17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773B-FE22-466E-9CA6-579FBFD03F9D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2F169-437E-4432-8DB2-744DDAEDB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462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47750" y="2028472"/>
            <a:ext cx="6477000" cy="48348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15250" y="2028472"/>
            <a:ext cx="6477000" cy="48348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773B-FE22-466E-9CA6-579FBFD03F9D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2F169-437E-4432-8DB2-744DDAEDB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0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735" y="405695"/>
            <a:ext cx="13144500" cy="14728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9736" y="1867959"/>
            <a:ext cx="6447234" cy="915458"/>
          </a:xfrm>
        </p:spPr>
        <p:txBody>
          <a:bodyPr anchor="b"/>
          <a:lstStyle>
            <a:lvl1pPr marL="0" indent="0">
              <a:buNone/>
              <a:defRPr sz="2667" b="1"/>
            </a:lvl1pPr>
            <a:lvl2pPr marL="507995" indent="0">
              <a:buNone/>
              <a:defRPr sz="2222" b="1"/>
            </a:lvl2pPr>
            <a:lvl3pPr marL="1015990" indent="0">
              <a:buNone/>
              <a:defRPr sz="2000" b="1"/>
            </a:lvl3pPr>
            <a:lvl4pPr marL="1523985" indent="0">
              <a:buNone/>
              <a:defRPr sz="1778" b="1"/>
            </a:lvl4pPr>
            <a:lvl5pPr marL="2031980" indent="0">
              <a:buNone/>
              <a:defRPr sz="1778" b="1"/>
            </a:lvl5pPr>
            <a:lvl6pPr marL="2539975" indent="0">
              <a:buNone/>
              <a:defRPr sz="1778" b="1"/>
            </a:lvl6pPr>
            <a:lvl7pPr marL="3047970" indent="0">
              <a:buNone/>
              <a:defRPr sz="1778" b="1"/>
            </a:lvl7pPr>
            <a:lvl8pPr marL="3555964" indent="0">
              <a:buNone/>
              <a:defRPr sz="1778" b="1"/>
            </a:lvl8pPr>
            <a:lvl9pPr marL="4063959" indent="0">
              <a:buNone/>
              <a:defRPr sz="177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9736" y="2783417"/>
            <a:ext cx="6447234" cy="4093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715250" y="1867959"/>
            <a:ext cx="6478985" cy="915458"/>
          </a:xfrm>
        </p:spPr>
        <p:txBody>
          <a:bodyPr anchor="b"/>
          <a:lstStyle>
            <a:lvl1pPr marL="0" indent="0">
              <a:buNone/>
              <a:defRPr sz="2667" b="1"/>
            </a:lvl1pPr>
            <a:lvl2pPr marL="507995" indent="0">
              <a:buNone/>
              <a:defRPr sz="2222" b="1"/>
            </a:lvl2pPr>
            <a:lvl3pPr marL="1015990" indent="0">
              <a:buNone/>
              <a:defRPr sz="2000" b="1"/>
            </a:lvl3pPr>
            <a:lvl4pPr marL="1523985" indent="0">
              <a:buNone/>
              <a:defRPr sz="1778" b="1"/>
            </a:lvl4pPr>
            <a:lvl5pPr marL="2031980" indent="0">
              <a:buNone/>
              <a:defRPr sz="1778" b="1"/>
            </a:lvl5pPr>
            <a:lvl6pPr marL="2539975" indent="0">
              <a:buNone/>
              <a:defRPr sz="1778" b="1"/>
            </a:lvl6pPr>
            <a:lvl7pPr marL="3047970" indent="0">
              <a:buNone/>
              <a:defRPr sz="1778" b="1"/>
            </a:lvl7pPr>
            <a:lvl8pPr marL="3555964" indent="0">
              <a:buNone/>
              <a:defRPr sz="1778" b="1"/>
            </a:lvl8pPr>
            <a:lvl9pPr marL="4063959" indent="0">
              <a:buNone/>
              <a:defRPr sz="177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15250" y="2783417"/>
            <a:ext cx="6478985" cy="4093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773B-FE22-466E-9CA6-579FBFD03F9D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2F169-437E-4432-8DB2-744DDAEDB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36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773B-FE22-466E-9CA6-579FBFD03F9D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2F169-437E-4432-8DB2-744DDAEDB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91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773B-FE22-466E-9CA6-579FBFD03F9D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2F169-437E-4432-8DB2-744DDAEDB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06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736" y="508000"/>
            <a:ext cx="4915296" cy="1778000"/>
          </a:xfrm>
        </p:spPr>
        <p:txBody>
          <a:bodyPr anchor="b"/>
          <a:lstStyle>
            <a:lvl1pPr>
              <a:defRPr sz="35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8985" y="1097139"/>
            <a:ext cx="7715250" cy="5415139"/>
          </a:xfrm>
        </p:spPr>
        <p:txBody>
          <a:bodyPr/>
          <a:lstStyle>
            <a:lvl1pPr>
              <a:defRPr sz="3556"/>
            </a:lvl1pPr>
            <a:lvl2pPr>
              <a:defRPr sz="3111"/>
            </a:lvl2pPr>
            <a:lvl3pPr>
              <a:defRPr sz="2667"/>
            </a:lvl3pPr>
            <a:lvl4pPr>
              <a:defRPr sz="2222"/>
            </a:lvl4pPr>
            <a:lvl5pPr>
              <a:defRPr sz="2222"/>
            </a:lvl5pPr>
            <a:lvl6pPr>
              <a:defRPr sz="2222"/>
            </a:lvl6pPr>
            <a:lvl7pPr>
              <a:defRPr sz="2222"/>
            </a:lvl7pPr>
            <a:lvl8pPr>
              <a:defRPr sz="2222"/>
            </a:lvl8pPr>
            <a:lvl9pPr>
              <a:defRPr sz="22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9736" y="2286000"/>
            <a:ext cx="4915296" cy="4235098"/>
          </a:xfrm>
        </p:spPr>
        <p:txBody>
          <a:bodyPr/>
          <a:lstStyle>
            <a:lvl1pPr marL="0" indent="0">
              <a:buNone/>
              <a:defRPr sz="1778"/>
            </a:lvl1pPr>
            <a:lvl2pPr marL="507995" indent="0">
              <a:buNone/>
              <a:defRPr sz="1556"/>
            </a:lvl2pPr>
            <a:lvl3pPr marL="1015990" indent="0">
              <a:buNone/>
              <a:defRPr sz="1333"/>
            </a:lvl3pPr>
            <a:lvl4pPr marL="1523985" indent="0">
              <a:buNone/>
              <a:defRPr sz="1111"/>
            </a:lvl4pPr>
            <a:lvl5pPr marL="2031980" indent="0">
              <a:buNone/>
              <a:defRPr sz="1111"/>
            </a:lvl5pPr>
            <a:lvl6pPr marL="2539975" indent="0">
              <a:buNone/>
              <a:defRPr sz="1111"/>
            </a:lvl6pPr>
            <a:lvl7pPr marL="3047970" indent="0">
              <a:buNone/>
              <a:defRPr sz="1111"/>
            </a:lvl7pPr>
            <a:lvl8pPr marL="3555964" indent="0">
              <a:buNone/>
              <a:defRPr sz="1111"/>
            </a:lvl8pPr>
            <a:lvl9pPr marL="4063959" indent="0">
              <a:buNone/>
              <a:defRPr sz="11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773B-FE22-466E-9CA6-579FBFD03F9D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2F169-437E-4432-8DB2-744DDAEDB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31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736" y="508000"/>
            <a:ext cx="4915296" cy="1778000"/>
          </a:xfrm>
        </p:spPr>
        <p:txBody>
          <a:bodyPr anchor="b"/>
          <a:lstStyle>
            <a:lvl1pPr>
              <a:defRPr sz="35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78985" y="1097139"/>
            <a:ext cx="7715250" cy="5415139"/>
          </a:xfrm>
        </p:spPr>
        <p:txBody>
          <a:bodyPr anchor="t"/>
          <a:lstStyle>
            <a:lvl1pPr marL="0" indent="0">
              <a:buNone/>
              <a:defRPr sz="3556"/>
            </a:lvl1pPr>
            <a:lvl2pPr marL="507995" indent="0">
              <a:buNone/>
              <a:defRPr sz="3111"/>
            </a:lvl2pPr>
            <a:lvl3pPr marL="1015990" indent="0">
              <a:buNone/>
              <a:defRPr sz="2667"/>
            </a:lvl3pPr>
            <a:lvl4pPr marL="1523985" indent="0">
              <a:buNone/>
              <a:defRPr sz="2222"/>
            </a:lvl4pPr>
            <a:lvl5pPr marL="2031980" indent="0">
              <a:buNone/>
              <a:defRPr sz="2222"/>
            </a:lvl5pPr>
            <a:lvl6pPr marL="2539975" indent="0">
              <a:buNone/>
              <a:defRPr sz="2222"/>
            </a:lvl6pPr>
            <a:lvl7pPr marL="3047970" indent="0">
              <a:buNone/>
              <a:defRPr sz="2222"/>
            </a:lvl7pPr>
            <a:lvl8pPr marL="3555964" indent="0">
              <a:buNone/>
              <a:defRPr sz="2222"/>
            </a:lvl8pPr>
            <a:lvl9pPr marL="4063959" indent="0">
              <a:buNone/>
              <a:defRPr sz="22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9736" y="2286000"/>
            <a:ext cx="4915296" cy="4235098"/>
          </a:xfrm>
        </p:spPr>
        <p:txBody>
          <a:bodyPr/>
          <a:lstStyle>
            <a:lvl1pPr marL="0" indent="0">
              <a:buNone/>
              <a:defRPr sz="1778"/>
            </a:lvl1pPr>
            <a:lvl2pPr marL="507995" indent="0">
              <a:buNone/>
              <a:defRPr sz="1556"/>
            </a:lvl2pPr>
            <a:lvl3pPr marL="1015990" indent="0">
              <a:buNone/>
              <a:defRPr sz="1333"/>
            </a:lvl3pPr>
            <a:lvl4pPr marL="1523985" indent="0">
              <a:buNone/>
              <a:defRPr sz="1111"/>
            </a:lvl4pPr>
            <a:lvl5pPr marL="2031980" indent="0">
              <a:buNone/>
              <a:defRPr sz="1111"/>
            </a:lvl5pPr>
            <a:lvl6pPr marL="2539975" indent="0">
              <a:buNone/>
              <a:defRPr sz="1111"/>
            </a:lvl6pPr>
            <a:lvl7pPr marL="3047970" indent="0">
              <a:buNone/>
              <a:defRPr sz="1111"/>
            </a:lvl7pPr>
            <a:lvl8pPr marL="3555964" indent="0">
              <a:buNone/>
              <a:defRPr sz="1111"/>
            </a:lvl8pPr>
            <a:lvl9pPr marL="4063959" indent="0">
              <a:buNone/>
              <a:defRPr sz="11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773B-FE22-466E-9CA6-579FBFD03F9D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2F169-437E-4432-8DB2-744DDAEDB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59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7750" y="405695"/>
            <a:ext cx="13144500" cy="1472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7750" y="2028472"/>
            <a:ext cx="13144500" cy="4834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7750" y="7062612"/>
            <a:ext cx="3429000" cy="4056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3773B-FE22-466E-9CA6-579FBFD03F9D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8250" y="7062612"/>
            <a:ext cx="5143500" cy="4056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3250" y="7062612"/>
            <a:ext cx="3429000" cy="4056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2F169-437E-4432-8DB2-744DDAEDB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02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15990" rtl="0" eaLnBrk="1" latinLnBrk="0" hangingPunct="1">
        <a:lnSpc>
          <a:spcPct val="90000"/>
        </a:lnSpc>
        <a:spcBef>
          <a:spcPct val="0"/>
        </a:spcBef>
        <a:buNone/>
        <a:defRPr sz="48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3997" indent="-253997" algn="l" defTabSz="1015990" rtl="0" eaLnBrk="1" latinLnBrk="0" hangingPunct="1">
        <a:lnSpc>
          <a:spcPct val="90000"/>
        </a:lnSpc>
        <a:spcBef>
          <a:spcPts val="1111"/>
        </a:spcBef>
        <a:buFont typeface="Arial" panose="020B0604020202020204" pitchFamily="34" charset="0"/>
        <a:buChar char="•"/>
        <a:defRPr sz="3111" kern="1200">
          <a:solidFill>
            <a:schemeClr val="tx1"/>
          </a:solidFill>
          <a:latin typeface="+mn-lt"/>
          <a:ea typeface="+mn-ea"/>
          <a:cs typeface="+mn-cs"/>
        </a:defRPr>
      </a:lvl1pPr>
      <a:lvl2pPr marL="761992" indent="-253997" algn="l" defTabSz="1015990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2pPr>
      <a:lvl3pPr marL="1269987" indent="-253997" algn="l" defTabSz="1015990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2222" kern="1200">
          <a:solidFill>
            <a:schemeClr val="tx1"/>
          </a:solidFill>
          <a:latin typeface="+mn-lt"/>
          <a:ea typeface="+mn-ea"/>
          <a:cs typeface="+mn-cs"/>
        </a:defRPr>
      </a:lvl3pPr>
      <a:lvl4pPr marL="1777982" indent="-253997" algn="l" defTabSz="1015990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85977" indent="-253997" algn="l" defTabSz="1015990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793972" indent="-253997" algn="l" defTabSz="1015990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301967" indent="-253997" algn="l" defTabSz="1015990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962" indent="-253997" algn="l" defTabSz="1015990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317957" indent="-253997" algn="l" defTabSz="1015990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99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99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8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98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97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97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964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959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9000">
              <a:srgbClr val="1F213E"/>
            </a:gs>
            <a:gs pos="21000">
              <a:srgbClr val="1F4F7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AF5C6A2-FA73-CA56-9971-401D26EE8BFF}"/>
              </a:ext>
            </a:extLst>
          </p:cNvPr>
          <p:cNvSpPr/>
          <p:nvPr/>
        </p:nvSpPr>
        <p:spPr>
          <a:xfrm>
            <a:off x="304801" y="164123"/>
            <a:ext cx="14630400" cy="7291754"/>
          </a:xfrm>
          <a:prstGeom prst="roundRect">
            <a:avLst>
              <a:gd name="adj" fmla="val 2116"/>
            </a:avLst>
          </a:prstGeom>
          <a:solidFill>
            <a:srgbClr val="3B3E6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725537D-1B69-C3E9-1A2F-D431390BCB11}"/>
              </a:ext>
            </a:extLst>
          </p:cNvPr>
          <p:cNvSpPr/>
          <p:nvPr/>
        </p:nvSpPr>
        <p:spPr>
          <a:xfrm>
            <a:off x="691663" y="1617784"/>
            <a:ext cx="7251887" cy="5697413"/>
          </a:xfrm>
          <a:prstGeom prst="roundRect">
            <a:avLst>
              <a:gd name="adj" fmla="val 3453"/>
            </a:avLst>
          </a:prstGeom>
          <a:solidFill>
            <a:srgbClr val="1F1F4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9C285F-8E19-2890-01C0-B0F58B2ED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05" y="198629"/>
            <a:ext cx="1371375" cy="91425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85C7EA3-E23A-2755-E3CC-18DB4F6D71F8}"/>
              </a:ext>
            </a:extLst>
          </p:cNvPr>
          <p:cNvSpPr/>
          <p:nvPr/>
        </p:nvSpPr>
        <p:spPr>
          <a:xfrm>
            <a:off x="8330416" y="1617784"/>
            <a:ext cx="6217920" cy="5697414"/>
          </a:xfrm>
          <a:prstGeom prst="roundRect">
            <a:avLst>
              <a:gd name="adj" fmla="val 3453"/>
            </a:avLst>
          </a:prstGeom>
          <a:solidFill>
            <a:srgbClr val="1F1F4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58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87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 Mackey</dc:creator>
  <cp:lastModifiedBy>Alex Mackey</cp:lastModifiedBy>
  <cp:revision>4</cp:revision>
  <dcterms:created xsi:type="dcterms:W3CDTF">2024-09-03T13:44:27Z</dcterms:created>
  <dcterms:modified xsi:type="dcterms:W3CDTF">2024-09-05T18:31:19Z</dcterms:modified>
</cp:coreProperties>
</file>