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24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4B"/>
    <a:srgbClr val="3B3E60"/>
    <a:srgbClr val="3C3F61"/>
    <a:srgbClr val="1F213E"/>
    <a:srgbClr val="1E4875"/>
    <a:srgbClr val="1F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516"/>
      </p:cViewPr>
      <p:guideLst>
        <p:guide orient="horz" pos="24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47070"/>
            <a:ext cx="114300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002264"/>
            <a:ext cx="114300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05694"/>
            <a:ext cx="3286125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05694"/>
            <a:ext cx="9667875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899709"/>
            <a:ext cx="13144500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099404"/>
            <a:ext cx="13144500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028472"/>
            <a:ext cx="6477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028472"/>
            <a:ext cx="64770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05695"/>
            <a:ext cx="13144500" cy="1472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1867959"/>
            <a:ext cx="6447234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2783417"/>
            <a:ext cx="6447234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1867959"/>
            <a:ext cx="6478985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2783417"/>
            <a:ext cx="6478985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08000"/>
            <a:ext cx="4915296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097139"/>
            <a:ext cx="7715250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286000"/>
            <a:ext cx="4915296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08000"/>
            <a:ext cx="4915296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097139"/>
            <a:ext cx="7715250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286000"/>
            <a:ext cx="4915296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05695"/>
            <a:ext cx="131445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028472"/>
            <a:ext cx="131445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773B-FE22-466E-9CA6-579FBFD03F9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062612"/>
            <a:ext cx="5143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F169-437E-4432-8DB2-744DDAEDB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rgbClr val="1F213E"/>
            </a:gs>
            <a:gs pos="21000">
              <a:srgbClr val="1F4F7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F5C6A2-FA73-CA56-9971-401D26EE8BFF}"/>
              </a:ext>
            </a:extLst>
          </p:cNvPr>
          <p:cNvSpPr/>
          <p:nvPr/>
        </p:nvSpPr>
        <p:spPr>
          <a:xfrm>
            <a:off x="304801" y="164123"/>
            <a:ext cx="14630400" cy="7291754"/>
          </a:xfrm>
          <a:prstGeom prst="roundRect">
            <a:avLst>
              <a:gd name="adj" fmla="val 2116"/>
            </a:avLst>
          </a:prstGeom>
          <a:solidFill>
            <a:srgbClr val="3B3E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5537D-1B69-C3E9-1A2F-D431390BCB11}"/>
              </a:ext>
            </a:extLst>
          </p:cNvPr>
          <p:cNvSpPr/>
          <p:nvPr/>
        </p:nvSpPr>
        <p:spPr>
          <a:xfrm>
            <a:off x="2857500" y="2095500"/>
            <a:ext cx="1905000" cy="3429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C285F-8E19-2890-01C0-B0F58B2E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5" y="198629"/>
            <a:ext cx="1371375" cy="9142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3E7893-9EB6-24EC-A3BC-6682743290CB}"/>
              </a:ext>
            </a:extLst>
          </p:cNvPr>
          <p:cNvSpPr/>
          <p:nvPr/>
        </p:nvSpPr>
        <p:spPr>
          <a:xfrm>
            <a:off x="5094073" y="2095500"/>
            <a:ext cx="1905000" cy="3429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9A68-6A87-7845-C838-C033FAEB39C4}"/>
              </a:ext>
            </a:extLst>
          </p:cNvPr>
          <p:cNvSpPr/>
          <p:nvPr/>
        </p:nvSpPr>
        <p:spPr>
          <a:xfrm>
            <a:off x="7334250" y="2095500"/>
            <a:ext cx="1905000" cy="3429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D10088-2AF8-B8A6-F555-BE8CA992EA0A}"/>
              </a:ext>
            </a:extLst>
          </p:cNvPr>
          <p:cNvSpPr/>
          <p:nvPr/>
        </p:nvSpPr>
        <p:spPr>
          <a:xfrm>
            <a:off x="2857498" y="5715000"/>
            <a:ext cx="5334000" cy="1524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1734A-F124-8E6B-59FE-2E5E74865814}"/>
              </a:ext>
            </a:extLst>
          </p:cNvPr>
          <p:cNvSpPr/>
          <p:nvPr/>
        </p:nvSpPr>
        <p:spPr>
          <a:xfrm>
            <a:off x="8524875" y="5715000"/>
            <a:ext cx="6105524" cy="1524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817D9A-4A25-D408-FB71-E06ABE7515AF}"/>
              </a:ext>
            </a:extLst>
          </p:cNvPr>
          <p:cNvSpPr/>
          <p:nvPr/>
        </p:nvSpPr>
        <p:spPr>
          <a:xfrm>
            <a:off x="9572625" y="2095500"/>
            <a:ext cx="5057774" cy="34290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A2BF6D-95BB-B4FA-69DE-C107C8BDC240}"/>
              </a:ext>
            </a:extLst>
          </p:cNvPr>
          <p:cNvSpPr/>
          <p:nvPr/>
        </p:nvSpPr>
        <p:spPr>
          <a:xfrm>
            <a:off x="2857499" y="1112879"/>
            <a:ext cx="11772900" cy="838200"/>
          </a:xfrm>
          <a:prstGeom prst="roundRect">
            <a:avLst>
              <a:gd name="adj" fmla="val 3453"/>
            </a:avLst>
          </a:prstGeom>
          <a:solidFill>
            <a:srgbClr val="1F1F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F212A6-80FC-FCE6-2A22-F7BD2F7890A6}"/>
              </a:ext>
            </a:extLst>
          </p:cNvPr>
          <p:cNvSpPr/>
          <p:nvPr/>
        </p:nvSpPr>
        <p:spPr>
          <a:xfrm>
            <a:off x="3571875" y="2238375"/>
            <a:ext cx="476250" cy="2143125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60000">
                <a:srgbClr val="FFFF00"/>
              </a:gs>
              <a:gs pos="95000">
                <a:srgbClr val="FF0000"/>
              </a:gs>
              <a:gs pos="25000">
                <a:srgbClr val="0070C0"/>
              </a:gs>
            </a:gsLst>
            <a:lin ang="16200000" scaled="1"/>
            <a:tileRect/>
          </a:gradFill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258F41-9A66-E786-1C47-6AF3C11ECA26}"/>
              </a:ext>
            </a:extLst>
          </p:cNvPr>
          <p:cNvGrpSpPr/>
          <p:nvPr/>
        </p:nvGrpSpPr>
        <p:grpSpPr>
          <a:xfrm>
            <a:off x="7826961" y="2178818"/>
            <a:ext cx="1427602" cy="2200967"/>
            <a:chOff x="8049387" y="2178818"/>
            <a:chExt cx="1427602" cy="22009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BCC361-50C8-5F33-9419-76FBFD81BCA7}"/>
                </a:ext>
              </a:extLst>
            </p:cNvPr>
            <p:cNvSpPr/>
            <p:nvPr/>
          </p:nvSpPr>
          <p:spPr>
            <a:xfrm>
              <a:off x="8049387" y="2240089"/>
              <a:ext cx="475488" cy="2139696"/>
            </a:xfrm>
            <a:prstGeom prst="roundRect">
              <a:avLst/>
            </a:prstGeom>
            <a:gradFill flip="none" rotWithShape="1">
              <a:gsLst>
                <a:gs pos="0">
                  <a:srgbClr val="00E400"/>
                </a:gs>
                <a:gs pos="35000">
                  <a:srgbClr val="FF7E00"/>
                </a:gs>
                <a:gs pos="52000">
                  <a:srgbClr val="FF0000"/>
                </a:gs>
                <a:gs pos="95000">
                  <a:srgbClr val="7E0023"/>
                </a:gs>
                <a:gs pos="71000">
                  <a:srgbClr val="8F3F97"/>
                </a:gs>
                <a:gs pos="17000">
                  <a:srgbClr val="FFFF00"/>
                </a:gs>
              </a:gsLst>
              <a:lin ang="16200000" scaled="1"/>
              <a:tileRect/>
            </a:gradFill>
            <a:ln w="254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7AFF65-6081-8873-4FF3-85B033EFCDA8}"/>
                </a:ext>
              </a:extLst>
            </p:cNvPr>
            <p:cNvSpPr txBox="1"/>
            <p:nvPr/>
          </p:nvSpPr>
          <p:spPr>
            <a:xfrm>
              <a:off x="8524875" y="2178818"/>
              <a:ext cx="714375" cy="2154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Hazardous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22E929-59AA-06E5-4BF2-A422AD55A323}"/>
                </a:ext>
              </a:extLst>
            </p:cNvPr>
            <p:cNvSpPr txBox="1"/>
            <p:nvPr/>
          </p:nvSpPr>
          <p:spPr>
            <a:xfrm>
              <a:off x="8522208" y="4129302"/>
              <a:ext cx="713232" cy="2154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Good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C6B353-DA1B-B388-3FB0-5509FA0325CF}"/>
                </a:ext>
              </a:extLst>
            </p:cNvPr>
            <p:cNvSpPr txBox="1"/>
            <p:nvPr/>
          </p:nvSpPr>
          <p:spPr>
            <a:xfrm>
              <a:off x="8522208" y="3796614"/>
              <a:ext cx="713232" cy="2154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Moderate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D0C743-0B40-C225-31BC-BF0461ED85EB}"/>
                </a:ext>
              </a:extLst>
            </p:cNvPr>
            <p:cNvSpPr txBox="1"/>
            <p:nvPr/>
          </p:nvSpPr>
          <p:spPr>
            <a:xfrm>
              <a:off x="8520111" y="3282264"/>
              <a:ext cx="956878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Unhealthy for Sensitive Groups</a:t>
              </a:r>
            </a:p>
            <a:p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7D6A5-86F9-FE29-A008-CF106DCD8413}"/>
                </a:ext>
              </a:extLst>
            </p:cNvPr>
            <p:cNvSpPr txBox="1"/>
            <p:nvPr/>
          </p:nvSpPr>
          <p:spPr>
            <a:xfrm>
              <a:off x="8523070" y="2986989"/>
              <a:ext cx="716179" cy="2154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Unhealthy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2DDF0D-1A85-671C-9C91-E48EB2D18A09}"/>
                </a:ext>
              </a:extLst>
            </p:cNvPr>
            <p:cNvSpPr txBox="1"/>
            <p:nvPr/>
          </p:nvSpPr>
          <p:spPr>
            <a:xfrm>
              <a:off x="8522208" y="2472639"/>
              <a:ext cx="716178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Very Unhealthy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9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Mackey</dc:creator>
  <cp:lastModifiedBy>Alex Mackey</cp:lastModifiedBy>
  <cp:revision>11</cp:revision>
  <dcterms:created xsi:type="dcterms:W3CDTF">2024-09-03T13:44:27Z</dcterms:created>
  <dcterms:modified xsi:type="dcterms:W3CDTF">2024-09-13T21:37:11Z</dcterms:modified>
</cp:coreProperties>
</file>