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  <p:sldMasterId id="2147483867" r:id="rId5"/>
    <p:sldMasterId id="2147483887" r:id="rId6"/>
  </p:sldMasterIdLst>
  <p:notesMasterIdLst>
    <p:notesMasterId r:id="rId14"/>
  </p:notesMasterIdLst>
  <p:sldIdLst>
    <p:sldId id="258" r:id="rId7"/>
    <p:sldId id="278" r:id="rId8"/>
    <p:sldId id="276" r:id="rId9"/>
    <p:sldId id="261" r:id="rId10"/>
    <p:sldId id="286" r:id="rId11"/>
    <p:sldId id="287" r:id="rId12"/>
    <p:sldId id="457" r:id="rId13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079"/>
  </p:normalViewPr>
  <p:slideViewPr>
    <p:cSldViewPr snapToGrid="0" snapToObjects="1">
      <p:cViewPr varScale="1">
        <p:scale>
          <a:sx n="124" d="100"/>
          <a:sy n="12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9" d="100"/>
        <a:sy n="1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color palette to map the old template</a:t>
            </a:r>
          </a:p>
          <a:p>
            <a:r>
              <a:rPr lang="en-US" dirty="0"/>
              <a:t>Check</a:t>
            </a:r>
            <a:r>
              <a:rPr lang="en-US" baseline="0" dirty="0"/>
              <a:t> text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Slide Image Placeholder 1">
            <a:extLst>
              <a:ext uri="{FF2B5EF4-FFF2-40B4-BE49-F238E27FC236}">
                <a16:creationId xmlns:a16="http://schemas.microsoft.com/office/drawing/2014/main" id="{87B984F3-7445-4813-805F-368EF561C2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7171" name="Notes Placeholder 2">
            <a:extLst>
              <a:ext uri="{FF2B5EF4-FFF2-40B4-BE49-F238E27FC236}">
                <a16:creationId xmlns:a16="http://schemas.microsoft.com/office/drawing/2014/main" id="{44695667-C380-4ADE-90D3-112CD2654F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/>
              <a:t>Intent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To provide a guaranteed pre-processing/post-processing around some dynamic central functionality.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 b="1"/>
              <a:t>Motivation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You have a class hierarchy. And you have some algorithm that you want to implement on the parent class. There is a core step of the algorithm that needs to be dynamic dispatch so that each child class can provide its own behavior. But it is unsafe to call that step directly – there are pre-conditions that must be checked or post-conditions you want to enforce. So you need an interface that guarantees the core is only called from a particular entry point.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9" userDrawn="1">
          <p15:clr>
            <a:srgbClr val="FBAE40"/>
          </p15:clr>
        </p15:guide>
        <p15:guide id="2" orient="horz" pos="185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871483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2871483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2522889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75659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175633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2522888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8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75659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84" r:id="rId3"/>
    <p:sldLayoutId id="2147483748" r:id="rId4"/>
    <p:sldLayoutId id="2147483729" r:id="rId5"/>
    <p:sldLayoutId id="2147483730" r:id="rId6"/>
    <p:sldLayoutId id="2147483749" r:id="rId7"/>
    <p:sldLayoutId id="2147483736" r:id="rId8"/>
    <p:sldLayoutId id="2147483737" r:id="rId9"/>
    <p:sldLayoutId id="2147483738" r:id="rId10"/>
    <p:sldLayoutId id="2147483845" r:id="rId11"/>
    <p:sldLayoutId id="2147483739" r:id="rId12"/>
    <p:sldLayoutId id="2147483740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90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 userDrawn="1">
          <p15:clr>
            <a:srgbClr val="F26B43"/>
          </p15:clr>
        </p15:guide>
        <p15:guide id="5" orient="horz" pos="630" userDrawn="1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 userDrawn="1">
          <p15:clr>
            <a:srgbClr val="F26B43"/>
          </p15:clr>
        </p15:guide>
        <p15:guide id="8" orient="horz" pos="29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60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9" r:id="rId10"/>
    <p:sldLayoutId id="2147483878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527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ni.com/t5/Example-Program-Drafts/Applying-Common-Object-Oriented-OO-Design-Patterns-to-LabVIEW/ta-p/3510571?profile.language=zh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025" y="841375"/>
            <a:ext cx="8235949" cy="2106220"/>
          </a:xfrm>
        </p:spPr>
        <p:txBody>
          <a:bodyPr/>
          <a:lstStyle/>
          <a:p>
            <a:r>
              <a:rPr lang="en-US" dirty="0"/>
              <a:t>LV OO and Design Patterns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Zijun Wang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IES SW</a:t>
            </a:r>
          </a:p>
        </p:txBody>
      </p:sp>
    </p:spTree>
    <p:extLst>
      <p:ext uri="{BB962C8B-B14F-4D97-AF65-F5344CB8AC3E}">
        <p14:creationId xmlns:p14="http://schemas.microsoft.com/office/powerpoint/2010/main" val="208306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LV OOP</a:t>
            </a:r>
          </a:p>
          <a:p>
            <a:pPr lvl="1"/>
            <a:r>
              <a:rPr lang="en-US" dirty="0"/>
              <a:t>Why LV OOP</a:t>
            </a:r>
          </a:p>
          <a:p>
            <a:pPr lvl="1"/>
            <a:r>
              <a:rPr lang="en-US" dirty="0"/>
              <a:t>LV OOP Design Patterns</a:t>
            </a:r>
          </a:p>
          <a:p>
            <a:pPr lvl="2"/>
            <a:r>
              <a:rPr lang="en-US" dirty="0"/>
              <a:t>Factory Plugin Framework</a:t>
            </a:r>
          </a:p>
          <a:p>
            <a:pPr lvl="2"/>
            <a:r>
              <a:rPr lang="en-US" dirty="0"/>
              <a:t>Extensive Session Framework</a:t>
            </a:r>
          </a:p>
        </p:txBody>
      </p:sp>
    </p:spTree>
    <p:extLst>
      <p:ext uri="{BB962C8B-B14F-4D97-AF65-F5344CB8AC3E}">
        <p14:creationId xmlns:p14="http://schemas.microsoft.com/office/powerpoint/2010/main" val="10296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LV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OOD</a:t>
            </a:r>
          </a:p>
          <a:p>
            <a:pPr lvl="1"/>
            <a:r>
              <a:rPr lang="en-US" dirty="0"/>
              <a:t>Task Oriented</a:t>
            </a:r>
          </a:p>
          <a:p>
            <a:pPr lvl="2"/>
            <a:r>
              <a:rPr lang="en-US" dirty="0"/>
              <a:t>Step-by-step, Sequence of task</a:t>
            </a:r>
          </a:p>
          <a:p>
            <a:pPr lvl="1"/>
            <a:r>
              <a:rPr lang="en-US" dirty="0"/>
              <a:t>Object Oriented</a:t>
            </a:r>
          </a:p>
          <a:p>
            <a:pPr lvl="2"/>
            <a:r>
              <a:rPr lang="en-US" dirty="0"/>
              <a:t>Areas of responsibility, Sets of objects</a:t>
            </a:r>
          </a:p>
          <a:p>
            <a:r>
              <a:rPr lang="en-US" dirty="0"/>
              <a:t>Quick recap of the LV OOP features</a:t>
            </a:r>
          </a:p>
          <a:p>
            <a:pPr lvl="1"/>
            <a:r>
              <a:rPr lang="en-US" dirty="0"/>
              <a:t>LV Class and objects</a:t>
            </a:r>
          </a:p>
          <a:p>
            <a:pPr lvl="1"/>
            <a:r>
              <a:rPr lang="en-US" dirty="0"/>
              <a:t>Data and methods</a:t>
            </a:r>
          </a:p>
          <a:p>
            <a:pPr lvl="1"/>
            <a:r>
              <a:rPr lang="en-US" dirty="0"/>
              <a:t>Dynamic dispatch and override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Access scope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LV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Easier to debug</a:t>
            </a:r>
          </a:p>
          <a:p>
            <a:pPr lvl="2"/>
            <a:r>
              <a:rPr lang="en-US" dirty="0"/>
              <a:t>Low coupling between different modules</a:t>
            </a:r>
          </a:p>
          <a:p>
            <a:pPr lvl="1"/>
            <a:r>
              <a:rPr lang="en-US" dirty="0"/>
              <a:t>Easier to maintain</a:t>
            </a:r>
          </a:p>
          <a:p>
            <a:pPr lvl="2"/>
            <a:r>
              <a:rPr lang="en-US" dirty="0"/>
              <a:t>Easier for other developers to locate the target code</a:t>
            </a:r>
          </a:p>
          <a:p>
            <a:pPr lvl="1"/>
            <a:r>
              <a:rPr lang="en-US" dirty="0"/>
              <a:t>Easier to reuse code</a:t>
            </a:r>
          </a:p>
          <a:p>
            <a:pPr lvl="2"/>
            <a:r>
              <a:rPr lang="en-US" dirty="0"/>
              <a:t>Plug-in and play</a:t>
            </a:r>
          </a:p>
          <a:p>
            <a:pPr lvl="1"/>
            <a:r>
              <a:rPr lang="en-US" dirty="0"/>
              <a:t>Easier to extend functionality</a:t>
            </a:r>
          </a:p>
          <a:p>
            <a:pPr lvl="2"/>
            <a:r>
              <a:rPr lang="en-US" dirty="0"/>
              <a:t>The art of “add”, rather than “edit”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4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or “best practice”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 modular as possible </a:t>
            </a:r>
          </a:p>
          <a:p>
            <a:pPr lvl="1"/>
            <a:r>
              <a:rPr lang="en-US" dirty="0"/>
              <a:t>Modularization does NOT mean too many classes</a:t>
            </a:r>
          </a:p>
          <a:p>
            <a:pPr lvl="2"/>
            <a:r>
              <a:rPr lang="en-US" dirty="0"/>
              <a:t>Class is not “Enhanced Cluster”</a:t>
            </a:r>
          </a:p>
          <a:p>
            <a:pPr lvl="1"/>
            <a:r>
              <a:rPr lang="en-US" dirty="0"/>
              <a:t>Think before you do</a:t>
            </a:r>
          </a:p>
        </p:txBody>
      </p:sp>
    </p:spTree>
    <p:extLst>
      <p:ext uri="{BB962C8B-B14F-4D97-AF65-F5344CB8AC3E}">
        <p14:creationId xmlns:p14="http://schemas.microsoft.com/office/powerpoint/2010/main" val="161996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itle 7">
            <a:extLst>
              <a:ext uri="{FF2B5EF4-FFF2-40B4-BE49-F238E27FC236}">
                <a16:creationId xmlns:a16="http://schemas.microsoft.com/office/drawing/2014/main" id="{BAD51882-8DB9-4E6D-9B55-3E165C24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Design Patterns</a:t>
            </a:r>
          </a:p>
        </p:txBody>
      </p:sp>
      <p:sp>
        <p:nvSpPr>
          <p:cNvPr id="399363" name="Content Placeholder 4">
            <a:extLst>
              <a:ext uri="{FF2B5EF4-FFF2-40B4-BE49-F238E27FC236}">
                <a16:creationId xmlns:a16="http://schemas.microsoft.com/office/drawing/2014/main" id="{4E4016F0-ED3C-4BA2-AC1E-030389A9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zh-CN" dirty="0">
              <a:hlinkClick r:id="rId3"/>
            </a:endParaRPr>
          </a:p>
          <a:p>
            <a:pPr marL="0" indent="0"/>
            <a:endParaRPr lang="en-US" altLang="zh-CN" dirty="0">
              <a:hlinkClick r:id="rId3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https://forums.ni.com/t5/Example-Program-Drafts/Applying-Common-Object-Oriented-OO-Design-Patterns-to-LabVIEW/ta-p/3510571?profile.language=zh-CN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FCE5338-F050-674C-A058-5353F6039F19}" vid="{A4660EE1-0E01-7C44-9443-C6B02AF95F29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FCE5338-F050-674C-A058-5353F6039F19}" vid="{93056DCD-738D-714C-9E14-9DEA5962076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FCE5338-F050-674C-A058-5353F6039F19}" vid="{B3D09666-A342-0646-A216-15FB9D4947D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sset_Type xmlns="a5584929-703c-48cf-a626-f588939f35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D86175B2A3D41928890ED673A460E" ma:contentTypeVersion="12" ma:contentTypeDescription="Create a new document." ma:contentTypeScope="" ma:versionID="01663cf9e21b4925322e793b5ae31f5e">
  <xsd:schema xmlns:xsd="http://www.w3.org/2001/XMLSchema" xmlns:xs="http://www.w3.org/2001/XMLSchema" xmlns:p="http://schemas.microsoft.com/office/2006/metadata/properties" xmlns:ns2="a5584929-703c-48cf-a626-f588939f353f" xmlns:ns3="1673fab0-1fff-481d-a9a5-e0537791c242" targetNamespace="http://schemas.microsoft.com/office/2006/metadata/properties" ma:root="true" ma:fieldsID="9a13033c09faadb78569a27d10c1d38e" ns2:_="" ns3:_="">
    <xsd:import namespace="a5584929-703c-48cf-a626-f588939f353f"/>
    <xsd:import namespace="1673fab0-1fff-481d-a9a5-e0537791c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Asset_Typ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84929-703c-48cf-a626-f588939f35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Asset_Type" ma:index="17" nillable="true" ma:displayName="Asset_Type" ma:internalName="Asset_Typ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73fab0-1fff-481d-a9a5-e0537791c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A7AC48-C20B-42C6-983E-29385E88417A}">
  <ds:schemaRefs>
    <ds:schemaRef ds:uri="http://schemas.microsoft.com/office/2006/metadata/properties"/>
    <ds:schemaRef ds:uri="http://schemas.microsoft.com/office/infopath/2007/PartnerControls"/>
    <ds:schemaRef ds:uri="a5584929-703c-48cf-a626-f588939f353f"/>
  </ds:schemaRefs>
</ds:datastoreItem>
</file>

<file path=customXml/itemProps2.xml><?xml version="1.0" encoding="utf-8"?>
<ds:datastoreItem xmlns:ds="http://schemas.openxmlformats.org/officeDocument/2006/customXml" ds:itemID="{A111B4E9-1B81-4FED-8475-4586561BAD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4123B2-CE7E-4B74-9C40-F558239046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84929-703c-48cf-a626-f588939f353f"/>
    <ds:schemaRef ds:uri="1673fab0-1fff-481d-a9a5-e0537791c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FPF and ESF</Template>
  <TotalTime>279</TotalTime>
  <Words>286</Words>
  <Application>Microsoft Office PowerPoint</Application>
  <PresentationFormat>On-screen Show (16:9)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Helvetica Neue Light</vt:lpstr>
      <vt:lpstr>Arial</vt:lpstr>
      <vt:lpstr>Calibri</vt:lpstr>
      <vt:lpstr>Wingdings</vt:lpstr>
      <vt:lpstr>External_Corporate Template_2017</vt:lpstr>
      <vt:lpstr>Confidential_Corporate Template_2017</vt:lpstr>
      <vt:lpstr>Customer Confidential_Corporate Template_2017</vt:lpstr>
      <vt:lpstr>PowerPoint Presentation</vt:lpstr>
      <vt:lpstr>LV OO and Design Patterns</vt:lpstr>
      <vt:lpstr>Contents</vt:lpstr>
      <vt:lpstr>What is LV OOP</vt:lpstr>
      <vt:lpstr>Why LV OOP</vt:lpstr>
      <vt:lpstr>Tips or “best practice”</vt:lpstr>
      <vt:lpstr>Design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Zijun Wang</dc:creator>
  <cp:lastModifiedBy>Zijun Wang</cp:lastModifiedBy>
  <cp:revision>10</cp:revision>
  <dcterms:created xsi:type="dcterms:W3CDTF">2019-11-19T08:15:35Z</dcterms:created>
  <dcterms:modified xsi:type="dcterms:W3CDTF">2019-11-19T12:54:57Z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0x0101001FFD86175B2A3D41928890ED673A460E</vt:lpwstr>
  </property>
  <property fmtid="{D5CDD505-2E9C-101B-9397-08002B2CF9AE}" pid="3" name="Order">
    <vt:r8>4384600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