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52" r:id="rId1"/>
  </p:sldMasterIdLst>
  <p:notesMasterIdLst>
    <p:notesMasterId r:id="rId44"/>
  </p:notesMasterIdLst>
  <p:sldIdLst>
    <p:sldId id="256" r:id="rId2"/>
    <p:sldId id="319" r:id="rId3"/>
    <p:sldId id="282" r:id="rId4"/>
    <p:sldId id="270" r:id="rId5"/>
    <p:sldId id="315" r:id="rId6"/>
    <p:sldId id="327" r:id="rId7"/>
    <p:sldId id="320" r:id="rId8"/>
    <p:sldId id="285" r:id="rId9"/>
    <p:sldId id="284" r:id="rId10"/>
    <p:sldId id="288" r:id="rId11"/>
    <p:sldId id="351" r:id="rId12"/>
    <p:sldId id="338" r:id="rId13"/>
    <p:sldId id="329" r:id="rId14"/>
    <p:sldId id="330" r:id="rId15"/>
    <p:sldId id="331" r:id="rId16"/>
    <p:sldId id="332" r:id="rId17"/>
    <p:sldId id="354" r:id="rId18"/>
    <p:sldId id="333" r:id="rId19"/>
    <p:sldId id="334" r:id="rId20"/>
    <p:sldId id="345" r:id="rId21"/>
    <p:sldId id="335" r:id="rId22"/>
    <p:sldId id="336" r:id="rId23"/>
    <p:sldId id="337" r:id="rId24"/>
    <p:sldId id="349" r:id="rId25"/>
    <p:sldId id="339" r:id="rId26"/>
    <p:sldId id="350" r:id="rId27"/>
    <p:sldId id="344" r:id="rId28"/>
    <p:sldId id="346" r:id="rId29"/>
    <p:sldId id="347" r:id="rId30"/>
    <p:sldId id="353" r:id="rId31"/>
    <p:sldId id="352" r:id="rId32"/>
    <p:sldId id="343" r:id="rId33"/>
    <p:sldId id="348" r:id="rId34"/>
    <p:sldId id="340" r:id="rId35"/>
    <p:sldId id="280" r:id="rId36"/>
    <p:sldId id="277" r:id="rId37"/>
    <p:sldId id="266" r:id="rId38"/>
    <p:sldId id="321" r:id="rId39"/>
    <p:sldId id="322" r:id="rId40"/>
    <p:sldId id="286" r:id="rId41"/>
    <p:sldId id="324" r:id="rId42"/>
    <p:sldId id="311" r:id="rId4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Thin" panose="02000000000000000000" pitchFamily="2" charset="0"/>
      <p:regular r:id="rId49"/>
      <p:bold r:id="rId50"/>
      <p:italic r:id="rId51"/>
      <p:boldItalic r:id="rId52"/>
    </p:embeddedFont>
    <p:embeddedFont>
      <p:font typeface="Segoe UI" panose="020B0502040204020203" pitchFamily="34" charset="0"/>
      <p:regular r:id="rId53"/>
      <p:bold r:id="rId54"/>
      <p:italic r:id="rId55"/>
      <p:boldItalic r:id="rId56"/>
    </p:embeddedFont>
    <p:embeddedFont>
      <p:font typeface="Tw Cen MT" panose="020B0602020104020603" pitchFamily="34" charset="0"/>
      <p:regular r:id="rId57"/>
      <p:bold r:id="rId58"/>
      <p:italic r:id="rId59"/>
      <p:boldItalic r:id="rId60"/>
    </p:embeddedFont>
    <p:embeddedFont>
      <p:font typeface="Tw Cen MT Condensed" panose="020B0606020104020203" pitchFamily="34" charset="0"/>
      <p:regular r:id="rId61"/>
      <p:bold r:id="rId62"/>
    </p:embeddedFont>
    <p:embeddedFont>
      <p:font typeface="Wingdings 3" panose="05040102010807070707" pitchFamily="18" charset="2"/>
      <p:regular r:id="rId6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PRENGERE" initials="AP" lastIdx="1" clrIdx="0">
    <p:extLst>
      <p:ext uri="{19B8F6BF-5375-455C-9EA6-DF929625EA0E}">
        <p15:presenceInfo xmlns:p15="http://schemas.microsoft.com/office/powerpoint/2012/main" userId="Alex PRENGE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35" autoAdjust="0"/>
  </p:normalViewPr>
  <p:slideViewPr>
    <p:cSldViewPr snapToGrid="0">
      <p:cViewPr varScale="1">
        <p:scale>
          <a:sx n="125" d="100"/>
          <a:sy n="12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font" Target="fonts/font1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62458-8395-0847-B387-5BD6D969021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BFBE79-E3DC-4A40-BEC8-67A3038B49F7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3.0</a:t>
          </a:r>
        </a:p>
      </dgm:t>
    </dgm:pt>
    <dgm:pt modelId="{94A2EDF0-9378-0E4F-A5EC-13C201D81340}" type="parTrans" cxnId="{5B28C563-38FE-0E46-9797-D53088C91205}">
      <dgm:prSet/>
      <dgm:spPr/>
      <dgm:t>
        <a:bodyPr/>
        <a:lstStyle/>
        <a:p>
          <a:endParaRPr lang="en-GB"/>
        </a:p>
      </dgm:t>
    </dgm:pt>
    <dgm:pt modelId="{B32ED0D2-CCE9-914B-9D12-3141CFC029B4}" type="sibTrans" cxnId="{5B28C563-38FE-0E46-9797-D53088C91205}">
      <dgm:prSet/>
      <dgm:spPr/>
      <dgm:t>
        <a:bodyPr/>
        <a:lstStyle/>
        <a:p>
          <a:endParaRPr lang="en-GB"/>
        </a:p>
      </dgm:t>
    </dgm:pt>
    <dgm:pt modelId="{D79587A9-341A-AC4D-8BC6-C460192C71A5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3.1</a:t>
          </a:r>
        </a:p>
      </dgm:t>
    </dgm:pt>
    <dgm:pt modelId="{367B7A81-0CBF-6245-9BC9-8C2F5420F026}" type="parTrans" cxnId="{13F25A6B-8070-184E-9C09-ED9CCF3360C7}">
      <dgm:prSet/>
      <dgm:spPr/>
      <dgm:t>
        <a:bodyPr/>
        <a:lstStyle/>
        <a:p>
          <a:endParaRPr lang="en-GB"/>
        </a:p>
      </dgm:t>
    </dgm:pt>
    <dgm:pt modelId="{2BE6270E-A57F-A44C-AB06-C0C31C2DF6D8}" type="sibTrans" cxnId="{13F25A6B-8070-184E-9C09-ED9CCF3360C7}">
      <dgm:prSet/>
      <dgm:spPr/>
      <dgm:t>
        <a:bodyPr/>
        <a:lstStyle/>
        <a:p>
          <a:endParaRPr lang="en-GB"/>
        </a:p>
      </dgm:t>
    </dgm:pt>
    <dgm:pt modelId="{E3077FF5-3322-3547-960C-D50337986F1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3.2</a:t>
          </a:r>
        </a:p>
      </dgm:t>
    </dgm:pt>
    <dgm:pt modelId="{1BA210B9-8DF2-A74D-BC77-7085F0DC5E61}" type="parTrans" cxnId="{4B902E1F-6693-D44A-9CE8-DA54CAEC9DFA}">
      <dgm:prSet/>
      <dgm:spPr/>
      <dgm:t>
        <a:bodyPr/>
        <a:lstStyle/>
        <a:p>
          <a:endParaRPr lang="en-GB"/>
        </a:p>
      </dgm:t>
    </dgm:pt>
    <dgm:pt modelId="{955D8A72-D319-9047-9C4F-EA380CF5B5F6}" type="sibTrans" cxnId="{4B902E1F-6693-D44A-9CE8-DA54CAEC9DFA}">
      <dgm:prSet/>
      <dgm:spPr/>
      <dgm:t>
        <a:bodyPr/>
        <a:lstStyle/>
        <a:p>
          <a:endParaRPr lang="en-GB"/>
        </a:p>
      </dgm:t>
    </dgm:pt>
    <dgm:pt modelId="{16503F6D-AA78-2C43-9CBF-E8B28C84085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3.3</a:t>
          </a:r>
        </a:p>
      </dgm:t>
    </dgm:pt>
    <dgm:pt modelId="{85BA7FD4-54DA-6143-91F3-52E84FFF6039}" type="parTrans" cxnId="{9A8A0DE8-4E14-FD42-A67F-A37AB5DD5F6C}">
      <dgm:prSet/>
      <dgm:spPr/>
      <dgm:t>
        <a:bodyPr/>
        <a:lstStyle/>
        <a:p>
          <a:endParaRPr lang="en-GB"/>
        </a:p>
      </dgm:t>
    </dgm:pt>
    <dgm:pt modelId="{856EBBB1-E3F1-1B49-B697-C18F76B88E30}" type="sibTrans" cxnId="{9A8A0DE8-4E14-FD42-A67F-A37AB5DD5F6C}">
      <dgm:prSet/>
      <dgm:spPr/>
      <dgm:t>
        <a:bodyPr/>
        <a:lstStyle/>
        <a:p>
          <a:endParaRPr lang="en-GB"/>
        </a:p>
      </dgm:t>
    </dgm:pt>
    <dgm:pt modelId="{066A3BF2-B921-134D-A02C-639F98D6589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3.4</a:t>
          </a:r>
        </a:p>
      </dgm:t>
    </dgm:pt>
    <dgm:pt modelId="{73352B6F-FE13-334C-BA9B-176281C1045E}" type="parTrans" cxnId="{D3FB9E80-AD72-EB44-A9F6-CC195597F878}">
      <dgm:prSet/>
      <dgm:spPr/>
      <dgm:t>
        <a:bodyPr/>
        <a:lstStyle/>
        <a:p>
          <a:endParaRPr lang="en-GB"/>
        </a:p>
      </dgm:t>
    </dgm:pt>
    <dgm:pt modelId="{AD1DE6B6-FFF5-0E40-8D84-E0EE13FC7E71}" type="sibTrans" cxnId="{D3FB9E80-AD72-EB44-A9F6-CC195597F878}">
      <dgm:prSet/>
      <dgm:spPr/>
      <dgm:t>
        <a:bodyPr/>
        <a:lstStyle/>
        <a:p>
          <a:endParaRPr lang="en-GB"/>
        </a:p>
      </dgm:t>
    </dgm:pt>
    <dgm:pt modelId="{D963A1D9-09E0-1A42-A73D-9AD6631A7173}">
      <dgm:prSet phldrT="[Text]"/>
      <dgm:spPr/>
      <dgm:t>
        <a:bodyPr/>
        <a:lstStyle/>
        <a:p>
          <a:r>
            <a:rPr lang="en-GB" dirty="0"/>
            <a:t>3.5</a:t>
          </a:r>
        </a:p>
      </dgm:t>
    </dgm:pt>
    <dgm:pt modelId="{90DCB42C-A1A0-DE44-B1C0-2A737023D04C}" type="parTrans" cxnId="{44AD9861-F2AD-6C4A-80B4-E88EB3430B5A}">
      <dgm:prSet/>
      <dgm:spPr/>
      <dgm:t>
        <a:bodyPr/>
        <a:lstStyle/>
        <a:p>
          <a:endParaRPr lang="en-GB"/>
        </a:p>
      </dgm:t>
    </dgm:pt>
    <dgm:pt modelId="{E6958063-6051-3547-9486-E8B6E9985BBF}" type="sibTrans" cxnId="{44AD9861-F2AD-6C4A-80B4-E88EB3430B5A}">
      <dgm:prSet/>
      <dgm:spPr/>
      <dgm:t>
        <a:bodyPr/>
        <a:lstStyle/>
        <a:p>
          <a:endParaRPr lang="en-GB"/>
        </a:p>
      </dgm:t>
    </dgm:pt>
    <dgm:pt modelId="{46ADBEA2-4FAB-9545-9D59-4A4ABAD64803}">
      <dgm:prSet phldrT="[Text]"/>
      <dgm:spPr/>
      <dgm:t>
        <a:bodyPr/>
        <a:lstStyle/>
        <a:p>
          <a:r>
            <a:rPr lang="en-GB" dirty="0"/>
            <a:t>3.6</a:t>
          </a:r>
        </a:p>
      </dgm:t>
    </dgm:pt>
    <dgm:pt modelId="{8ED086F3-A621-FA47-AE94-3E76808D5F4B}" type="parTrans" cxnId="{F86A973F-7414-DF44-9948-DDC76B25AE4C}">
      <dgm:prSet/>
      <dgm:spPr/>
      <dgm:t>
        <a:bodyPr/>
        <a:lstStyle/>
        <a:p>
          <a:endParaRPr lang="en-GB"/>
        </a:p>
      </dgm:t>
    </dgm:pt>
    <dgm:pt modelId="{C2CAFFEA-2375-DE4E-8F2D-4A755B349B67}" type="sibTrans" cxnId="{F86A973F-7414-DF44-9948-DDC76B25AE4C}">
      <dgm:prSet/>
      <dgm:spPr/>
      <dgm:t>
        <a:bodyPr/>
        <a:lstStyle/>
        <a:p>
          <a:endParaRPr lang="en-GB"/>
        </a:p>
      </dgm:t>
    </dgm:pt>
    <dgm:pt modelId="{58B53E8B-E9CB-4D47-8804-3BD4069B8F9E}">
      <dgm:prSet phldrT="[Text]"/>
      <dgm:spPr/>
      <dgm:t>
        <a:bodyPr/>
        <a:lstStyle/>
        <a:p>
          <a:r>
            <a:rPr lang="en-GB" dirty="0"/>
            <a:t>3.7</a:t>
          </a:r>
        </a:p>
      </dgm:t>
    </dgm:pt>
    <dgm:pt modelId="{038F5896-1430-0847-952A-A1C03FA05EB2}" type="parTrans" cxnId="{F86628EC-CE49-8F4E-96AA-D1EB3AF184BD}">
      <dgm:prSet/>
      <dgm:spPr/>
      <dgm:t>
        <a:bodyPr/>
        <a:lstStyle/>
        <a:p>
          <a:endParaRPr lang="en-GB"/>
        </a:p>
      </dgm:t>
    </dgm:pt>
    <dgm:pt modelId="{9172FB89-4774-F449-8746-85E532AD481C}" type="sibTrans" cxnId="{F86628EC-CE49-8F4E-96AA-D1EB3AF184BD}">
      <dgm:prSet/>
      <dgm:spPr/>
      <dgm:t>
        <a:bodyPr/>
        <a:lstStyle/>
        <a:p>
          <a:endParaRPr lang="en-GB"/>
        </a:p>
      </dgm:t>
    </dgm:pt>
    <dgm:pt modelId="{2D847C37-3A4C-6945-A611-15D2F1408F74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3.8</a:t>
          </a:r>
        </a:p>
      </dgm:t>
    </dgm:pt>
    <dgm:pt modelId="{64AB70B6-8A9A-AC4E-9498-178BCE10D38F}" type="parTrans" cxnId="{9EE212E2-32DF-804F-B945-BA2B7C1AD911}">
      <dgm:prSet/>
      <dgm:spPr/>
      <dgm:t>
        <a:bodyPr/>
        <a:lstStyle/>
        <a:p>
          <a:endParaRPr lang="en-GB"/>
        </a:p>
      </dgm:t>
    </dgm:pt>
    <dgm:pt modelId="{3BDD6F4E-5DE6-904D-9868-8A5B3AD9C2D0}" type="sibTrans" cxnId="{9EE212E2-32DF-804F-B945-BA2B7C1AD911}">
      <dgm:prSet/>
      <dgm:spPr/>
      <dgm:t>
        <a:bodyPr/>
        <a:lstStyle/>
        <a:p>
          <a:endParaRPr lang="en-GB"/>
        </a:p>
      </dgm:t>
    </dgm:pt>
    <dgm:pt modelId="{84FAA0BF-3209-7140-934C-F3D958A116F9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3.9</a:t>
          </a:r>
        </a:p>
      </dgm:t>
    </dgm:pt>
    <dgm:pt modelId="{BF1F8807-19B0-1543-AEC3-790EE502D567}" type="parTrans" cxnId="{35E207FA-67FD-C04D-8CAE-ACAD8DEE5671}">
      <dgm:prSet/>
      <dgm:spPr/>
      <dgm:t>
        <a:bodyPr/>
        <a:lstStyle/>
        <a:p>
          <a:endParaRPr lang="en-GB"/>
        </a:p>
      </dgm:t>
    </dgm:pt>
    <dgm:pt modelId="{CEDC28DC-A1BD-0349-A8F5-AEBD79045804}" type="sibTrans" cxnId="{35E207FA-67FD-C04D-8CAE-ACAD8DEE5671}">
      <dgm:prSet/>
      <dgm:spPr/>
      <dgm:t>
        <a:bodyPr/>
        <a:lstStyle/>
        <a:p>
          <a:endParaRPr lang="en-GB"/>
        </a:p>
      </dgm:t>
    </dgm:pt>
    <dgm:pt modelId="{66793F16-B15B-B242-9850-315F8C1181EE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3.10</a:t>
          </a:r>
        </a:p>
      </dgm:t>
    </dgm:pt>
    <dgm:pt modelId="{5B7E7EBA-53B8-0D47-94D9-69CD76E3DC33}" type="parTrans" cxnId="{FF4CCAD8-7F58-044E-9A65-2ED33E3D5CEF}">
      <dgm:prSet/>
      <dgm:spPr/>
      <dgm:t>
        <a:bodyPr/>
        <a:lstStyle/>
        <a:p>
          <a:endParaRPr lang="en-GB"/>
        </a:p>
      </dgm:t>
    </dgm:pt>
    <dgm:pt modelId="{55779C6B-31FB-D547-A463-8514A86BF95E}" type="sibTrans" cxnId="{FF4CCAD8-7F58-044E-9A65-2ED33E3D5CEF}">
      <dgm:prSet/>
      <dgm:spPr/>
      <dgm:t>
        <a:bodyPr/>
        <a:lstStyle/>
        <a:p>
          <a:endParaRPr lang="en-GB"/>
        </a:p>
      </dgm:t>
    </dgm:pt>
    <dgm:pt modelId="{5D6B0DBD-DAB9-FB40-BFC8-2006AB1CF6D9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3.11</a:t>
          </a:r>
        </a:p>
      </dgm:t>
    </dgm:pt>
    <dgm:pt modelId="{AA83270A-A816-9A41-9754-84966044D5D7}" type="parTrans" cxnId="{B14AA04E-9EF4-E04E-958D-7C7F27E92A39}">
      <dgm:prSet/>
      <dgm:spPr/>
      <dgm:t>
        <a:bodyPr/>
        <a:lstStyle/>
        <a:p>
          <a:endParaRPr lang="en-GB"/>
        </a:p>
      </dgm:t>
    </dgm:pt>
    <dgm:pt modelId="{B307E938-B95C-1241-B517-0A3F5610B769}" type="sibTrans" cxnId="{B14AA04E-9EF4-E04E-958D-7C7F27E92A39}">
      <dgm:prSet/>
      <dgm:spPr/>
      <dgm:t>
        <a:bodyPr/>
        <a:lstStyle/>
        <a:p>
          <a:endParaRPr lang="en-GB"/>
        </a:p>
      </dgm:t>
    </dgm:pt>
    <dgm:pt modelId="{96021E45-947A-7743-AADA-529C4B858859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3.12</a:t>
          </a:r>
        </a:p>
      </dgm:t>
    </dgm:pt>
    <dgm:pt modelId="{BDB783FF-C3D8-F647-AFAF-9DAFDBC5AEE5}" type="parTrans" cxnId="{EE526709-7F4A-864F-86DB-D55BA5F22FA6}">
      <dgm:prSet/>
      <dgm:spPr/>
      <dgm:t>
        <a:bodyPr/>
        <a:lstStyle/>
        <a:p>
          <a:endParaRPr lang="en-GB"/>
        </a:p>
      </dgm:t>
    </dgm:pt>
    <dgm:pt modelId="{C0A3610F-6609-554E-824A-614385A977D8}" type="sibTrans" cxnId="{EE526709-7F4A-864F-86DB-D55BA5F22FA6}">
      <dgm:prSet/>
      <dgm:spPr/>
      <dgm:t>
        <a:bodyPr/>
        <a:lstStyle/>
        <a:p>
          <a:endParaRPr lang="en-GB"/>
        </a:p>
      </dgm:t>
    </dgm:pt>
    <dgm:pt modelId="{F2488E90-467B-7942-9279-9B69D138A94A}" type="pres">
      <dgm:prSet presAssocID="{79C62458-8395-0847-B387-5BD6D9690213}" presName="rootnode" presStyleCnt="0">
        <dgm:presLayoutVars>
          <dgm:chMax/>
          <dgm:chPref/>
          <dgm:dir/>
          <dgm:animLvl val="lvl"/>
        </dgm:presLayoutVars>
      </dgm:prSet>
      <dgm:spPr/>
    </dgm:pt>
    <dgm:pt modelId="{81910A76-AB6C-6B48-A91D-0DCBB656B2D8}" type="pres">
      <dgm:prSet presAssocID="{8DBFBE79-E3DC-4A40-BEC8-67A3038B49F7}" presName="composite" presStyleCnt="0"/>
      <dgm:spPr/>
    </dgm:pt>
    <dgm:pt modelId="{055C82CF-BD2C-0747-A77E-C6B2D0B8D3DF}" type="pres">
      <dgm:prSet presAssocID="{8DBFBE79-E3DC-4A40-BEC8-67A3038B49F7}" presName="bentUpArrow1" presStyleLbl="alignImgPlace1" presStyleIdx="0" presStyleCnt="12"/>
      <dgm:spPr/>
    </dgm:pt>
    <dgm:pt modelId="{FBF560FB-499A-C345-9912-81F2C7AABA6B}" type="pres">
      <dgm:prSet presAssocID="{8DBFBE79-E3DC-4A40-BEC8-67A3038B49F7}" presName="ParentText" presStyleLbl="node1" presStyleIdx="0" presStyleCnt="13">
        <dgm:presLayoutVars>
          <dgm:chMax val="1"/>
          <dgm:chPref val="1"/>
          <dgm:bulletEnabled val="1"/>
        </dgm:presLayoutVars>
      </dgm:prSet>
      <dgm:spPr/>
    </dgm:pt>
    <dgm:pt modelId="{33C758EB-C3CE-4D4C-8709-91F471DC5F2B}" type="pres">
      <dgm:prSet presAssocID="{8DBFBE79-E3DC-4A40-BEC8-67A3038B49F7}" presName="ChildText" presStyleLbl="revTx" presStyleIdx="0" presStyleCnt="12">
        <dgm:presLayoutVars>
          <dgm:chMax val="0"/>
          <dgm:chPref val="0"/>
          <dgm:bulletEnabled val="1"/>
        </dgm:presLayoutVars>
      </dgm:prSet>
      <dgm:spPr/>
    </dgm:pt>
    <dgm:pt modelId="{631525B5-51F3-4944-B0EC-B9FCEAAEBAF8}" type="pres">
      <dgm:prSet presAssocID="{B32ED0D2-CCE9-914B-9D12-3141CFC029B4}" presName="sibTrans" presStyleCnt="0"/>
      <dgm:spPr/>
    </dgm:pt>
    <dgm:pt modelId="{A4DF7A30-4A0E-2044-9F03-622F8B23D1EE}" type="pres">
      <dgm:prSet presAssocID="{D79587A9-341A-AC4D-8BC6-C460192C71A5}" presName="composite" presStyleCnt="0"/>
      <dgm:spPr/>
    </dgm:pt>
    <dgm:pt modelId="{2C719E00-7159-F34B-9BFC-443C9E306383}" type="pres">
      <dgm:prSet presAssocID="{D79587A9-341A-AC4D-8BC6-C460192C71A5}" presName="bentUpArrow1" presStyleLbl="alignImgPlace1" presStyleIdx="1" presStyleCnt="12"/>
      <dgm:spPr/>
    </dgm:pt>
    <dgm:pt modelId="{B2D0C16E-3086-5B4D-8058-371ABA67F973}" type="pres">
      <dgm:prSet presAssocID="{D79587A9-341A-AC4D-8BC6-C460192C71A5}" presName="ParentText" presStyleLbl="node1" presStyleIdx="1" presStyleCnt="13">
        <dgm:presLayoutVars>
          <dgm:chMax val="1"/>
          <dgm:chPref val="1"/>
          <dgm:bulletEnabled val="1"/>
        </dgm:presLayoutVars>
      </dgm:prSet>
      <dgm:spPr/>
    </dgm:pt>
    <dgm:pt modelId="{F11436D9-6D30-EC4F-8519-BE8DCFF3A1E3}" type="pres">
      <dgm:prSet presAssocID="{D79587A9-341A-AC4D-8BC6-C460192C71A5}" presName="ChildText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F51C5C40-F838-6449-A6BC-E40F70ADA73F}" type="pres">
      <dgm:prSet presAssocID="{2BE6270E-A57F-A44C-AB06-C0C31C2DF6D8}" presName="sibTrans" presStyleCnt="0"/>
      <dgm:spPr/>
    </dgm:pt>
    <dgm:pt modelId="{850B4C41-9C87-BF42-A9B1-962FC549F5A9}" type="pres">
      <dgm:prSet presAssocID="{E3077FF5-3322-3547-960C-D50337986F1F}" presName="composite" presStyleCnt="0"/>
      <dgm:spPr/>
    </dgm:pt>
    <dgm:pt modelId="{A62381B9-078D-4442-81F2-83A768AE6AFE}" type="pres">
      <dgm:prSet presAssocID="{E3077FF5-3322-3547-960C-D50337986F1F}" presName="bentUpArrow1" presStyleLbl="alignImgPlace1" presStyleIdx="2" presStyleCnt="12"/>
      <dgm:spPr/>
    </dgm:pt>
    <dgm:pt modelId="{30272923-DD5B-0548-BCBF-27C687247C8B}" type="pres">
      <dgm:prSet presAssocID="{E3077FF5-3322-3547-960C-D50337986F1F}" presName="ParentText" presStyleLbl="node1" presStyleIdx="2" presStyleCnt="13">
        <dgm:presLayoutVars>
          <dgm:chMax val="1"/>
          <dgm:chPref val="1"/>
          <dgm:bulletEnabled val="1"/>
        </dgm:presLayoutVars>
      </dgm:prSet>
      <dgm:spPr/>
    </dgm:pt>
    <dgm:pt modelId="{30DF47E8-588D-2E46-B467-A68A392F0E05}" type="pres">
      <dgm:prSet presAssocID="{E3077FF5-3322-3547-960C-D50337986F1F}" presName="ChildText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475EBFC7-E81F-0840-8C2B-A067B7CB1311}" type="pres">
      <dgm:prSet presAssocID="{955D8A72-D319-9047-9C4F-EA380CF5B5F6}" presName="sibTrans" presStyleCnt="0"/>
      <dgm:spPr/>
    </dgm:pt>
    <dgm:pt modelId="{071B985C-645D-6245-83E9-F37B7AB91EA5}" type="pres">
      <dgm:prSet presAssocID="{16503F6D-AA78-2C43-9CBF-E8B28C840851}" presName="composite" presStyleCnt="0"/>
      <dgm:spPr/>
    </dgm:pt>
    <dgm:pt modelId="{65271FCE-3F8C-574C-828F-C7E7040184CC}" type="pres">
      <dgm:prSet presAssocID="{16503F6D-AA78-2C43-9CBF-E8B28C840851}" presName="bentUpArrow1" presStyleLbl="alignImgPlace1" presStyleIdx="3" presStyleCnt="12"/>
      <dgm:spPr/>
    </dgm:pt>
    <dgm:pt modelId="{62F7B7CA-DDD7-384C-A249-6AF89DEB4AF2}" type="pres">
      <dgm:prSet presAssocID="{16503F6D-AA78-2C43-9CBF-E8B28C840851}" presName="ParentText" presStyleLbl="node1" presStyleIdx="3" presStyleCnt="13">
        <dgm:presLayoutVars>
          <dgm:chMax val="1"/>
          <dgm:chPref val="1"/>
          <dgm:bulletEnabled val="1"/>
        </dgm:presLayoutVars>
      </dgm:prSet>
      <dgm:spPr/>
    </dgm:pt>
    <dgm:pt modelId="{9755D797-65D9-9747-A403-0E4F56B9812A}" type="pres">
      <dgm:prSet presAssocID="{16503F6D-AA78-2C43-9CBF-E8B28C840851}" presName="ChildText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41AD3796-5168-9E44-9BD7-A845AF6AEF58}" type="pres">
      <dgm:prSet presAssocID="{856EBBB1-E3F1-1B49-B697-C18F76B88E30}" presName="sibTrans" presStyleCnt="0"/>
      <dgm:spPr/>
    </dgm:pt>
    <dgm:pt modelId="{2EF6043E-B8B4-F94D-A365-DC9DE41524F4}" type="pres">
      <dgm:prSet presAssocID="{066A3BF2-B921-134D-A02C-639F98D6589F}" presName="composite" presStyleCnt="0"/>
      <dgm:spPr/>
    </dgm:pt>
    <dgm:pt modelId="{86EBE34D-B77C-6D4D-A1AC-1081D1718171}" type="pres">
      <dgm:prSet presAssocID="{066A3BF2-B921-134D-A02C-639F98D6589F}" presName="bentUpArrow1" presStyleLbl="alignImgPlace1" presStyleIdx="4" presStyleCnt="12"/>
      <dgm:spPr/>
    </dgm:pt>
    <dgm:pt modelId="{707A8504-49D3-6547-9104-ADCBE1C8E4B8}" type="pres">
      <dgm:prSet presAssocID="{066A3BF2-B921-134D-A02C-639F98D6589F}" presName="ParentText" presStyleLbl="node1" presStyleIdx="4" presStyleCnt="13">
        <dgm:presLayoutVars>
          <dgm:chMax val="1"/>
          <dgm:chPref val="1"/>
          <dgm:bulletEnabled val="1"/>
        </dgm:presLayoutVars>
      </dgm:prSet>
      <dgm:spPr/>
    </dgm:pt>
    <dgm:pt modelId="{ED8E8F8A-6FEF-1045-8461-7D1C2AC7CC3A}" type="pres">
      <dgm:prSet presAssocID="{066A3BF2-B921-134D-A02C-639F98D6589F}" presName="ChildText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56B09177-D33A-8C44-B003-D67789D908B8}" type="pres">
      <dgm:prSet presAssocID="{AD1DE6B6-FFF5-0E40-8D84-E0EE13FC7E71}" presName="sibTrans" presStyleCnt="0"/>
      <dgm:spPr/>
    </dgm:pt>
    <dgm:pt modelId="{60D535DF-201C-134C-90E6-A4E37DB410C4}" type="pres">
      <dgm:prSet presAssocID="{D963A1D9-09E0-1A42-A73D-9AD6631A7173}" presName="composite" presStyleCnt="0"/>
      <dgm:spPr/>
    </dgm:pt>
    <dgm:pt modelId="{0BDBEFDE-B496-5B42-8083-0CC9A2F8629C}" type="pres">
      <dgm:prSet presAssocID="{D963A1D9-09E0-1A42-A73D-9AD6631A7173}" presName="bentUpArrow1" presStyleLbl="alignImgPlace1" presStyleIdx="5" presStyleCnt="12"/>
      <dgm:spPr/>
    </dgm:pt>
    <dgm:pt modelId="{C5FF3B15-778D-794B-ADF6-6B9121C658CC}" type="pres">
      <dgm:prSet presAssocID="{D963A1D9-09E0-1A42-A73D-9AD6631A7173}" presName="ParentText" presStyleLbl="node1" presStyleIdx="5" presStyleCnt="13">
        <dgm:presLayoutVars>
          <dgm:chMax val="1"/>
          <dgm:chPref val="1"/>
          <dgm:bulletEnabled val="1"/>
        </dgm:presLayoutVars>
      </dgm:prSet>
      <dgm:spPr/>
    </dgm:pt>
    <dgm:pt modelId="{71067A29-09E6-BF41-96F4-324A1001F16A}" type="pres">
      <dgm:prSet presAssocID="{D963A1D9-09E0-1A42-A73D-9AD6631A7173}" presName="ChildText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68D650C4-6C8F-B54C-9B90-640D7F607BE3}" type="pres">
      <dgm:prSet presAssocID="{E6958063-6051-3547-9486-E8B6E9985BBF}" presName="sibTrans" presStyleCnt="0"/>
      <dgm:spPr/>
    </dgm:pt>
    <dgm:pt modelId="{A0090D7F-5F90-BB43-A043-47DD274760E9}" type="pres">
      <dgm:prSet presAssocID="{46ADBEA2-4FAB-9545-9D59-4A4ABAD64803}" presName="composite" presStyleCnt="0"/>
      <dgm:spPr/>
    </dgm:pt>
    <dgm:pt modelId="{83E206FD-7B30-1848-B329-3D7C14312FC7}" type="pres">
      <dgm:prSet presAssocID="{46ADBEA2-4FAB-9545-9D59-4A4ABAD64803}" presName="bentUpArrow1" presStyleLbl="alignImgPlace1" presStyleIdx="6" presStyleCnt="12"/>
      <dgm:spPr/>
    </dgm:pt>
    <dgm:pt modelId="{03493804-95FB-804D-A7F2-31574544ECFA}" type="pres">
      <dgm:prSet presAssocID="{46ADBEA2-4FAB-9545-9D59-4A4ABAD64803}" presName="ParentText" presStyleLbl="node1" presStyleIdx="6" presStyleCnt="13">
        <dgm:presLayoutVars>
          <dgm:chMax val="1"/>
          <dgm:chPref val="1"/>
          <dgm:bulletEnabled val="1"/>
        </dgm:presLayoutVars>
      </dgm:prSet>
      <dgm:spPr/>
    </dgm:pt>
    <dgm:pt modelId="{E72CB715-ACDB-024F-AA24-42234B5BB037}" type="pres">
      <dgm:prSet presAssocID="{46ADBEA2-4FAB-9545-9D59-4A4ABAD64803}" presName="ChildText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7F95B897-DB84-C54E-B83E-9A209FCE7682}" type="pres">
      <dgm:prSet presAssocID="{C2CAFFEA-2375-DE4E-8F2D-4A755B349B67}" presName="sibTrans" presStyleCnt="0"/>
      <dgm:spPr/>
    </dgm:pt>
    <dgm:pt modelId="{0CDAFA45-6790-A746-893A-B03E71204120}" type="pres">
      <dgm:prSet presAssocID="{58B53E8B-E9CB-4D47-8804-3BD4069B8F9E}" presName="composite" presStyleCnt="0"/>
      <dgm:spPr/>
    </dgm:pt>
    <dgm:pt modelId="{28F3DE5C-8E16-F145-9FE4-2FCE6E4787DC}" type="pres">
      <dgm:prSet presAssocID="{58B53E8B-E9CB-4D47-8804-3BD4069B8F9E}" presName="bentUpArrow1" presStyleLbl="alignImgPlace1" presStyleIdx="7" presStyleCnt="12"/>
      <dgm:spPr/>
    </dgm:pt>
    <dgm:pt modelId="{912EB021-35EF-DF40-9985-A60B3B189DC2}" type="pres">
      <dgm:prSet presAssocID="{58B53E8B-E9CB-4D47-8804-3BD4069B8F9E}" presName="ParentText" presStyleLbl="node1" presStyleIdx="7" presStyleCnt="13">
        <dgm:presLayoutVars>
          <dgm:chMax val="1"/>
          <dgm:chPref val="1"/>
          <dgm:bulletEnabled val="1"/>
        </dgm:presLayoutVars>
      </dgm:prSet>
      <dgm:spPr/>
    </dgm:pt>
    <dgm:pt modelId="{3F4E0582-4162-374A-A7D4-057F94B38CF7}" type="pres">
      <dgm:prSet presAssocID="{58B53E8B-E9CB-4D47-8804-3BD4069B8F9E}" presName="ChildText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77E8B4E2-FED4-484B-967F-2E4254792ACB}" type="pres">
      <dgm:prSet presAssocID="{9172FB89-4774-F449-8746-85E532AD481C}" presName="sibTrans" presStyleCnt="0"/>
      <dgm:spPr/>
    </dgm:pt>
    <dgm:pt modelId="{697C3960-9478-1B4D-BF5C-4C61CE261EAE}" type="pres">
      <dgm:prSet presAssocID="{2D847C37-3A4C-6945-A611-15D2F1408F74}" presName="composite" presStyleCnt="0"/>
      <dgm:spPr/>
    </dgm:pt>
    <dgm:pt modelId="{0BAD3CCB-576C-7E4D-8FD6-F92F188D1D68}" type="pres">
      <dgm:prSet presAssocID="{2D847C37-3A4C-6945-A611-15D2F1408F74}" presName="bentUpArrow1" presStyleLbl="alignImgPlace1" presStyleIdx="8" presStyleCnt="12"/>
      <dgm:spPr/>
    </dgm:pt>
    <dgm:pt modelId="{20C156D0-86DC-094D-B02D-AA8B0C1580BE}" type="pres">
      <dgm:prSet presAssocID="{2D847C37-3A4C-6945-A611-15D2F1408F74}" presName="ParentText" presStyleLbl="node1" presStyleIdx="8" presStyleCnt="13">
        <dgm:presLayoutVars>
          <dgm:chMax val="1"/>
          <dgm:chPref val="1"/>
          <dgm:bulletEnabled val="1"/>
        </dgm:presLayoutVars>
      </dgm:prSet>
      <dgm:spPr/>
    </dgm:pt>
    <dgm:pt modelId="{1CC12A01-FAD4-7444-B953-15FB63261788}" type="pres">
      <dgm:prSet presAssocID="{2D847C37-3A4C-6945-A611-15D2F1408F74}" presName="ChildText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537C9F9D-0F08-724D-90A7-93A7F4F7BCE9}" type="pres">
      <dgm:prSet presAssocID="{3BDD6F4E-5DE6-904D-9868-8A5B3AD9C2D0}" presName="sibTrans" presStyleCnt="0"/>
      <dgm:spPr/>
    </dgm:pt>
    <dgm:pt modelId="{0982D9E3-DB4B-9C47-844E-02555EA43C0C}" type="pres">
      <dgm:prSet presAssocID="{84FAA0BF-3209-7140-934C-F3D958A116F9}" presName="composite" presStyleCnt="0"/>
      <dgm:spPr/>
    </dgm:pt>
    <dgm:pt modelId="{C6250A00-D3B5-6045-A718-5BBDDE2CAD8B}" type="pres">
      <dgm:prSet presAssocID="{84FAA0BF-3209-7140-934C-F3D958A116F9}" presName="bentUpArrow1" presStyleLbl="alignImgPlace1" presStyleIdx="9" presStyleCnt="12"/>
      <dgm:spPr/>
    </dgm:pt>
    <dgm:pt modelId="{A9F20EC1-7542-7549-962F-84DBF7A43F00}" type="pres">
      <dgm:prSet presAssocID="{84FAA0BF-3209-7140-934C-F3D958A116F9}" presName="ParentText" presStyleLbl="node1" presStyleIdx="9" presStyleCnt="13">
        <dgm:presLayoutVars>
          <dgm:chMax val="1"/>
          <dgm:chPref val="1"/>
          <dgm:bulletEnabled val="1"/>
        </dgm:presLayoutVars>
      </dgm:prSet>
      <dgm:spPr/>
    </dgm:pt>
    <dgm:pt modelId="{7920AC5C-2827-AD45-8A71-9249485AEA4C}" type="pres">
      <dgm:prSet presAssocID="{84FAA0BF-3209-7140-934C-F3D958A116F9}" presName="ChildText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CA00C673-E58F-F94D-A8A6-954E7F90DB0C}" type="pres">
      <dgm:prSet presAssocID="{CEDC28DC-A1BD-0349-A8F5-AEBD79045804}" presName="sibTrans" presStyleCnt="0"/>
      <dgm:spPr/>
    </dgm:pt>
    <dgm:pt modelId="{FFEAC434-906D-CB45-BB03-02C8B4C87C1A}" type="pres">
      <dgm:prSet presAssocID="{66793F16-B15B-B242-9850-315F8C1181EE}" presName="composite" presStyleCnt="0"/>
      <dgm:spPr/>
    </dgm:pt>
    <dgm:pt modelId="{66B366C1-9432-414A-ADE0-9CCD7D4ED71A}" type="pres">
      <dgm:prSet presAssocID="{66793F16-B15B-B242-9850-315F8C1181EE}" presName="bentUpArrow1" presStyleLbl="alignImgPlace1" presStyleIdx="10" presStyleCnt="12"/>
      <dgm:spPr/>
    </dgm:pt>
    <dgm:pt modelId="{F795A756-236E-344D-AF2A-AABABBDABA7A}" type="pres">
      <dgm:prSet presAssocID="{66793F16-B15B-B242-9850-315F8C1181EE}" presName="ParentText" presStyleLbl="node1" presStyleIdx="10" presStyleCnt="13">
        <dgm:presLayoutVars>
          <dgm:chMax val="1"/>
          <dgm:chPref val="1"/>
          <dgm:bulletEnabled val="1"/>
        </dgm:presLayoutVars>
      </dgm:prSet>
      <dgm:spPr/>
    </dgm:pt>
    <dgm:pt modelId="{5727F9DE-AB76-A849-9C0B-91AB505052B6}" type="pres">
      <dgm:prSet presAssocID="{66793F16-B15B-B242-9850-315F8C1181EE}" presName="ChildText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13016968-FC14-9647-8BC4-75A54F5C48EF}" type="pres">
      <dgm:prSet presAssocID="{55779C6B-31FB-D547-A463-8514A86BF95E}" presName="sibTrans" presStyleCnt="0"/>
      <dgm:spPr/>
    </dgm:pt>
    <dgm:pt modelId="{0BD0B58D-61DE-2742-8EF8-0B2BE2E9DBA4}" type="pres">
      <dgm:prSet presAssocID="{5D6B0DBD-DAB9-FB40-BFC8-2006AB1CF6D9}" presName="composite" presStyleCnt="0"/>
      <dgm:spPr/>
    </dgm:pt>
    <dgm:pt modelId="{41443BA2-2E39-CD47-BC46-45572875BA3F}" type="pres">
      <dgm:prSet presAssocID="{5D6B0DBD-DAB9-FB40-BFC8-2006AB1CF6D9}" presName="bentUpArrow1" presStyleLbl="alignImgPlace1" presStyleIdx="11" presStyleCnt="12"/>
      <dgm:spPr/>
    </dgm:pt>
    <dgm:pt modelId="{B3F073CF-6087-7947-9513-F1930E3EB285}" type="pres">
      <dgm:prSet presAssocID="{5D6B0DBD-DAB9-FB40-BFC8-2006AB1CF6D9}" presName="ParentText" presStyleLbl="node1" presStyleIdx="11" presStyleCnt="13">
        <dgm:presLayoutVars>
          <dgm:chMax val="1"/>
          <dgm:chPref val="1"/>
          <dgm:bulletEnabled val="1"/>
        </dgm:presLayoutVars>
      </dgm:prSet>
      <dgm:spPr/>
    </dgm:pt>
    <dgm:pt modelId="{0B7E4924-880C-5F4D-8411-4E688F17F38E}" type="pres">
      <dgm:prSet presAssocID="{5D6B0DBD-DAB9-FB40-BFC8-2006AB1CF6D9}" presName="ChildText" presStyleLbl="revTx" presStyleIdx="11" presStyleCnt="12">
        <dgm:presLayoutVars>
          <dgm:chMax val="0"/>
          <dgm:chPref val="0"/>
          <dgm:bulletEnabled val="1"/>
        </dgm:presLayoutVars>
      </dgm:prSet>
      <dgm:spPr/>
    </dgm:pt>
    <dgm:pt modelId="{2EBC159D-6263-FF41-9742-8CE70C649FDF}" type="pres">
      <dgm:prSet presAssocID="{B307E938-B95C-1241-B517-0A3F5610B769}" presName="sibTrans" presStyleCnt="0"/>
      <dgm:spPr/>
    </dgm:pt>
    <dgm:pt modelId="{0988AD07-F3A2-5F4B-9D3C-916A006B733E}" type="pres">
      <dgm:prSet presAssocID="{96021E45-947A-7743-AADA-529C4B858859}" presName="composite" presStyleCnt="0"/>
      <dgm:spPr/>
    </dgm:pt>
    <dgm:pt modelId="{1575B04F-5569-4644-B486-AFA50E780076}" type="pres">
      <dgm:prSet presAssocID="{96021E45-947A-7743-AADA-529C4B858859}" presName="ParentText" presStyleLbl="node1" presStyleIdx="12" presStyleCnt="13">
        <dgm:presLayoutVars>
          <dgm:chMax val="1"/>
          <dgm:chPref val="1"/>
          <dgm:bulletEnabled val="1"/>
        </dgm:presLayoutVars>
      </dgm:prSet>
      <dgm:spPr/>
    </dgm:pt>
  </dgm:ptLst>
  <dgm:cxnLst>
    <dgm:cxn modelId="{EE526709-7F4A-864F-86DB-D55BA5F22FA6}" srcId="{79C62458-8395-0847-B387-5BD6D9690213}" destId="{96021E45-947A-7743-AADA-529C4B858859}" srcOrd="12" destOrd="0" parTransId="{BDB783FF-C3D8-F647-AFAF-9DAFDBC5AEE5}" sibTransId="{C0A3610F-6609-554E-824A-614385A977D8}"/>
    <dgm:cxn modelId="{4B902E1F-6693-D44A-9CE8-DA54CAEC9DFA}" srcId="{79C62458-8395-0847-B387-5BD6D9690213}" destId="{E3077FF5-3322-3547-960C-D50337986F1F}" srcOrd="2" destOrd="0" parTransId="{1BA210B9-8DF2-A74D-BC77-7085F0DC5E61}" sibTransId="{955D8A72-D319-9047-9C4F-EA380CF5B5F6}"/>
    <dgm:cxn modelId="{1EBF5D3B-0B3A-5746-9A3C-9E1BB0895233}" type="presOf" srcId="{066A3BF2-B921-134D-A02C-639F98D6589F}" destId="{707A8504-49D3-6547-9104-ADCBE1C8E4B8}" srcOrd="0" destOrd="0" presId="urn:microsoft.com/office/officeart/2005/8/layout/StepDownProcess"/>
    <dgm:cxn modelId="{F86A973F-7414-DF44-9948-DDC76B25AE4C}" srcId="{79C62458-8395-0847-B387-5BD6D9690213}" destId="{46ADBEA2-4FAB-9545-9D59-4A4ABAD64803}" srcOrd="6" destOrd="0" parTransId="{8ED086F3-A621-FA47-AE94-3E76808D5F4B}" sibTransId="{C2CAFFEA-2375-DE4E-8F2D-4A755B349B67}"/>
    <dgm:cxn modelId="{44AD9861-F2AD-6C4A-80B4-E88EB3430B5A}" srcId="{79C62458-8395-0847-B387-5BD6D9690213}" destId="{D963A1D9-09E0-1A42-A73D-9AD6631A7173}" srcOrd="5" destOrd="0" parTransId="{90DCB42C-A1A0-DE44-B1C0-2A737023D04C}" sibTransId="{E6958063-6051-3547-9486-E8B6E9985BBF}"/>
    <dgm:cxn modelId="{5B28C563-38FE-0E46-9797-D53088C91205}" srcId="{79C62458-8395-0847-B387-5BD6D9690213}" destId="{8DBFBE79-E3DC-4A40-BEC8-67A3038B49F7}" srcOrd="0" destOrd="0" parTransId="{94A2EDF0-9378-0E4F-A5EC-13C201D81340}" sibTransId="{B32ED0D2-CCE9-914B-9D12-3141CFC029B4}"/>
    <dgm:cxn modelId="{0874FD65-8EF3-5742-A458-32B5E6F77FE7}" type="presOf" srcId="{84FAA0BF-3209-7140-934C-F3D958A116F9}" destId="{A9F20EC1-7542-7549-962F-84DBF7A43F00}" srcOrd="0" destOrd="0" presId="urn:microsoft.com/office/officeart/2005/8/layout/StepDownProcess"/>
    <dgm:cxn modelId="{2D8E9169-1E11-2D4E-9377-597FCFE310A7}" type="presOf" srcId="{46ADBEA2-4FAB-9545-9D59-4A4ABAD64803}" destId="{03493804-95FB-804D-A7F2-31574544ECFA}" srcOrd="0" destOrd="0" presId="urn:microsoft.com/office/officeart/2005/8/layout/StepDownProcess"/>
    <dgm:cxn modelId="{13F25A6B-8070-184E-9C09-ED9CCF3360C7}" srcId="{79C62458-8395-0847-B387-5BD6D9690213}" destId="{D79587A9-341A-AC4D-8BC6-C460192C71A5}" srcOrd="1" destOrd="0" parTransId="{367B7A81-0CBF-6245-9BC9-8C2F5420F026}" sibTransId="{2BE6270E-A57F-A44C-AB06-C0C31C2DF6D8}"/>
    <dgm:cxn modelId="{B14AA04E-9EF4-E04E-958D-7C7F27E92A39}" srcId="{79C62458-8395-0847-B387-5BD6D9690213}" destId="{5D6B0DBD-DAB9-FB40-BFC8-2006AB1CF6D9}" srcOrd="11" destOrd="0" parTransId="{AA83270A-A816-9A41-9754-84966044D5D7}" sibTransId="{B307E938-B95C-1241-B517-0A3F5610B769}"/>
    <dgm:cxn modelId="{07C00174-DC46-494D-86B0-D18F64F076D2}" type="presOf" srcId="{16503F6D-AA78-2C43-9CBF-E8B28C840851}" destId="{62F7B7CA-DDD7-384C-A249-6AF89DEB4AF2}" srcOrd="0" destOrd="0" presId="urn:microsoft.com/office/officeart/2005/8/layout/StepDownProcess"/>
    <dgm:cxn modelId="{651C907B-B206-D048-8225-8B01101A1E10}" type="presOf" srcId="{96021E45-947A-7743-AADA-529C4B858859}" destId="{1575B04F-5569-4644-B486-AFA50E780076}" srcOrd="0" destOrd="0" presId="urn:microsoft.com/office/officeart/2005/8/layout/StepDownProcess"/>
    <dgm:cxn modelId="{D3FB9E80-AD72-EB44-A9F6-CC195597F878}" srcId="{79C62458-8395-0847-B387-5BD6D9690213}" destId="{066A3BF2-B921-134D-A02C-639F98D6589F}" srcOrd="4" destOrd="0" parTransId="{73352B6F-FE13-334C-BA9B-176281C1045E}" sibTransId="{AD1DE6B6-FFF5-0E40-8D84-E0EE13FC7E71}"/>
    <dgm:cxn modelId="{C89C558C-5920-D64F-BCD6-C14E6B6404D4}" type="presOf" srcId="{58B53E8B-E9CB-4D47-8804-3BD4069B8F9E}" destId="{912EB021-35EF-DF40-9985-A60B3B189DC2}" srcOrd="0" destOrd="0" presId="urn:microsoft.com/office/officeart/2005/8/layout/StepDownProcess"/>
    <dgm:cxn modelId="{F523F38C-7B04-C54B-BC12-EB6A84F91B84}" type="presOf" srcId="{D963A1D9-09E0-1A42-A73D-9AD6631A7173}" destId="{C5FF3B15-778D-794B-ADF6-6B9121C658CC}" srcOrd="0" destOrd="0" presId="urn:microsoft.com/office/officeart/2005/8/layout/StepDownProcess"/>
    <dgm:cxn modelId="{EDEAFEBC-F123-F041-9755-F6923D2F2275}" type="presOf" srcId="{D79587A9-341A-AC4D-8BC6-C460192C71A5}" destId="{B2D0C16E-3086-5B4D-8058-371ABA67F973}" srcOrd="0" destOrd="0" presId="urn:microsoft.com/office/officeart/2005/8/layout/StepDownProcess"/>
    <dgm:cxn modelId="{9E464FCF-93A9-FC4F-BDBD-19E426131340}" type="presOf" srcId="{79C62458-8395-0847-B387-5BD6D9690213}" destId="{F2488E90-467B-7942-9279-9B69D138A94A}" srcOrd="0" destOrd="0" presId="urn:microsoft.com/office/officeart/2005/8/layout/StepDownProcess"/>
    <dgm:cxn modelId="{FF4CCAD8-7F58-044E-9A65-2ED33E3D5CEF}" srcId="{79C62458-8395-0847-B387-5BD6D9690213}" destId="{66793F16-B15B-B242-9850-315F8C1181EE}" srcOrd="10" destOrd="0" parTransId="{5B7E7EBA-53B8-0D47-94D9-69CD76E3DC33}" sibTransId="{55779C6B-31FB-D547-A463-8514A86BF95E}"/>
    <dgm:cxn modelId="{EB89C9DB-1826-B849-B52B-915FF1C1A7BA}" type="presOf" srcId="{5D6B0DBD-DAB9-FB40-BFC8-2006AB1CF6D9}" destId="{B3F073CF-6087-7947-9513-F1930E3EB285}" srcOrd="0" destOrd="0" presId="urn:microsoft.com/office/officeart/2005/8/layout/StepDownProcess"/>
    <dgm:cxn modelId="{9EE212E2-32DF-804F-B945-BA2B7C1AD911}" srcId="{79C62458-8395-0847-B387-5BD6D9690213}" destId="{2D847C37-3A4C-6945-A611-15D2F1408F74}" srcOrd="8" destOrd="0" parTransId="{64AB70B6-8A9A-AC4E-9498-178BCE10D38F}" sibTransId="{3BDD6F4E-5DE6-904D-9868-8A5B3AD9C2D0}"/>
    <dgm:cxn modelId="{9A8A0DE8-4E14-FD42-A67F-A37AB5DD5F6C}" srcId="{79C62458-8395-0847-B387-5BD6D9690213}" destId="{16503F6D-AA78-2C43-9CBF-E8B28C840851}" srcOrd="3" destOrd="0" parTransId="{85BA7FD4-54DA-6143-91F3-52E84FFF6039}" sibTransId="{856EBBB1-E3F1-1B49-B697-C18F76B88E30}"/>
    <dgm:cxn modelId="{F86628EC-CE49-8F4E-96AA-D1EB3AF184BD}" srcId="{79C62458-8395-0847-B387-5BD6D9690213}" destId="{58B53E8B-E9CB-4D47-8804-3BD4069B8F9E}" srcOrd="7" destOrd="0" parTransId="{038F5896-1430-0847-952A-A1C03FA05EB2}" sibTransId="{9172FB89-4774-F449-8746-85E532AD481C}"/>
    <dgm:cxn modelId="{09F8B0F7-BA49-1E45-BB41-98C3B5BB9701}" type="presOf" srcId="{8DBFBE79-E3DC-4A40-BEC8-67A3038B49F7}" destId="{FBF560FB-499A-C345-9912-81F2C7AABA6B}" srcOrd="0" destOrd="0" presId="urn:microsoft.com/office/officeart/2005/8/layout/StepDownProcess"/>
    <dgm:cxn modelId="{39B8B6F7-4E5F-D646-8623-BB588073F6B0}" type="presOf" srcId="{2D847C37-3A4C-6945-A611-15D2F1408F74}" destId="{20C156D0-86DC-094D-B02D-AA8B0C1580BE}" srcOrd="0" destOrd="0" presId="urn:microsoft.com/office/officeart/2005/8/layout/StepDownProcess"/>
    <dgm:cxn modelId="{3B7411F8-B9CE-F045-B0DD-5A2AE615DB84}" type="presOf" srcId="{E3077FF5-3322-3547-960C-D50337986F1F}" destId="{30272923-DD5B-0548-BCBF-27C687247C8B}" srcOrd="0" destOrd="0" presId="urn:microsoft.com/office/officeart/2005/8/layout/StepDownProcess"/>
    <dgm:cxn modelId="{35E207FA-67FD-C04D-8CAE-ACAD8DEE5671}" srcId="{79C62458-8395-0847-B387-5BD6D9690213}" destId="{84FAA0BF-3209-7140-934C-F3D958A116F9}" srcOrd="9" destOrd="0" parTransId="{BF1F8807-19B0-1543-AEC3-790EE502D567}" sibTransId="{CEDC28DC-A1BD-0349-A8F5-AEBD79045804}"/>
    <dgm:cxn modelId="{324C3DFC-E858-C14D-A139-F373AD33A1D9}" type="presOf" srcId="{66793F16-B15B-B242-9850-315F8C1181EE}" destId="{F795A756-236E-344D-AF2A-AABABBDABA7A}" srcOrd="0" destOrd="0" presId="urn:microsoft.com/office/officeart/2005/8/layout/StepDownProcess"/>
    <dgm:cxn modelId="{B38EE328-CF35-BE44-BC82-5CF2E0B1CD24}" type="presParOf" srcId="{F2488E90-467B-7942-9279-9B69D138A94A}" destId="{81910A76-AB6C-6B48-A91D-0DCBB656B2D8}" srcOrd="0" destOrd="0" presId="urn:microsoft.com/office/officeart/2005/8/layout/StepDownProcess"/>
    <dgm:cxn modelId="{26BB4A35-5D75-6241-ACB3-0A8590A4930E}" type="presParOf" srcId="{81910A76-AB6C-6B48-A91D-0DCBB656B2D8}" destId="{055C82CF-BD2C-0747-A77E-C6B2D0B8D3DF}" srcOrd="0" destOrd="0" presId="urn:microsoft.com/office/officeart/2005/8/layout/StepDownProcess"/>
    <dgm:cxn modelId="{EF71838D-6DF6-4C40-A7BC-A7E8FB98022B}" type="presParOf" srcId="{81910A76-AB6C-6B48-A91D-0DCBB656B2D8}" destId="{FBF560FB-499A-C345-9912-81F2C7AABA6B}" srcOrd="1" destOrd="0" presId="urn:microsoft.com/office/officeart/2005/8/layout/StepDownProcess"/>
    <dgm:cxn modelId="{85437603-B71A-9447-BC33-4C9EF3393059}" type="presParOf" srcId="{81910A76-AB6C-6B48-A91D-0DCBB656B2D8}" destId="{33C758EB-C3CE-4D4C-8709-91F471DC5F2B}" srcOrd="2" destOrd="0" presId="urn:microsoft.com/office/officeart/2005/8/layout/StepDownProcess"/>
    <dgm:cxn modelId="{61F5AADF-28DC-BD4F-9DE6-699A8D7B8B19}" type="presParOf" srcId="{F2488E90-467B-7942-9279-9B69D138A94A}" destId="{631525B5-51F3-4944-B0EC-B9FCEAAEBAF8}" srcOrd="1" destOrd="0" presId="urn:microsoft.com/office/officeart/2005/8/layout/StepDownProcess"/>
    <dgm:cxn modelId="{785F9C5B-7DA6-3046-8538-E117DE8E05AE}" type="presParOf" srcId="{F2488E90-467B-7942-9279-9B69D138A94A}" destId="{A4DF7A30-4A0E-2044-9F03-622F8B23D1EE}" srcOrd="2" destOrd="0" presId="urn:microsoft.com/office/officeart/2005/8/layout/StepDownProcess"/>
    <dgm:cxn modelId="{E8ECDF60-5FA5-6847-86CC-F7D9CE5EFCFD}" type="presParOf" srcId="{A4DF7A30-4A0E-2044-9F03-622F8B23D1EE}" destId="{2C719E00-7159-F34B-9BFC-443C9E306383}" srcOrd="0" destOrd="0" presId="urn:microsoft.com/office/officeart/2005/8/layout/StepDownProcess"/>
    <dgm:cxn modelId="{83AE6999-6DA2-9A47-86E8-05CC466DB274}" type="presParOf" srcId="{A4DF7A30-4A0E-2044-9F03-622F8B23D1EE}" destId="{B2D0C16E-3086-5B4D-8058-371ABA67F973}" srcOrd="1" destOrd="0" presId="urn:microsoft.com/office/officeart/2005/8/layout/StepDownProcess"/>
    <dgm:cxn modelId="{2BFF2FF2-870A-464C-9110-C55C1BFEEDE7}" type="presParOf" srcId="{A4DF7A30-4A0E-2044-9F03-622F8B23D1EE}" destId="{F11436D9-6D30-EC4F-8519-BE8DCFF3A1E3}" srcOrd="2" destOrd="0" presId="urn:microsoft.com/office/officeart/2005/8/layout/StepDownProcess"/>
    <dgm:cxn modelId="{48AF138C-4793-A943-9ECD-AA631D53566B}" type="presParOf" srcId="{F2488E90-467B-7942-9279-9B69D138A94A}" destId="{F51C5C40-F838-6449-A6BC-E40F70ADA73F}" srcOrd="3" destOrd="0" presId="urn:microsoft.com/office/officeart/2005/8/layout/StepDownProcess"/>
    <dgm:cxn modelId="{FA6AF3F7-0442-9E41-BAD5-D367FFE1F3F6}" type="presParOf" srcId="{F2488E90-467B-7942-9279-9B69D138A94A}" destId="{850B4C41-9C87-BF42-A9B1-962FC549F5A9}" srcOrd="4" destOrd="0" presId="urn:microsoft.com/office/officeart/2005/8/layout/StepDownProcess"/>
    <dgm:cxn modelId="{3CEC1800-725D-4C46-8FC3-C8409FA60E6E}" type="presParOf" srcId="{850B4C41-9C87-BF42-A9B1-962FC549F5A9}" destId="{A62381B9-078D-4442-81F2-83A768AE6AFE}" srcOrd="0" destOrd="0" presId="urn:microsoft.com/office/officeart/2005/8/layout/StepDownProcess"/>
    <dgm:cxn modelId="{9941C17D-7A80-AB49-B2A3-78432D05DCB1}" type="presParOf" srcId="{850B4C41-9C87-BF42-A9B1-962FC549F5A9}" destId="{30272923-DD5B-0548-BCBF-27C687247C8B}" srcOrd="1" destOrd="0" presId="urn:microsoft.com/office/officeart/2005/8/layout/StepDownProcess"/>
    <dgm:cxn modelId="{7BFBC6CB-2B50-804E-B0A5-A6D51DEC5A3E}" type="presParOf" srcId="{850B4C41-9C87-BF42-A9B1-962FC549F5A9}" destId="{30DF47E8-588D-2E46-B467-A68A392F0E05}" srcOrd="2" destOrd="0" presId="urn:microsoft.com/office/officeart/2005/8/layout/StepDownProcess"/>
    <dgm:cxn modelId="{CB2FB2FC-AB9B-D246-8289-5257AB1ED334}" type="presParOf" srcId="{F2488E90-467B-7942-9279-9B69D138A94A}" destId="{475EBFC7-E81F-0840-8C2B-A067B7CB1311}" srcOrd="5" destOrd="0" presId="urn:microsoft.com/office/officeart/2005/8/layout/StepDownProcess"/>
    <dgm:cxn modelId="{26450CBD-C05F-A34A-BDF4-908630C2CEF7}" type="presParOf" srcId="{F2488E90-467B-7942-9279-9B69D138A94A}" destId="{071B985C-645D-6245-83E9-F37B7AB91EA5}" srcOrd="6" destOrd="0" presId="urn:microsoft.com/office/officeart/2005/8/layout/StepDownProcess"/>
    <dgm:cxn modelId="{378F9375-EF90-1E44-BB96-D4B242D43D8C}" type="presParOf" srcId="{071B985C-645D-6245-83E9-F37B7AB91EA5}" destId="{65271FCE-3F8C-574C-828F-C7E7040184CC}" srcOrd="0" destOrd="0" presId="urn:microsoft.com/office/officeart/2005/8/layout/StepDownProcess"/>
    <dgm:cxn modelId="{EF809C00-A184-C448-86A7-ED666593374E}" type="presParOf" srcId="{071B985C-645D-6245-83E9-F37B7AB91EA5}" destId="{62F7B7CA-DDD7-384C-A249-6AF89DEB4AF2}" srcOrd="1" destOrd="0" presId="urn:microsoft.com/office/officeart/2005/8/layout/StepDownProcess"/>
    <dgm:cxn modelId="{C6413BE3-2410-734E-B492-F2BD45AD128E}" type="presParOf" srcId="{071B985C-645D-6245-83E9-F37B7AB91EA5}" destId="{9755D797-65D9-9747-A403-0E4F56B9812A}" srcOrd="2" destOrd="0" presId="urn:microsoft.com/office/officeart/2005/8/layout/StepDownProcess"/>
    <dgm:cxn modelId="{F7353207-7ADD-6546-BFE9-EBFB7F8093BF}" type="presParOf" srcId="{F2488E90-467B-7942-9279-9B69D138A94A}" destId="{41AD3796-5168-9E44-9BD7-A845AF6AEF58}" srcOrd="7" destOrd="0" presId="urn:microsoft.com/office/officeart/2005/8/layout/StepDownProcess"/>
    <dgm:cxn modelId="{1B58E51A-510F-CD45-B96D-CE33400A737C}" type="presParOf" srcId="{F2488E90-467B-7942-9279-9B69D138A94A}" destId="{2EF6043E-B8B4-F94D-A365-DC9DE41524F4}" srcOrd="8" destOrd="0" presId="urn:microsoft.com/office/officeart/2005/8/layout/StepDownProcess"/>
    <dgm:cxn modelId="{F316F2E2-0A17-CE45-9C18-A0856987118B}" type="presParOf" srcId="{2EF6043E-B8B4-F94D-A365-DC9DE41524F4}" destId="{86EBE34D-B77C-6D4D-A1AC-1081D1718171}" srcOrd="0" destOrd="0" presId="urn:microsoft.com/office/officeart/2005/8/layout/StepDownProcess"/>
    <dgm:cxn modelId="{20BE3397-DCC9-FC4D-9137-9AC7DFE7B893}" type="presParOf" srcId="{2EF6043E-B8B4-F94D-A365-DC9DE41524F4}" destId="{707A8504-49D3-6547-9104-ADCBE1C8E4B8}" srcOrd="1" destOrd="0" presId="urn:microsoft.com/office/officeart/2005/8/layout/StepDownProcess"/>
    <dgm:cxn modelId="{50EBDADB-9B8B-7044-B70E-F1CC10DF30CE}" type="presParOf" srcId="{2EF6043E-B8B4-F94D-A365-DC9DE41524F4}" destId="{ED8E8F8A-6FEF-1045-8461-7D1C2AC7CC3A}" srcOrd="2" destOrd="0" presId="urn:microsoft.com/office/officeart/2005/8/layout/StepDownProcess"/>
    <dgm:cxn modelId="{4C8388A1-1830-A04B-8990-56ABECDC5B9A}" type="presParOf" srcId="{F2488E90-467B-7942-9279-9B69D138A94A}" destId="{56B09177-D33A-8C44-B003-D67789D908B8}" srcOrd="9" destOrd="0" presId="urn:microsoft.com/office/officeart/2005/8/layout/StepDownProcess"/>
    <dgm:cxn modelId="{0058EA84-2F2A-0148-A994-8B00AE686BBD}" type="presParOf" srcId="{F2488E90-467B-7942-9279-9B69D138A94A}" destId="{60D535DF-201C-134C-90E6-A4E37DB410C4}" srcOrd="10" destOrd="0" presId="urn:microsoft.com/office/officeart/2005/8/layout/StepDownProcess"/>
    <dgm:cxn modelId="{AB077CA2-B33D-224D-8AF4-058501A97BD3}" type="presParOf" srcId="{60D535DF-201C-134C-90E6-A4E37DB410C4}" destId="{0BDBEFDE-B496-5B42-8083-0CC9A2F8629C}" srcOrd="0" destOrd="0" presId="urn:microsoft.com/office/officeart/2005/8/layout/StepDownProcess"/>
    <dgm:cxn modelId="{AE1DEB33-C87B-804A-A720-C70C1C3F770C}" type="presParOf" srcId="{60D535DF-201C-134C-90E6-A4E37DB410C4}" destId="{C5FF3B15-778D-794B-ADF6-6B9121C658CC}" srcOrd="1" destOrd="0" presId="urn:microsoft.com/office/officeart/2005/8/layout/StepDownProcess"/>
    <dgm:cxn modelId="{20BB4DB3-CD5A-7E44-9C27-DAF7B0E4026E}" type="presParOf" srcId="{60D535DF-201C-134C-90E6-A4E37DB410C4}" destId="{71067A29-09E6-BF41-96F4-324A1001F16A}" srcOrd="2" destOrd="0" presId="urn:microsoft.com/office/officeart/2005/8/layout/StepDownProcess"/>
    <dgm:cxn modelId="{73936EE5-2008-9647-908E-EFBB9B5E2790}" type="presParOf" srcId="{F2488E90-467B-7942-9279-9B69D138A94A}" destId="{68D650C4-6C8F-B54C-9B90-640D7F607BE3}" srcOrd="11" destOrd="0" presId="urn:microsoft.com/office/officeart/2005/8/layout/StepDownProcess"/>
    <dgm:cxn modelId="{0030158E-1E63-1A4A-89E2-E0B42039B472}" type="presParOf" srcId="{F2488E90-467B-7942-9279-9B69D138A94A}" destId="{A0090D7F-5F90-BB43-A043-47DD274760E9}" srcOrd="12" destOrd="0" presId="urn:microsoft.com/office/officeart/2005/8/layout/StepDownProcess"/>
    <dgm:cxn modelId="{1A7189DB-DA8B-9D42-AA77-5D60C9F89264}" type="presParOf" srcId="{A0090D7F-5F90-BB43-A043-47DD274760E9}" destId="{83E206FD-7B30-1848-B329-3D7C14312FC7}" srcOrd="0" destOrd="0" presId="urn:microsoft.com/office/officeart/2005/8/layout/StepDownProcess"/>
    <dgm:cxn modelId="{246E99CB-5E5D-5547-ABD2-DFFB98756B10}" type="presParOf" srcId="{A0090D7F-5F90-BB43-A043-47DD274760E9}" destId="{03493804-95FB-804D-A7F2-31574544ECFA}" srcOrd="1" destOrd="0" presId="urn:microsoft.com/office/officeart/2005/8/layout/StepDownProcess"/>
    <dgm:cxn modelId="{014D4431-3F99-204F-87C8-5E76C2A36832}" type="presParOf" srcId="{A0090D7F-5F90-BB43-A043-47DD274760E9}" destId="{E72CB715-ACDB-024F-AA24-42234B5BB037}" srcOrd="2" destOrd="0" presId="urn:microsoft.com/office/officeart/2005/8/layout/StepDownProcess"/>
    <dgm:cxn modelId="{1C597723-F2CE-F549-8114-E6B830CB965B}" type="presParOf" srcId="{F2488E90-467B-7942-9279-9B69D138A94A}" destId="{7F95B897-DB84-C54E-B83E-9A209FCE7682}" srcOrd="13" destOrd="0" presId="urn:microsoft.com/office/officeart/2005/8/layout/StepDownProcess"/>
    <dgm:cxn modelId="{332EB8BA-5660-6144-9B07-04D3E32AC546}" type="presParOf" srcId="{F2488E90-467B-7942-9279-9B69D138A94A}" destId="{0CDAFA45-6790-A746-893A-B03E71204120}" srcOrd="14" destOrd="0" presId="urn:microsoft.com/office/officeart/2005/8/layout/StepDownProcess"/>
    <dgm:cxn modelId="{1A388BCD-C048-D747-BCAB-C8C6153856B2}" type="presParOf" srcId="{0CDAFA45-6790-A746-893A-B03E71204120}" destId="{28F3DE5C-8E16-F145-9FE4-2FCE6E4787DC}" srcOrd="0" destOrd="0" presId="urn:microsoft.com/office/officeart/2005/8/layout/StepDownProcess"/>
    <dgm:cxn modelId="{4BC9933C-988A-6446-AC97-ECB5ABD6601E}" type="presParOf" srcId="{0CDAFA45-6790-A746-893A-B03E71204120}" destId="{912EB021-35EF-DF40-9985-A60B3B189DC2}" srcOrd="1" destOrd="0" presId="urn:microsoft.com/office/officeart/2005/8/layout/StepDownProcess"/>
    <dgm:cxn modelId="{32C11EF9-C342-D648-82F0-9CF11418ADC4}" type="presParOf" srcId="{0CDAFA45-6790-A746-893A-B03E71204120}" destId="{3F4E0582-4162-374A-A7D4-057F94B38CF7}" srcOrd="2" destOrd="0" presId="urn:microsoft.com/office/officeart/2005/8/layout/StepDownProcess"/>
    <dgm:cxn modelId="{BCCE482F-F5D4-3248-8B3F-9588388060BC}" type="presParOf" srcId="{F2488E90-467B-7942-9279-9B69D138A94A}" destId="{77E8B4E2-FED4-484B-967F-2E4254792ACB}" srcOrd="15" destOrd="0" presId="urn:microsoft.com/office/officeart/2005/8/layout/StepDownProcess"/>
    <dgm:cxn modelId="{F4997F88-1A03-6E4B-BB9E-6AEE97CC575D}" type="presParOf" srcId="{F2488E90-467B-7942-9279-9B69D138A94A}" destId="{697C3960-9478-1B4D-BF5C-4C61CE261EAE}" srcOrd="16" destOrd="0" presId="urn:microsoft.com/office/officeart/2005/8/layout/StepDownProcess"/>
    <dgm:cxn modelId="{0D127870-1CB2-A24C-95CD-79A0E12ACFA8}" type="presParOf" srcId="{697C3960-9478-1B4D-BF5C-4C61CE261EAE}" destId="{0BAD3CCB-576C-7E4D-8FD6-F92F188D1D68}" srcOrd="0" destOrd="0" presId="urn:microsoft.com/office/officeart/2005/8/layout/StepDownProcess"/>
    <dgm:cxn modelId="{2A6C497F-30B1-4845-807D-1C1581C934D3}" type="presParOf" srcId="{697C3960-9478-1B4D-BF5C-4C61CE261EAE}" destId="{20C156D0-86DC-094D-B02D-AA8B0C1580BE}" srcOrd="1" destOrd="0" presId="urn:microsoft.com/office/officeart/2005/8/layout/StepDownProcess"/>
    <dgm:cxn modelId="{68DD5410-A854-9345-9669-4AC029C8377F}" type="presParOf" srcId="{697C3960-9478-1B4D-BF5C-4C61CE261EAE}" destId="{1CC12A01-FAD4-7444-B953-15FB63261788}" srcOrd="2" destOrd="0" presId="urn:microsoft.com/office/officeart/2005/8/layout/StepDownProcess"/>
    <dgm:cxn modelId="{23F18FA7-C7C7-B44A-A8E0-D6C494F5CE2A}" type="presParOf" srcId="{F2488E90-467B-7942-9279-9B69D138A94A}" destId="{537C9F9D-0F08-724D-90A7-93A7F4F7BCE9}" srcOrd="17" destOrd="0" presId="urn:microsoft.com/office/officeart/2005/8/layout/StepDownProcess"/>
    <dgm:cxn modelId="{5153991F-84C9-3B40-9E0A-836C8FBFA303}" type="presParOf" srcId="{F2488E90-467B-7942-9279-9B69D138A94A}" destId="{0982D9E3-DB4B-9C47-844E-02555EA43C0C}" srcOrd="18" destOrd="0" presId="urn:microsoft.com/office/officeart/2005/8/layout/StepDownProcess"/>
    <dgm:cxn modelId="{4B580FB4-F00D-994C-A724-9AF1E946B4A3}" type="presParOf" srcId="{0982D9E3-DB4B-9C47-844E-02555EA43C0C}" destId="{C6250A00-D3B5-6045-A718-5BBDDE2CAD8B}" srcOrd="0" destOrd="0" presId="urn:microsoft.com/office/officeart/2005/8/layout/StepDownProcess"/>
    <dgm:cxn modelId="{87E7E6D9-04F6-974B-A99B-F184606D92C4}" type="presParOf" srcId="{0982D9E3-DB4B-9C47-844E-02555EA43C0C}" destId="{A9F20EC1-7542-7549-962F-84DBF7A43F00}" srcOrd="1" destOrd="0" presId="urn:microsoft.com/office/officeart/2005/8/layout/StepDownProcess"/>
    <dgm:cxn modelId="{F7E530CC-C6F4-3145-9ED3-64361300184B}" type="presParOf" srcId="{0982D9E3-DB4B-9C47-844E-02555EA43C0C}" destId="{7920AC5C-2827-AD45-8A71-9249485AEA4C}" srcOrd="2" destOrd="0" presId="urn:microsoft.com/office/officeart/2005/8/layout/StepDownProcess"/>
    <dgm:cxn modelId="{4579F327-5B12-1F4D-92A1-91932A491703}" type="presParOf" srcId="{F2488E90-467B-7942-9279-9B69D138A94A}" destId="{CA00C673-E58F-F94D-A8A6-954E7F90DB0C}" srcOrd="19" destOrd="0" presId="urn:microsoft.com/office/officeart/2005/8/layout/StepDownProcess"/>
    <dgm:cxn modelId="{2B5E57B7-8600-AF46-A779-524972E2EA14}" type="presParOf" srcId="{F2488E90-467B-7942-9279-9B69D138A94A}" destId="{FFEAC434-906D-CB45-BB03-02C8B4C87C1A}" srcOrd="20" destOrd="0" presId="urn:microsoft.com/office/officeart/2005/8/layout/StepDownProcess"/>
    <dgm:cxn modelId="{70E2C073-439B-7245-A114-8BA73BDCEF6B}" type="presParOf" srcId="{FFEAC434-906D-CB45-BB03-02C8B4C87C1A}" destId="{66B366C1-9432-414A-ADE0-9CCD7D4ED71A}" srcOrd="0" destOrd="0" presId="urn:microsoft.com/office/officeart/2005/8/layout/StepDownProcess"/>
    <dgm:cxn modelId="{23734E80-2EF6-1D49-8B27-51B4CF879CC8}" type="presParOf" srcId="{FFEAC434-906D-CB45-BB03-02C8B4C87C1A}" destId="{F795A756-236E-344D-AF2A-AABABBDABA7A}" srcOrd="1" destOrd="0" presId="urn:microsoft.com/office/officeart/2005/8/layout/StepDownProcess"/>
    <dgm:cxn modelId="{56C8CE1D-938E-574E-BEC4-D3F557F3519F}" type="presParOf" srcId="{FFEAC434-906D-CB45-BB03-02C8B4C87C1A}" destId="{5727F9DE-AB76-A849-9C0B-91AB505052B6}" srcOrd="2" destOrd="0" presId="urn:microsoft.com/office/officeart/2005/8/layout/StepDownProcess"/>
    <dgm:cxn modelId="{44208702-526D-F545-9B7B-EE023500F817}" type="presParOf" srcId="{F2488E90-467B-7942-9279-9B69D138A94A}" destId="{13016968-FC14-9647-8BC4-75A54F5C48EF}" srcOrd="21" destOrd="0" presId="urn:microsoft.com/office/officeart/2005/8/layout/StepDownProcess"/>
    <dgm:cxn modelId="{466DEB76-3661-9F41-8722-406EFC7C14F0}" type="presParOf" srcId="{F2488E90-467B-7942-9279-9B69D138A94A}" destId="{0BD0B58D-61DE-2742-8EF8-0B2BE2E9DBA4}" srcOrd="22" destOrd="0" presId="urn:microsoft.com/office/officeart/2005/8/layout/StepDownProcess"/>
    <dgm:cxn modelId="{CA8A7E03-EF16-D249-94A8-CE82D72B44F3}" type="presParOf" srcId="{0BD0B58D-61DE-2742-8EF8-0B2BE2E9DBA4}" destId="{41443BA2-2E39-CD47-BC46-45572875BA3F}" srcOrd="0" destOrd="0" presId="urn:microsoft.com/office/officeart/2005/8/layout/StepDownProcess"/>
    <dgm:cxn modelId="{7862D616-AC69-CF4A-8DA9-9B250F4ADB14}" type="presParOf" srcId="{0BD0B58D-61DE-2742-8EF8-0B2BE2E9DBA4}" destId="{B3F073CF-6087-7947-9513-F1930E3EB285}" srcOrd="1" destOrd="0" presId="urn:microsoft.com/office/officeart/2005/8/layout/StepDownProcess"/>
    <dgm:cxn modelId="{4E88B59B-4B83-3A42-8DC9-17A8CE9CB71C}" type="presParOf" srcId="{0BD0B58D-61DE-2742-8EF8-0B2BE2E9DBA4}" destId="{0B7E4924-880C-5F4D-8411-4E688F17F38E}" srcOrd="2" destOrd="0" presId="urn:microsoft.com/office/officeart/2005/8/layout/StepDownProcess"/>
    <dgm:cxn modelId="{36ABF147-2EAF-A44D-8AE2-80EAFB5C7CAB}" type="presParOf" srcId="{F2488E90-467B-7942-9279-9B69D138A94A}" destId="{2EBC159D-6263-FF41-9742-8CE70C649FDF}" srcOrd="23" destOrd="0" presId="urn:microsoft.com/office/officeart/2005/8/layout/StepDownProcess"/>
    <dgm:cxn modelId="{1A96FEC2-ACD9-DC4F-A3E1-541F383954F7}" type="presParOf" srcId="{F2488E90-467B-7942-9279-9B69D138A94A}" destId="{0988AD07-F3A2-5F4B-9D3C-916A006B733E}" srcOrd="24" destOrd="0" presId="urn:microsoft.com/office/officeart/2005/8/layout/StepDownProcess"/>
    <dgm:cxn modelId="{7BF74EC3-FA89-B54B-A69E-AA89FC5E30BF}" type="presParOf" srcId="{0988AD07-F3A2-5F4B-9D3C-916A006B733E}" destId="{1575B04F-5569-4644-B486-AFA50E78007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C82CF-BD2C-0747-A77E-C6B2D0B8D3DF}">
      <dsp:nvSpPr>
        <dsp:cNvPr id="0" name=""/>
        <dsp:cNvSpPr/>
      </dsp:nvSpPr>
      <dsp:spPr>
        <a:xfrm rot="5400000">
          <a:off x="696986" y="367748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560FB-499A-C345-9912-81F2C7AABA6B}">
      <dsp:nvSpPr>
        <dsp:cNvPr id="0" name=""/>
        <dsp:cNvSpPr/>
      </dsp:nvSpPr>
      <dsp:spPr>
        <a:xfrm>
          <a:off x="618318" y="38593"/>
          <a:ext cx="499857" cy="349884"/>
        </a:xfrm>
        <a:prstGeom prst="roundRect">
          <a:avLst>
            <a:gd name="adj" fmla="val 1667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3.0</a:t>
          </a:r>
        </a:p>
      </dsp:txBody>
      <dsp:txXfrm>
        <a:off x="635401" y="55676"/>
        <a:ext cx="465691" cy="315718"/>
      </dsp:txXfrm>
    </dsp:sp>
    <dsp:sp modelId="{33C758EB-C3CE-4D4C-8709-91F471DC5F2B}">
      <dsp:nvSpPr>
        <dsp:cNvPr id="0" name=""/>
        <dsp:cNvSpPr/>
      </dsp:nvSpPr>
      <dsp:spPr>
        <a:xfrm>
          <a:off x="1118176" y="71963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19E00-7159-F34B-9BFC-443C9E306383}">
      <dsp:nvSpPr>
        <dsp:cNvPr id="0" name=""/>
        <dsp:cNvSpPr/>
      </dsp:nvSpPr>
      <dsp:spPr>
        <a:xfrm rot="5400000">
          <a:off x="1111422" y="760783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0C16E-3086-5B4D-8058-371ABA67F973}">
      <dsp:nvSpPr>
        <dsp:cNvPr id="0" name=""/>
        <dsp:cNvSpPr/>
      </dsp:nvSpPr>
      <dsp:spPr>
        <a:xfrm>
          <a:off x="1032753" y="431629"/>
          <a:ext cx="499857" cy="349884"/>
        </a:xfrm>
        <a:prstGeom prst="roundRect">
          <a:avLst>
            <a:gd name="adj" fmla="val 1667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3.1</a:t>
          </a:r>
        </a:p>
      </dsp:txBody>
      <dsp:txXfrm>
        <a:off x="1049836" y="448712"/>
        <a:ext cx="465691" cy="315718"/>
      </dsp:txXfrm>
    </dsp:sp>
    <dsp:sp modelId="{F11436D9-6D30-EC4F-8519-BE8DCFF3A1E3}">
      <dsp:nvSpPr>
        <dsp:cNvPr id="0" name=""/>
        <dsp:cNvSpPr/>
      </dsp:nvSpPr>
      <dsp:spPr>
        <a:xfrm>
          <a:off x="1532611" y="464998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381B9-078D-4442-81F2-83A768AE6AFE}">
      <dsp:nvSpPr>
        <dsp:cNvPr id="0" name=""/>
        <dsp:cNvSpPr/>
      </dsp:nvSpPr>
      <dsp:spPr>
        <a:xfrm rot="5400000">
          <a:off x="1525857" y="1153819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72923-DD5B-0548-BCBF-27C687247C8B}">
      <dsp:nvSpPr>
        <dsp:cNvPr id="0" name=""/>
        <dsp:cNvSpPr/>
      </dsp:nvSpPr>
      <dsp:spPr>
        <a:xfrm>
          <a:off x="1447188" y="824664"/>
          <a:ext cx="499857" cy="349884"/>
        </a:xfrm>
        <a:prstGeom prst="roundRect">
          <a:avLst>
            <a:gd name="adj" fmla="val 1667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3.2</a:t>
          </a:r>
        </a:p>
      </dsp:txBody>
      <dsp:txXfrm>
        <a:off x="1464271" y="841747"/>
        <a:ext cx="465691" cy="315718"/>
      </dsp:txXfrm>
    </dsp:sp>
    <dsp:sp modelId="{30DF47E8-588D-2E46-B467-A68A392F0E05}">
      <dsp:nvSpPr>
        <dsp:cNvPr id="0" name=""/>
        <dsp:cNvSpPr/>
      </dsp:nvSpPr>
      <dsp:spPr>
        <a:xfrm>
          <a:off x="1947046" y="858034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71FCE-3F8C-574C-828F-C7E7040184CC}">
      <dsp:nvSpPr>
        <dsp:cNvPr id="0" name=""/>
        <dsp:cNvSpPr/>
      </dsp:nvSpPr>
      <dsp:spPr>
        <a:xfrm rot="5400000">
          <a:off x="1940293" y="1546855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7B7CA-DDD7-384C-A249-6AF89DEB4AF2}">
      <dsp:nvSpPr>
        <dsp:cNvPr id="0" name=""/>
        <dsp:cNvSpPr/>
      </dsp:nvSpPr>
      <dsp:spPr>
        <a:xfrm>
          <a:off x="1861624" y="1217700"/>
          <a:ext cx="499857" cy="349884"/>
        </a:xfrm>
        <a:prstGeom prst="roundRect">
          <a:avLst>
            <a:gd name="adj" fmla="val 1667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3.3</a:t>
          </a:r>
        </a:p>
      </dsp:txBody>
      <dsp:txXfrm>
        <a:off x="1878707" y="1234783"/>
        <a:ext cx="465691" cy="315718"/>
      </dsp:txXfrm>
    </dsp:sp>
    <dsp:sp modelId="{9755D797-65D9-9747-A403-0E4F56B9812A}">
      <dsp:nvSpPr>
        <dsp:cNvPr id="0" name=""/>
        <dsp:cNvSpPr/>
      </dsp:nvSpPr>
      <dsp:spPr>
        <a:xfrm>
          <a:off x="2361482" y="1251069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BE34D-B77C-6D4D-A1AC-1081D1718171}">
      <dsp:nvSpPr>
        <dsp:cNvPr id="0" name=""/>
        <dsp:cNvSpPr/>
      </dsp:nvSpPr>
      <dsp:spPr>
        <a:xfrm rot="5400000">
          <a:off x="2354728" y="1939890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A8504-49D3-6547-9104-ADCBE1C8E4B8}">
      <dsp:nvSpPr>
        <dsp:cNvPr id="0" name=""/>
        <dsp:cNvSpPr/>
      </dsp:nvSpPr>
      <dsp:spPr>
        <a:xfrm>
          <a:off x="2276059" y="1610736"/>
          <a:ext cx="499857" cy="349884"/>
        </a:xfrm>
        <a:prstGeom prst="roundRect">
          <a:avLst>
            <a:gd name="adj" fmla="val 1667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3.4</a:t>
          </a:r>
        </a:p>
      </dsp:txBody>
      <dsp:txXfrm>
        <a:off x="2293142" y="1627819"/>
        <a:ext cx="465691" cy="315718"/>
      </dsp:txXfrm>
    </dsp:sp>
    <dsp:sp modelId="{ED8E8F8A-6FEF-1045-8461-7D1C2AC7CC3A}">
      <dsp:nvSpPr>
        <dsp:cNvPr id="0" name=""/>
        <dsp:cNvSpPr/>
      </dsp:nvSpPr>
      <dsp:spPr>
        <a:xfrm>
          <a:off x="2775917" y="1644105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BEFDE-B496-5B42-8083-0CC9A2F8629C}">
      <dsp:nvSpPr>
        <dsp:cNvPr id="0" name=""/>
        <dsp:cNvSpPr/>
      </dsp:nvSpPr>
      <dsp:spPr>
        <a:xfrm rot="5400000">
          <a:off x="2769163" y="2332926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F3B15-778D-794B-ADF6-6B9121C658CC}">
      <dsp:nvSpPr>
        <dsp:cNvPr id="0" name=""/>
        <dsp:cNvSpPr/>
      </dsp:nvSpPr>
      <dsp:spPr>
        <a:xfrm>
          <a:off x="2690495" y="2003771"/>
          <a:ext cx="499857" cy="3498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3.5</a:t>
          </a:r>
        </a:p>
      </dsp:txBody>
      <dsp:txXfrm>
        <a:off x="2707578" y="2020854"/>
        <a:ext cx="465691" cy="315718"/>
      </dsp:txXfrm>
    </dsp:sp>
    <dsp:sp modelId="{71067A29-09E6-BF41-96F4-324A1001F16A}">
      <dsp:nvSpPr>
        <dsp:cNvPr id="0" name=""/>
        <dsp:cNvSpPr/>
      </dsp:nvSpPr>
      <dsp:spPr>
        <a:xfrm>
          <a:off x="3190353" y="2037141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206FD-7B30-1848-B329-3D7C14312FC7}">
      <dsp:nvSpPr>
        <dsp:cNvPr id="0" name=""/>
        <dsp:cNvSpPr/>
      </dsp:nvSpPr>
      <dsp:spPr>
        <a:xfrm rot="5400000">
          <a:off x="3183599" y="2725961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93804-95FB-804D-A7F2-31574544ECFA}">
      <dsp:nvSpPr>
        <dsp:cNvPr id="0" name=""/>
        <dsp:cNvSpPr/>
      </dsp:nvSpPr>
      <dsp:spPr>
        <a:xfrm>
          <a:off x="3104930" y="2396807"/>
          <a:ext cx="499857" cy="3498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3.6</a:t>
          </a:r>
        </a:p>
      </dsp:txBody>
      <dsp:txXfrm>
        <a:off x="3122013" y="2413890"/>
        <a:ext cx="465691" cy="315718"/>
      </dsp:txXfrm>
    </dsp:sp>
    <dsp:sp modelId="{E72CB715-ACDB-024F-AA24-42234B5BB037}">
      <dsp:nvSpPr>
        <dsp:cNvPr id="0" name=""/>
        <dsp:cNvSpPr/>
      </dsp:nvSpPr>
      <dsp:spPr>
        <a:xfrm>
          <a:off x="3604788" y="2430176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3DE5C-8E16-F145-9FE4-2FCE6E4787DC}">
      <dsp:nvSpPr>
        <dsp:cNvPr id="0" name=""/>
        <dsp:cNvSpPr/>
      </dsp:nvSpPr>
      <dsp:spPr>
        <a:xfrm rot="5400000">
          <a:off x="3598034" y="3118997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EB021-35EF-DF40-9985-A60B3B189DC2}">
      <dsp:nvSpPr>
        <dsp:cNvPr id="0" name=""/>
        <dsp:cNvSpPr/>
      </dsp:nvSpPr>
      <dsp:spPr>
        <a:xfrm>
          <a:off x="3519365" y="2789842"/>
          <a:ext cx="499857" cy="3498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3.7</a:t>
          </a:r>
        </a:p>
      </dsp:txBody>
      <dsp:txXfrm>
        <a:off x="3536448" y="2806925"/>
        <a:ext cx="465691" cy="315718"/>
      </dsp:txXfrm>
    </dsp:sp>
    <dsp:sp modelId="{3F4E0582-4162-374A-A7D4-057F94B38CF7}">
      <dsp:nvSpPr>
        <dsp:cNvPr id="0" name=""/>
        <dsp:cNvSpPr/>
      </dsp:nvSpPr>
      <dsp:spPr>
        <a:xfrm>
          <a:off x="4019223" y="2823212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D3CCB-576C-7E4D-8FD6-F92F188D1D68}">
      <dsp:nvSpPr>
        <dsp:cNvPr id="0" name=""/>
        <dsp:cNvSpPr/>
      </dsp:nvSpPr>
      <dsp:spPr>
        <a:xfrm rot="5400000">
          <a:off x="4012470" y="3512033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156D0-86DC-094D-B02D-AA8B0C1580BE}">
      <dsp:nvSpPr>
        <dsp:cNvPr id="0" name=""/>
        <dsp:cNvSpPr/>
      </dsp:nvSpPr>
      <dsp:spPr>
        <a:xfrm>
          <a:off x="3933801" y="3182878"/>
          <a:ext cx="499857" cy="349884"/>
        </a:xfrm>
        <a:prstGeom prst="roundRect">
          <a:avLst>
            <a:gd name="adj" fmla="val 1667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3.8</a:t>
          </a:r>
        </a:p>
      </dsp:txBody>
      <dsp:txXfrm>
        <a:off x="3950884" y="3199961"/>
        <a:ext cx="465691" cy="315718"/>
      </dsp:txXfrm>
    </dsp:sp>
    <dsp:sp modelId="{1CC12A01-FAD4-7444-B953-15FB63261788}">
      <dsp:nvSpPr>
        <dsp:cNvPr id="0" name=""/>
        <dsp:cNvSpPr/>
      </dsp:nvSpPr>
      <dsp:spPr>
        <a:xfrm>
          <a:off x="4433659" y="3216247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50A00-D3B5-6045-A718-5BBDDE2CAD8B}">
      <dsp:nvSpPr>
        <dsp:cNvPr id="0" name=""/>
        <dsp:cNvSpPr/>
      </dsp:nvSpPr>
      <dsp:spPr>
        <a:xfrm rot="5400000">
          <a:off x="4426905" y="3905068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20EC1-7542-7549-962F-84DBF7A43F00}">
      <dsp:nvSpPr>
        <dsp:cNvPr id="0" name=""/>
        <dsp:cNvSpPr/>
      </dsp:nvSpPr>
      <dsp:spPr>
        <a:xfrm>
          <a:off x="4348236" y="3575914"/>
          <a:ext cx="499857" cy="349884"/>
        </a:xfrm>
        <a:prstGeom prst="roundRect">
          <a:avLst>
            <a:gd name="adj" fmla="val 1667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3.9</a:t>
          </a:r>
        </a:p>
      </dsp:txBody>
      <dsp:txXfrm>
        <a:off x="4365319" y="3592997"/>
        <a:ext cx="465691" cy="315718"/>
      </dsp:txXfrm>
    </dsp:sp>
    <dsp:sp modelId="{7920AC5C-2827-AD45-8A71-9249485AEA4C}">
      <dsp:nvSpPr>
        <dsp:cNvPr id="0" name=""/>
        <dsp:cNvSpPr/>
      </dsp:nvSpPr>
      <dsp:spPr>
        <a:xfrm>
          <a:off x="4848094" y="3609283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366C1-9432-414A-ADE0-9CCD7D4ED71A}">
      <dsp:nvSpPr>
        <dsp:cNvPr id="0" name=""/>
        <dsp:cNvSpPr/>
      </dsp:nvSpPr>
      <dsp:spPr>
        <a:xfrm rot="5400000">
          <a:off x="4841340" y="4298104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5A756-236E-344D-AF2A-AABABBDABA7A}">
      <dsp:nvSpPr>
        <dsp:cNvPr id="0" name=""/>
        <dsp:cNvSpPr/>
      </dsp:nvSpPr>
      <dsp:spPr>
        <a:xfrm>
          <a:off x="4762672" y="3968949"/>
          <a:ext cx="499857" cy="349884"/>
        </a:xfrm>
        <a:prstGeom prst="roundRect">
          <a:avLst>
            <a:gd name="adj" fmla="val 1667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3.10</a:t>
          </a:r>
        </a:p>
      </dsp:txBody>
      <dsp:txXfrm>
        <a:off x="4779755" y="3986032"/>
        <a:ext cx="465691" cy="315718"/>
      </dsp:txXfrm>
    </dsp:sp>
    <dsp:sp modelId="{5727F9DE-AB76-A849-9C0B-91AB505052B6}">
      <dsp:nvSpPr>
        <dsp:cNvPr id="0" name=""/>
        <dsp:cNvSpPr/>
      </dsp:nvSpPr>
      <dsp:spPr>
        <a:xfrm>
          <a:off x="5262530" y="4002319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43BA2-2E39-CD47-BC46-45572875BA3F}">
      <dsp:nvSpPr>
        <dsp:cNvPr id="0" name=""/>
        <dsp:cNvSpPr/>
      </dsp:nvSpPr>
      <dsp:spPr>
        <a:xfrm rot="5400000">
          <a:off x="5255776" y="4691139"/>
          <a:ext cx="296931" cy="338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073CF-6087-7947-9513-F1930E3EB285}">
      <dsp:nvSpPr>
        <dsp:cNvPr id="0" name=""/>
        <dsp:cNvSpPr/>
      </dsp:nvSpPr>
      <dsp:spPr>
        <a:xfrm>
          <a:off x="5177107" y="4361985"/>
          <a:ext cx="499857" cy="349884"/>
        </a:xfrm>
        <a:prstGeom prst="roundRect">
          <a:avLst>
            <a:gd name="adj" fmla="val 16670"/>
          </a:avLst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3.11</a:t>
          </a:r>
        </a:p>
      </dsp:txBody>
      <dsp:txXfrm>
        <a:off x="5194190" y="4379068"/>
        <a:ext cx="465691" cy="315718"/>
      </dsp:txXfrm>
    </dsp:sp>
    <dsp:sp modelId="{0B7E4924-880C-5F4D-8411-4E688F17F38E}">
      <dsp:nvSpPr>
        <dsp:cNvPr id="0" name=""/>
        <dsp:cNvSpPr/>
      </dsp:nvSpPr>
      <dsp:spPr>
        <a:xfrm>
          <a:off x="5676965" y="4395354"/>
          <a:ext cx="363549" cy="28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5B04F-5569-4644-B486-AFA50E780076}">
      <dsp:nvSpPr>
        <dsp:cNvPr id="0" name=""/>
        <dsp:cNvSpPr/>
      </dsp:nvSpPr>
      <dsp:spPr>
        <a:xfrm>
          <a:off x="5591542" y="4755020"/>
          <a:ext cx="499857" cy="349884"/>
        </a:xfrm>
        <a:prstGeom prst="roundRect">
          <a:avLst>
            <a:gd name="adj" fmla="val 16670"/>
          </a:avLst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3.12</a:t>
          </a:r>
        </a:p>
      </dsp:txBody>
      <dsp:txXfrm>
        <a:off x="5608625" y="4772103"/>
        <a:ext cx="465691" cy="31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37e73d6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37e73d6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e73d6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e73d6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34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5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072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02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4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796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18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512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e73d6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e73d6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836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24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69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e73d6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e73d6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24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928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92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e73d6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e73d6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289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e73d6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e73d6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097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e73d6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e73d6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793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7D72-BE36-9B49-88A0-D7372FF0E4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1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e73d6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e73d6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24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75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86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e73d6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e73d6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14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9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62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7e73d6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7e73d6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21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e73d6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e73d6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7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709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72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Deep Gray">
  <p:cSld name="Big Text Deep Gray">
    <p:bg>
      <p:bgPr>
        <a:solidFill>
          <a:srgbClr val="2C373A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09950" y="2247900"/>
            <a:ext cx="7567800" cy="1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Roboto Thin"/>
              <a:buNone/>
              <a:def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905801" y="300025"/>
            <a:ext cx="2382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45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Up">
  <p:cSld name="1 Up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909950" y="1485900"/>
            <a:ext cx="7216800" cy="3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363A"/>
              </a:buClr>
              <a:buSzPts val="2000"/>
              <a:buNone/>
              <a:defRPr>
                <a:solidFill>
                  <a:srgbClr val="2C363A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363A"/>
              </a:buClr>
              <a:buSzPts val="2000"/>
              <a:buChar char="—"/>
              <a:defRPr>
                <a:solidFill>
                  <a:srgbClr val="2C363A"/>
                </a:solidFill>
              </a:defRPr>
            </a:lvl2pPr>
            <a:lvl3pPr marL="1371600" lvl="2" indent="-355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363A"/>
              </a:buClr>
              <a:buSzPts val="2000"/>
              <a:buChar char="—"/>
              <a:defRPr>
                <a:solidFill>
                  <a:srgbClr val="2C363A"/>
                </a:solidFill>
              </a:defRPr>
            </a:lvl3pPr>
            <a:lvl4pPr marL="1828800" lvl="3" indent="-355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363A"/>
              </a:buClr>
              <a:buSzPts val="2000"/>
              <a:buChar char="—"/>
              <a:defRPr>
                <a:solidFill>
                  <a:srgbClr val="2C363A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363A"/>
              </a:buClr>
              <a:buSzPts val="2000"/>
              <a:buNone/>
              <a:defRPr>
                <a:solidFill>
                  <a:srgbClr val="2C363A"/>
                </a:solidFill>
              </a:defRPr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—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09951" y="685775"/>
            <a:ext cx="7234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ts val="2600"/>
              <a:buNone/>
              <a:defRPr>
                <a:solidFill>
                  <a:srgbClr val="2C36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905801" y="300025"/>
            <a:ext cx="2382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1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937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258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327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691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053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558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612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4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</p:sldLayoutIdLs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88100" y="705511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Python 3.11 </a:t>
            </a:r>
            <a:r>
              <a:rPr lang="en-US" dirty="0" err="1"/>
              <a:t>aNd</a:t>
            </a:r>
            <a:r>
              <a:rPr lang="en-US" dirty="0"/>
              <a:t> BEYOND</a:t>
            </a:r>
            <a:endParaRPr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B9367-5E4A-45C8-B2E4-5728A7C8D762}"/>
              </a:ext>
            </a:extLst>
          </p:cNvPr>
          <p:cNvSpPr/>
          <p:nvPr/>
        </p:nvSpPr>
        <p:spPr>
          <a:xfrm>
            <a:off x="7081816" y="4437989"/>
            <a:ext cx="164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Alex PRENGERE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026" name="Picture 2" descr="Python 3.11 release logo">
            <a:extLst>
              <a:ext uri="{FF2B5EF4-FFF2-40B4-BE49-F238E27FC236}">
                <a16:creationId xmlns:a16="http://schemas.microsoft.com/office/drawing/2014/main" id="{9E69C898-8865-4122-A96E-A3428425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86" y="1266069"/>
            <a:ext cx="3877628" cy="38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Continuous integration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909951" y="2110085"/>
            <a:ext cx="617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With tox: add py311 to your tox.ini</a:t>
            </a:r>
          </a:p>
          <a:p>
            <a:endParaRPr lang="en-IE" dirty="0"/>
          </a:p>
          <a:p>
            <a:r>
              <a:rPr lang="en-IE" dirty="0"/>
              <a:t>With GitHub actions: use python-version: ["3.11"]</a:t>
            </a:r>
          </a:p>
        </p:txBody>
      </p:sp>
    </p:spTree>
    <p:extLst>
      <p:ext uri="{BB962C8B-B14F-4D97-AF65-F5344CB8AC3E}">
        <p14:creationId xmlns:p14="http://schemas.microsoft.com/office/powerpoint/2010/main" val="14033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88100" y="707875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NEW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8175" y="32875"/>
            <a:ext cx="1395600" cy="675000"/>
          </a:xfrm>
          <a:prstGeom prst="rect">
            <a:avLst/>
          </a:prstGeom>
          <a:solidFill>
            <a:srgbClr val="2C37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8B282-2E91-4B33-854B-4888FDB696D5}"/>
              </a:ext>
            </a:extLst>
          </p:cNvPr>
          <p:cNvSpPr txBox="1"/>
          <p:nvPr/>
        </p:nvSpPr>
        <p:spPr>
          <a:xfrm>
            <a:off x="568175" y="3168175"/>
            <a:ext cx="77800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Exception handling</a:t>
            </a:r>
          </a:p>
          <a:p>
            <a:r>
              <a:rPr lang="en-IE" dirty="0" err="1">
                <a:solidFill>
                  <a:schemeClr val="bg1"/>
                </a:solidFill>
              </a:rPr>
              <a:t>Asyncio</a:t>
            </a:r>
            <a:endParaRPr lang="en-IE" dirty="0">
              <a:solidFill>
                <a:schemeClr val="bg1"/>
              </a:solidFill>
            </a:endParaRPr>
          </a:p>
          <a:p>
            <a:r>
              <a:rPr lang="en-IE" dirty="0">
                <a:solidFill>
                  <a:schemeClr val="bg1"/>
                </a:solidFill>
              </a:rPr>
              <a:t>Typing</a:t>
            </a:r>
          </a:p>
          <a:p>
            <a:r>
              <a:rPr lang="en-IE" dirty="0">
                <a:solidFill>
                  <a:schemeClr val="bg1"/>
                </a:solidFill>
              </a:rPr>
              <a:t>Standard library</a:t>
            </a:r>
          </a:p>
          <a:p>
            <a:r>
              <a:rPr lang="en-IE" dirty="0">
                <a:solidFill>
                  <a:schemeClr val="bg1"/>
                </a:solidFill>
              </a:rPr>
              <a:t>Misc.</a:t>
            </a:r>
          </a:p>
          <a:p>
            <a:r>
              <a:rPr lang="en-IE" dirty="0">
                <a:solidFill>
                  <a:schemeClr val="bg1"/>
                </a:solidFill>
              </a:rPr>
              <a:t>Performance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88100" y="707875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EXCEPTION UPDATES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8175" y="32875"/>
            <a:ext cx="1395600" cy="675000"/>
          </a:xfrm>
          <a:prstGeom prst="rect">
            <a:avLst/>
          </a:prstGeom>
          <a:solidFill>
            <a:srgbClr val="2C37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76579-2672-4B5F-85B8-F92CA90F12D6}"/>
              </a:ext>
            </a:extLst>
          </p:cNvPr>
          <p:cNvSpPr txBox="1"/>
          <p:nvPr/>
        </p:nvSpPr>
        <p:spPr>
          <a:xfrm>
            <a:off x="568175" y="3973960"/>
            <a:ext cx="7780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Better tracebacks</a:t>
            </a:r>
          </a:p>
          <a:p>
            <a:r>
              <a:rPr lang="en-IE" dirty="0">
                <a:solidFill>
                  <a:schemeClr val="bg1"/>
                </a:solidFill>
              </a:rPr>
              <a:t>Notes</a:t>
            </a:r>
          </a:p>
          <a:p>
            <a:r>
              <a:rPr lang="en-IE" dirty="0">
                <a:solidFill>
                  <a:schemeClr val="bg1"/>
                </a:solidFill>
              </a:rPr>
              <a:t>Exception groups</a:t>
            </a:r>
          </a:p>
        </p:txBody>
      </p:sp>
    </p:spTree>
    <p:extLst>
      <p:ext uri="{BB962C8B-B14F-4D97-AF65-F5344CB8AC3E}">
        <p14:creationId xmlns:p14="http://schemas.microsoft.com/office/powerpoint/2010/main" val="34273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REMEMBER THIS IN 3.10?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687800" y="2103227"/>
            <a:ext cx="8387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World!)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^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unterminated string literal (detected at line 3)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5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BETTER ERROR TRACEBACKS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909951" y="1867007"/>
            <a:ext cx="3289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"friends":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"Alice"},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"Bob"},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graph["friends"][0]["age"]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075FF-A441-4057-A77B-71436485611D}"/>
              </a:ext>
            </a:extLst>
          </p:cNvPr>
          <p:cNvSpPr txBox="1"/>
          <p:nvPr/>
        </p:nvSpPr>
        <p:spPr>
          <a:xfrm>
            <a:off x="5082540" y="1867007"/>
            <a:ext cx="39423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graph["friends"][0]["age"]</a:t>
            </a:r>
          </a:p>
          <a:p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~~~~~~~~~~~~~~~~~~~^^^^^^^</a:t>
            </a:r>
          </a:p>
          <a:p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'age'</a:t>
            </a:r>
          </a:p>
        </p:txBody>
      </p:sp>
    </p:spTree>
    <p:extLst>
      <p:ext uri="{BB962C8B-B14F-4D97-AF65-F5344CB8AC3E}">
        <p14:creationId xmlns:p14="http://schemas.microsoft.com/office/powerpoint/2010/main" val="5258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ENRICHING EXCEPTION WITH NOTES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917200" y="1813322"/>
            <a:ext cx="41424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"friends":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"Alice"},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"Bob"},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graph["friends"][0]["age"]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e.add_note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("Check data")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075FF-A441-4057-A77B-71436485611D}"/>
              </a:ext>
            </a:extLst>
          </p:cNvPr>
          <p:cNvSpPr txBox="1"/>
          <p:nvPr/>
        </p:nvSpPr>
        <p:spPr>
          <a:xfrm>
            <a:off x="5059680" y="1813322"/>
            <a:ext cx="39652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graph["friends"][0]["age"]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~~~~~~~~~~~~~~~~~~~^^^^^^^</a:t>
            </a:r>
          </a:p>
          <a:p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'age’</a:t>
            </a:r>
          </a:p>
          <a:p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data</a:t>
            </a:r>
          </a:p>
          <a:p>
            <a:endParaRPr lang="en-IE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e.__notes</a:t>
            </a:r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 # [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 data"]</a:t>
            </a:r>
            <a:endParaRPr lang="en-IE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EXCEPTION GROUPS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543820" y="1615202"/>
            <a:ext cx="41424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"friends": [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"Alice"},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"Bob", "age": 28},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"Kevin"},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ages = 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errors = 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graph["friends"]: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(friend["age"])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errors: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ExceptionGroup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 issues", errors)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075FF-A441-4057-A77B-71436485611D}"/>
              </a:ext>
            </a:extLst>
          </p:cNvPr>
          <p:cNvSpPr txBox="1"/>
          <p:nvPr/>
        </p:nvSpPr>
        <p:spPr>
          <a:xfrm>
            <a:off x="4572000" y="1615202"/>
            <a:ext cx="47396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Exception Group Traceback: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raise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ExceptionGroup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("Data issues", errors)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IE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ExceptionGroup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Data issues (2 sub-exceptions)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+-+---------------- 1 ----------------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Traceback (most recent call last):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ages.append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(friend["age"])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~~~~~~^^^^^^^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'age'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+---------------- 2 ----------------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Traceback (most recent call last):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ages.append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(friend["age"])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~~~~~~^^^^^^^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'age'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8790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EXCEPTION GROUPS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543820" y="1615202"/>
            <a:ext cx="462254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 process(graph):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errors = 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friend in graph["friends"]: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(friend["age"])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errors: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ExceptionGroup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 issues", errors)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statistics.mean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process(graph)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ExceptionGroup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print(f"{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e.args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[1])} invalid entries")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075FF-A441-4057-A77B-71436485611D}"/>
              </a:ext>
            </a:extLst>
          </p:cNvPr>
          <p:cNvSpPr txBox="1"/>
          <p:nvPr/>
        </p:nvSpPr>
        <p:spPr>
          <a:xfrm>
            <a:off x="5494019" y="1615202"/>
            <a:ext cx="341178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{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"friends": [</a:t>
            </a:r>
          </a:p>
          <a:p>
            <a:r>
              <a:rPr lang="en-IE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{"name": "Alice"},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"Bob", "age": 28},</a:t>
            </a:r>
          </a:p>
          <a:p>
            <a:r>
              <a:rPr lang="en-IE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{"name": "Kevin"},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invalid entries</a:t>
            </a:r>
          </a:p>
        </p:txBody>
      </p:sp>
    </p:spTree>
    <p:extLst>
      <p:ext uri="{BB962C8B-B14F-4D97-AF65-F5344CB8AC3E}">
        <p14:creationId xmlns:p14="http://schemas.microsoft.com/office/powerpoint/2010/main" val="21685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EXCEPTION GROUPS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543820" y="1615202"/>
            <a:ext cx="462254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 process(graph):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errors = 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friend in graph["friends"]: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(friend["age"])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errors: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ExceptionGroup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 issues", errors)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statistics.mean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process(graph)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except*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print(f"{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e.exceptions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 invalid entries")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075FF-A441-4057-A77B-71436485611D}"/>
              </a:ext>
            </a:extLst>
          </p:cNvPr>
          <p:cNvSpPr txBox="1"/>
          <p:nvPr/>
        </p:nvSpPr>
        <p:spPr>
          <a:xfrm>
            <a:off x="5494019" y="1615202"/>
            <a:ext cx="341178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{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"friends": [</a:t>
            </a:r>
          </a:p>
          <a:p>
            <a:r>
              <a:rPr lang="en-IE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{"name": "Alice"},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"Bob", "age": 28},</a:t>
            </a:r>
          </a:p>
          <a:p>
            <a:r>
              <a:rPr lang="en-IE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{"name": "Kevin"},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invalid entries</a:t>
            </a:r>
          </a:p>
        </p:txBody>
      </p:sp>
    </p:spTree>
    <p:extLst>
      <p:ext uri="{BB962C8B-B14F-4D97-AF65-F5344CB8AC3E}">
        <p14:creationId xmlns:p14="http://schemas.microsoft.com/office/powerpoint/2010/main" val="421482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EXCEPTION GROUPS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543820" y="1615202"/>
            <a:ext cx="4622540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 process(graph):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errors = 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friend in graph["friends"]: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(friend["age"]))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 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errors: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("Data issues", errors)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statistics.mean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process(graph)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except*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print(f"{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e.exceptions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 invalid entries")</a:t>
            </a:r>
          </a:p>
          <a:p>
            <a:r>
              <a:rPr lang="en-US" sz="1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except* </a:t>
            </a:r>
            <a:r>
              <a:rPr lang="en-US" sz="1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US" sz="1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print(f"{</a:t>
            </a:r>
            <a:r>
              <a:rPr lang="en-US" sz="1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e.exceptions</a:t>
            </a:r>
            <a:r>
              <a:rPr lang="en-US" sz="1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 wrong type")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075FF-A441-4057-A77B-71436485611D}"/>
              </a:ext>
            </a:extLst>
          </p:cNvPr>
          <p:cNvSpPr txBox="1"/>
          <p:nvPr/>
        </p:nvSpPr>
        <p:spPr>
          <a:xfrm>
            <a:off x="5494020" y="1615202"/>
            <a:ext cx="3505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{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"friends": [</a:t>
            </a:r>
          </a:p>
          <a:p>
            <a:r>
              <a:rPr lang="en-IE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{"name": "Alice"},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{"name": "Bob", "age": 28},</a:t>
            </a:r>
          </a:p>
          <a:p>
            <a:r>
              <a:rPr lang="en-IE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{"name": "Kevin"},</a:t>
            </a:r>
          </a:p>
          <a:p>
            <a:r>
              <a:rPr lang="en-IE" sz="1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{"name": "Marie", "age": None},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invalid entries</a:t>
            </a:r>
          </a:p>
          <a:p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wrong type</a:t>
            </a:r>
          </a:p>
        </p:txBody>
      </p:sp>
    </p:spTree>
    <p:extLst>
      <p:ext uri="{BB962C8B-B14F-4D97-AF65-F5344CB8AC3E}">
        <p14:creationId xmlns:p14="http://schemas.microsoft.com/office/powerpoint/2010/main" val="84975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0" indent="0"/>
            <a:r>
              <a:rPr lang="en-IE" dirty="0"/>
              <a:t>Released on 2022-10-24 (1 year after 3.10)  </a:t>
            </a:r>
          </a:p>
          <a:p>
            <a:pPr marL="101600" lvl="0" indent="0"/>
            <a:endParaRPr lang="en-IE" dirty="0"/>
          </a:p>
          <a:p>
            <a:pPr marL="101600" lvl="0" indent="0"/>
            <a:r>
              <a:rPr lang="en-IE" dirty="0"/>
              <a:t>As any release since 3.8, it will be followed by:</a:t>
            </a:r>
          </a:p>
          <a:p>
            <a:pPr marL="387350" lvl="0" indent="-285750">
              <a:buFont typeface="Arial" panose="020B0604020202020204" pitchFamily="34" charset="0"/>
              <a:buChar char="•"/>
            </a:pPr>
            <a:r>
              <a:rPr lang="en-IE" dirty="0"/>
              <a:t>1.5 years of bugfix releases (~ every 2 months)</a:t>
            </a:r>
          </a:p>
          <a:p>
            <a:pPr marL="387350" lvl="0" indent="-285750">
              <a:buFont typeface="Arial" panose="020B0604020202020204" pitchFamily="34" charset="0"/>
              <a:buChar char="•"/>
            </a:pPr>
            <a:r>
              <a:rPr lang="en-IE" dirty="0"/>
              <a:t>3.5 years of security releases after that (</a:t>
            </a:r>
            <a:r>
              <a:rPr lang="en-IE" i="1" dirty="0"/>
              <a:t>source only</a:t>
            </a:r>
            <a:r>
              <a:rPr lang="en-IE" dirty="0"/>
              <a:t>)</a:t>
            </a:r>
          </a:p>
          <a:p>
            <a:pPr marL="387350" lvl="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387350" lvl="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3.11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8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88100" y="707875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ASYNCIO UPDATES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8175" y="32875"/>
            <a:ext cx="1395600" cy="675000"/>
          </a:xfrm>
          <a:prstGeom prst="rect">
            <a:avLst/>
          </a:prstGeom>
          <a:solidFill>
            <a:srgbClr val="2C37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35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GROUPS in ASYNCIO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650500" y="1615202"/>
            <a:ext cx="39215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BEFORE: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asyncio.gather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API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async def task(friend):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print(friend["age"])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async def main():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asyncio.gather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*(task(f) for f in graph["friends"])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(main())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 as 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2DB4E-3365-4084-B8DC-D9FCDB972CB9}"/>
              </a:ext>
            </a:extLst>
          </p:cNvPr>
          <p:cNvSpPr txBox="1"/>
          <p:nvPr/>
        </p:nvSpPr>
        <p:spPr>
          <a:xfrm>
            <a:off x="4770120" y="1615202"/>
            <a:ext cx="413568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AFTER: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asyncio.TaskGroup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ExceptionGroup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async def task(friend):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print(friend["age"])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async def main():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async with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asyncio.TaskGroup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friend in graph["friends"]: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tg.create_task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(task(friend))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(main())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except*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e.exceptions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)} failed")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88100" y="707875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TYPING UPDATES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8175" y="32875"/>
            <a:ext cx="1395600" cy="675000"/>
          </a:xfrm>
          <a:prstGeom prst="rect">
            <a:avLst/>
          </a:prstGeom>
          <a:solidFill>
            <a:srgbClr val="2C37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62B01-1372-4DA0-9685-769F6BDCB81B}"/>
              </a:ext>
            </a:extLst>
          </p:cNvPr>
          <p:cNvSpPr txBox="1"/>
          <p:nvPr/>
        </p:nvSpPr>
        <p:spPr>
          <a:xfrm>
            <a:off x="568175" y="3256687"/>
            <a:ext cx="77800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PEP 646: Variadic generics</a:t>
            </a:r>
          </a:p>
          <a:p>
            <a:r>
              <a:rPr lang="en-IE" dirty="0">
                <a:solidFill>
                  <a:schemeClr val="bg1"/>
                </a:solidFill>
              </a:rPr>
              <a:t>PEP 655: Marking individual </a:t>
            </a:r>
            <a:r>
              <a:rPr lang="en-IE" dirty="0" err="1">
                <a:solidFill>
                  <a:schemeClr val="bg1"/>
                </a:solidFill>
              </a:rPr>
              <a:t>TypedDict</a:t>
            </a:r>
            <a:r>
              <a:rPr lang="en-IE" dirty="0">
                <a:solidFill>
                  <a:schemeClr val="bg1"/>
                </a:solidFill>
              </a:rPr>
              <a:t> items as required or potentially missing</a:t>
            </a:r>
          </a:p>
          <a:p>
            <a:r>
              <a:rPr lang="en-IE" dirty="0">
                <a:solidFill>
                  <a:schemeClr val="bg1"/>
                </a:solidFill>
              </a:rPr>
              <a:t>PEP 673: Self type</a:t>
            </a:r>
          </a:p>
          <a:p>
            <a:r>
              <a:rPr lang="en-IE" dirty="0">
                <a:solidFill>
                  <a:schemeClr val="bg1"/>
                </a:solidFill>
              </a:rPr>
              <a:t>PEP 675: Arbitrary literal string type</a:t>
            </a:r>
          </a:p>
          <a:p>
            <a:r>
              <a:rPr lang="en-IE" dirty="0">
                <a:solidFill>
                  <a:schemeClr val="bg1"/>
                </a:solidFill>
              </a:rPr>
              <a:t>PEP 681: Data class transforms</a:t>
            </a:r>
          </a:p>
        </p:txBody>
      </p:sp>
    </p:spTree>
    <p:extLst>
      <p:ext uri="{BB962C8B-B14F-4D97-AF65-F5344CB8AC3E}">
        <p14:creationId xmlns:p14="http://schemas.microsoft.com/office/powerpoint/2010/main" val="407406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TYPE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687800" y="1759287"/>
            <a:ext cx="72345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Any, Type,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TypeVar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TPerson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TPerson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bound="Person")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age: int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@classmethod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TPerson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], info: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[str, Any]) -&gt; </a:t>
            </a:r>
            <a:r>
              <a:rPr lang="en-US" sz="1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TPerson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(name=info["name"], age=info["age"])</a:t>
            </a:r>
          </a:p>
        </p:txBody>
      </p:sp>
    </p:spTree>
    <p:extLst>
      <p:ext uri="{BB962C8B-B14F-4D97-AF65-F5344CB8AC3E}">
        <p14:creationId xmlns:p14="http://schemas.microsoft.com/office/powerpoint/2010/main" val="44929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TYPE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28356-5AFB-4C17-B069-26FAC15D78D8}"/>
              </a:ext>
            </a:extLst>
          </p:cNvPr>
          <p:cNvSpPr txBox="1"/>
          <p:nvPr/>
        </p:nvSpPr>
        <p:spPr>
          <a:xfrm>
            <a:off x="687800" y="1759287"/>
            <a:ext cx="72345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Any, </a:t>
            </a:r>
            <a:r>
              <a:rPr lang="en-US" sz="1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age: int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@classmethod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info: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[str, Any]) -&gt; </a:t>
            </a:r>
            <a:r>
              <a:rPr lang="en-US" sz="1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(name=info["name"], age=info["age"])</a:t>
            </a:r>
          </a:p>
        </p:txBody>
      </p:sp>
    </p:spTree>
    <p:extLst>
      <p:ext uri="{BB962C8B-B14F-4D97-AF65-F5344CB8AC3E}">
        <p14:creationId xmlns:p14="http://schemas.microsoft.com/office/powerpoint/2010/main" val="3930843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88100" y="707875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STANDARD LIBRARY UPDATES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8175" y="32875"/>
            <a:ext cx="1395600" cy="675000"/>
          </a:xfrm>
          <a:prstGeom prst="rect">
            <a:avLst/>
          </a:prstGeom>
          <a:solidFill>
            <a:srgbClr val="2C37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85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A17-A4CE-A615-F911-0682E2A1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TOMLlib</a:t>
            </a:r>
            <a:r>
              <a:rPr lang="en-US" dirty="0"/>
              <a:t>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F69A5-3635-F313-12E6-CA05C068C59A}"/>
              </a:ext>
            </a:extLst>
          </p:cNvPr>
          <p:cNvSpPr txBox="1"/>
          <p:nvPr/>
        </p:nvSpPr>
        <p:spPr>
          <a:xfrm>
            <a:off x="617220" y="1563624"/>
            <a:ext cx="47789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units.toml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[second]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label   = { singular = "second", plural = "seconds"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aliases = ["s", "sec", "seconds"]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[minute]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label      = { singular = "minute", plural = "minutes"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aliases    = ["min", "minutes"]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multiplier = 60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to_unit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= "second"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74E07-5FCE-4461-9CE9-F569562F86D1}"/>
              </a:ext>
            </a:extLst>
          </p:cNvPr>
          <p:cNvSpPr txBox="1"/>
          <p:nvPr/>
        </p:nvSpPr>
        <p:spPr>
          <a:xfrm>
            <a:off x="5396196" y="1563624"/>
            <a:ext cx="4572000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IE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105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tomllib</a:t>
            </a:r>
            <a:endParaRPr lang="en-IE" sz="105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05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with open("</a:t>
            </a:r>
            <a:r>
              <a:rPr lang="en-I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units.toml</a:t>
            </a:r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E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mode="</a:t>
            </a:r>
            <a:r>
              <a:rPr lang="en-IE" sz="105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IE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as f:</a:t>
            </a:r>
          </a:p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    units = </a:t>
            </a:r>
            <a:r>
              <a:rPr lang="en-IE" sz="105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tomllib.load</a:t>
            </a:r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units</a:t>
            </a:r>
          </a:p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{'second':</a:t>
            </a:r>
          </a:p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{'label':</a:t>
            </a:r>
          </a:p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{'singular': 'second',</a:t>
            </a:r>
          </a:p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'plural': 'seconds’},</a:t>
            </a:r>
          </a:p>
          <a:p>
            <a:r>
              <a:rPr lang="en-I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... }}</a:t>
            </a:r>
          </a:p>
        </p:txBody>
      </p:sp>
    </p:spTree>
    <p:extLst>
      <p:ext uri="{BB962C8B-B14F-4D97-AF65-F5344CB8AC3E}">
        <p14:creationId xmlns:p14="http://schemas.microsoft.com/office/powerpoint/2010/main" val="373604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A17-A4CE-A615-F911-0682E2A1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CONTEXTLIB CHDIR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EBF5-4C39-4ED4-895D-B0F9A12EC39B}"/>
              </a:ext>
            </a:extLst>
          </p:cNvPr>
          <p:cNvSpPr txBox="1"/>
          <p:nvPr/>
        </p:nvSpPr>
        <p:spPr>
          <a:xfrm>
            <a:off x="768096" y="198485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contextlib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contextlib.chdir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("/home"):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os.getcwd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 # /home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1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A17-A4CE-A615-F911-0682E2A1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38912"/>
            <a:ext cx="7819644" cy="11247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</a:t>
            </a:r>
            <a:r>
              <a:rPr lang="en-US" dirty="0"/>
              <a:t> ATOMIC GROUPS &amp; POSSESSIVE QUANTIFIERS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EBF5-4C39-4ED4-895D-B0F9A12EC39B}"/>
              </a:ext>
            </a:extLst>
          </p:cNvPr>
          <p:cNvSpPr txBox="1"/>
          <p:nvPr/>
        </p:nvSpPr>
        <p:spPr>
          <a:xfrm>
            <a:off x="768096" y="1885795"/>
            <a:ext cx="8193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 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 mark a group as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atomic: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reg =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('a(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bc|b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)c')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reg.match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object; span=(0, 3), match='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reg =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('a(</a:t>
            </a:r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bc|b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)c')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reg.match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  # no match because no backtracking after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Possessive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quantifiers (</a:t>
            </a:r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work similarly for patterns: '0*</a:t>
            </a:r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\d{3,}'</a:t>
            </a:r>
          </a:p>
        </p:txBody>
      </p:sp>
    </p:spTree>
    <p:extLst>
      <p:ext uri="{BB962C8B-B14F-4D97-AF65-F5344CB8AC3E}">
        <p14:creationId xmlns:p14="http://schemas.microsoft.com/office/powerpoint/2010/main" val="4113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A17-A4CE-A615-F911-0682E2A1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38912"/>
            <a:ext cx="7903464" cy="1124712"/>
          </a:xfrm>
        </p:spPr>
        <p:txBody>
          <a:bodyPr/>
          <a:lstStyle/>
          <a:p>
            <a:r>
              <a:rPr lang="en-US" dirty="0"/>
              <a:t>DATETIME FROMISOFORMAT PARSES MORE THINGS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EBF5-4C39-4ED4-895D-B0F9A12EC39B}"/>
              </a:ext>
            </a:extLst>
          </p:cNvPr>
          <p:cNvSpPr txBox="1"/>
          <p:nvPr/>
        </p:nvSpPr>
        <p:spPr>
          <a:xfrm>
            <a:off x="768096" y="1946755"/>
            <a:ext cx="79857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datetime import datetime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datetime.fromisoformat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("2020-01-01T01:05:10</a:t>
            </a:r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(2020, 1, 1, 1, 5, 10,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tzinfo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datetime.timezone.utc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608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F56AA-A5E1-EB8B-375E-591FF4E09D1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206" y="366289"/>
            <a:ext cx="8697587" cy="459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2">
            <a:extLst>
              <a:ext uri="{FF2B5EF4-FFF2-40B4-BE49-F238E27FC236}">
                <a16:creationId xmlns:a16="http://schemas.microsoft.com/office/drawing/2014/main" id="{A4DD86F3-EF54-4C43-94D2-5E4642658C5D}"/>
              </a:ext>
            </a:extLst>
          </p:cNvPr>
          <p:cNvSpPr/>
          <p:nvPr/>
        </p:nvSpPr>
        <p:spPr>
          <a:xfrm>
            <a:off x="8144451" y="1485900"/>
            <a:ext cx="492370" cy="128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A17-A4CE-A615-F911-0682E2A1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38912"/>
            <a:ext cx="7903464" cy="1124712"/>
          </a:xfrm>
        </p:spPr>
        <p:txBody>
          <a:bodyPr/>
          <a:lstStyle/>
          <a:p>
            <a:r>
              <a:rPr lang="en-US" dirty="0"/>
              <a:t>ENUM 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EBF5-4C39-4ED4-895D-B0F9A12EC39B}"/>
              </a:ext>
            </a:extLst>
          </p:cNvPr>
          <p:cNvSpPr txBox="1"/>
          <p:nvPr/>
        </p:nvSpPr>
        <p:spPr>
          <a:xfrm>
            <a:off x="768096" y="1563624"/>
            <a:ext cx="79857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StrEnum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new!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Geography(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StrEnum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domestic = "domestic"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continental = "continental"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Geography.domestic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"domestic"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Geography.domestic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'domestic'  # was '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Geography.domestic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before 3.11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IE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IE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 now have identical str() and format()</a:t>
            </a:r>
          </a:p>
        </p:txBody>
      </p:sp>
    </p:spTree>
    <p:extLst>
      <p:ext uri="{BB962C8B-B14F-4D97-AF65-F5344CB8AC3E}">
        <p14:creationId xmlns:p14="http://schemas.microsoft.com/office/powerpoint/2010/main" val="1040388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88100" y="707875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MISC.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8175" y="32875"/>
            <a:ext cx="1395600" cy="675000"/>
          </a:xfrm>
          <a:prstGeom prst="rect">
            <a:avLst/>
          </a:prstGeom>
          <a:solidFill>
            <a:srgbClr val="2C37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28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A17-A4CE-A615-F911-0682E2A1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ZERO FORMATTING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EBF5-4C39-4ED4-895D-B0F9A12EC39B}"/>
              </a:ext>
            </a:extLst>
          </p:cNvPr>
          <p:cNvSpPr txBox="1"/>
          <p:nvPr/>
        </p:nvSpPr>
        <p:spPr>
          <a:xfrm>
            <a:off x="768096" y="1459075"/>
            <a:ext cx="56159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-0.0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-0.0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0.0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-0.0 == 0.0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small = -0.00311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small number: {small:.2f}"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 small number: -0.00'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small = -0.00311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small number: {small: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z.2f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 small number: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9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A17-A4CE-A615-F911-0682E2A1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–P “PYTHONSAFEPATH”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EBF5-4C39-4ED4-895D-B0F9A12EC39B}"/>
              </a:ext>
            </a:extLst>
          </p:cNvPr>
          <p:cNvSpPr txBox="1"/>
          <p:nvPr/>
        </p:nvSpPr>
        <p:spPr>
          <a:xfrm>
            <a:off x="768096" y="1977235"/>
            <a:ext cx="72900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touch random.py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-c "import random; print(random)"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&lt;module 'random' from '/home/user/random.py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IE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-c "import random; print(random)"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&lt;module 'random' from '/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/lib64/python3.11/random.py'&gt;</a:t>
            </a:r>
          </a:p>
        </p:txBody>
      </p:sp>
    </p:spTree>
    <p:extLst>
      <p:ext uri="{BB962C8B-B14F-4D97-AF65-F5344CB8AC3E}">
        <p14:creationId xmlns:p14="http://schemas.microsoft.com/office/powerpoint/2010/main" val="32163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88100" y="707875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IMPROVEMENTS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8175" y="32875"/>
            <a:ext cx="1395600" cy="675000"/>
          </a:xfrm>
          <a:prstGeom prst="rect">
            <a:avLst/>
          </a:prstGeom>
          <a:solidFill>
            <a:srgbClr val="2C37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78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24BA29-0964-4468-E51C-60439D90F554}"/>
              </a:ext>
            </a:extLst>
          </p:cNvPr>
          <p:cNvSpPr txBox="1"/>
          <p:nvPr/>
        </p:nvSpPr>
        <p:spPr>
          <a:xfrm rot="5400000">
            <a:off x="-314591" y="2324931"/>
            <a:ext cx="12269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Segoe UI" panose="020B0502040204020203" pitchFamily="34" charset="0"/>
              </a:rPr>
              <a:t>Impact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625E4-9352-E04C-B90A-15D0DB2A4E90}"/>
              </a:ext>
            </a:extLst>
          </p:cNvPr>
          <p:cNvSpPr txBox="1"/>
          <p:nvPr/>
        </p:nvSpPr>
        <p:spPr>
          <a:xfrm>
            <a:off x="3761208" y="4751085"/>
            <a:ext cx="2662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Segoe UI" panose="020B0502040204020203" pitchFamily="34" charset="0"/>
              </a:rPr>
              <a:t>Code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344A2-AF08-A4F0-EDAD-B6E72D435ACF}"/>
              </a:ext>
            </a:extLst>
          </p:cNvPr>
          <p:cNvSpPr txBox="1"/>
          <p:nvPr/>
        </p:nvSpPr>
        <p:spPr>
          <a:xfrm rot="5400000">
            <a:off x="-68622" y="4178114"/>
            <a:ext cx="7350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Segoe UI" panose="020B0502040204020203" pitchFamily="34" charset="0"/>
              </a:rPr>
              <a:t>Less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9E3F7-C0A8-88B2-95FC-F22D4478007F}"/>
              </a:ext>
            </a:extLst>
          </p:cNvPr>
          <p:cNvSpPr txBox="1"/>
          <p:nvPr/>
        </p:nvSpPr>
        <p:spPr>
          <a:xfrm>
            <a:off x="7942146" y="4751085"/>
            <a:ext cx="8576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Segoe UI" panose="020B0502040204020203" pitchFamily="34" charset="0"/>
              </a:rPr>
              <a:t>More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133A3-FC98-44D7-43D2-9074080628A9}"/>
              </a:ext>
            </a:extLst>
          </p:cNvPr>
          <p:cNvSpPr txBox="1"/>
          <p:nvPr/>
        </p:nvSpPr>
        <p:spPr>
          <a:xfrm rot="5400000">
            <a:off x="-263691" y="474048"/>
            <a:ext cx="11251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Segoe UI" panose="020B0502040204020203" pitchFamily="34" charset="0"/>
              </a:rPr>
              <a:t>More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E4C3B-79BE-174E-D666-F11D387CF294}"/>
              </a:ext>
            </a:extLst>
          </p:cNvPr>
          <p:cNvSpPr txBox="1"/>
          <p:nvPr/>
        </p:nvSpPr>
        <p:spPr>
          <a:xfrm>
            <a:off x="495087" y="4751085"/>
            <a:ext cx="7350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Segoe UI" panose="020B0502040204020203" pitchFamily="34" charset="0"/>
              </a:rPr>
              <a:t>Less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FADE79-5602-B61A-CAB2-8127AA96378A}"/>
              </a:ext>
            </a:extLst>
          </p:cNvPr>
          <p:cNvCxnSpPr/>
          <p:nvPr/>
        </p:nvCxnSpPr>
        <p:spPr>
          <a:xfrm flipV="1">
            <a:off x="594347" y="234616"/>
            <a:ext cx="0" cy="45164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777DA-E704-B7B4-DCF7-6259EF2F07FC}"/>
              </a:ext>
            </a:extLst>
          </p:cNvPr>
          <p:cNvCxnSpPr>
            <a:cxnSpLocks/>
          </p:cNvCxnSpPr>
          <p:nvPr/>
        </p:nvCxnSpPr>
        <p:spPr>
          <a:xfrm>
            <a:off x="495086" y="4665245"/>
            <a:ext cx="85285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3283DF-DB61-CDCF-CE77-2E0E30E22FD1}"/>
              </a:ext>
            </a:extLst>
          </p:cNvPr>
          <p:cNvCxnSpPr/>
          <p:nvPr/>
        </p:nvCxnSpPr>
        <p:spPr>
          <a:xfrm>
            <a:off x="594348" y="2400300"/>
            <a:ext cx="8357147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88074D-61F4-F774-387C-D681D3E572F3}"/>
              </a:ext>
            </a:extLst>
          </p:cNvPr>
          <p:cNvCxnSpPr>
            <a:cxnSpLocks/>
          </p:cNvCxnSpPr>
          <p:nvPr/>
        </p:nvCxnSpPr>
        <p:spPr>
          <a:xfrm flipV="1">
            <a:off x="4793666" y="234616"/>
            <a:ext cx="0" cy="434478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5C5A59A-DE35-2B29-7275-48FD94D6B131}"/>
              </a:ext>
            </a:extLst>
          </p:cNvPr>
          <p:cNvSpPr/>
          <p:nvPr/>
        </p:nvSpPr>
        <p:spPr>
          <a:xfrm>
            <a:off x="6677027" y="505693"/>
            <a:ext cx="1928072" cy="56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egoe UI" panose="020B0502040204020203" pitchFamily="34" charset="0"/>
              </a:rPr>
              <a:t>Rewrite in </a:t>
            </a:r>
            <a:r>
              <a:rPr lang="en-US" sz="1350" dirty="0" err="1">
                <a:latin typeface="Segoe UI" panose="020B0502040204020203" pitchFamily="34" charset="0"/>
              </a:rPr>
              <a:t>Cython</a:t>
            </a:r>
            <a:endParaRPr lang="en-US" sz="1350" dirty="0">
              <a:latin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01ED45-42DC-89C0-C3DF-4FCF6E0E16D0}"/>
              </a:ext>
            </a:extLst>
          </p:cNvPr>
          <p:cNvSpPr/>
          <p:nvPr/>
        </p:nvSpPr>
        <p:spPr>
          <a:xfrm>
            <a:off x="4008247" y="740629"/>
            <a:ext cx="1928072" cy="56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egoe UI" panose="020B0502040204020203" pitchFamily="34" charset="0"/>
              </a:rPr>
              <a:t>Use </a:t>
            </a:r>
            <a:r>
              <a:rPr lang="en-US" sz="1350" dirty="0" err="1">
                <a:latin typeface="Segoe UI" panose="020B0502040204020203" pitchFamily="34" charset="0"/>
              </a:rPr>
              <a:t>PyPy</a:t>
            </a:r>
            <a:endParaRPr lang="en-US" sz="1350" dirty="0">
              <a:latin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D28839-34E3-D461-EC53-6867FA331596}"/>
              </a:ext>
            </a:extLst>
          </p:cNvPr>
          <p:cNvSpPr/>
          <p:nvPr/>
        </p:nvSpPr>
        <p:spPr>
          <a:xfrm>
            <a:off x="2565878" y="1514287"/>
            <a:ext cx="1928072" cy="56257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egoe UI" panose="020B0502040204020203" pitchFamily="34" charset="0"/>
              </a:rPr>
              <a:t>Optimize Existing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AAF0EA-098A-9909-FB3F-01E9751AB6D0}"/>
              </a:ext>
            </a:extLst>
          </p:cNvPr>
          <p:cNvSpPr/>
          <p:nvPr/>
        </p:nvSpPr>
        <p:spPr>
          <a:xfrm>
            <a:off x="5393100" y="2671378"/>
            <a:ext cx="1928072" cy="56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egoe UI" panose="020B0502040204020203" pitchFamily="34" charset="0"/>
              </a:rPr>
              <a:t>Caching Tiers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496332-719F-ABD8-118D-7F5D41677194}"/>
              </a:ext>
            </a:extLst>
          </p:cNvPr>
          <p:cNvSpPr/>
          <p:nvPr/>
        </p:nvSpPr>
        <p:spPr>
          <a:xfrm>
            <a:off x="716305" y="529542"/>
            <a:ext cx="1928072" cy="56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egoe UI" panose="020B0502040204020203" pitchFamily="34" charset="0"/>
              </a:rPr>
              <a:t>Scale-out Infrastructure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125326-B924-3052-2F54-AF00297241E2}"/>
              </a:ext>
            </a:extLst>
          </p:cNvPr>
          <p:cNvSpPr/>
          <p:nvPr/>
        </p:nvSpPr>
        <p:spPr>
          <a:xfrm>
            <a:off x="2184148" y="3166657"/>
            <a:ext cx="1928072" cy="56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egoe UI" panose="020B0502040204020203" pitchFamily="34" charset="0"/>
              </a:rPr>
              <a:t>Minor-Version Python Upgrades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C37590-810E-4EDE-AD8A-2B2EE63C986F}"/>
              </a:ext>
            </a:extLst>
          </p:cNvPr>
          <p:cNvSpPr/>
          <p:nvPr/>
        </p:nvSpPr>
        <p:spPr>
          <a:xfrm>
            <a:off x="4655668" y="2022652"/>
            <a:ext cx="1928072" cy="56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egoe UI" panose="020B0502040204020203" pitchFamily="34" charset="0"/>
              </a:rPr>
              <a:t>Optimize DB/IO</a:t>
            </a:r>
          </a:p>
        </p:txBody>
      </p:sp>
    </p:spTree>
    <p:extLst>
      <p:ext uri="{BB962C8B-B14F-4D97-AF65-F5344CB8AC3E}">
        <p14:creationId xmlns:p14="http://schemas.microsoft.com/office/powerpoint/2010/main" val="122247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2E53E7-6C14-F6FB-7398-58245FF2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627416"/>
            <a:ext cx="5829300" cy="2974518"/>
          </a:xfrm>
          <a:prstGeom prst="rect">
            <a:avLst/>
          </a:prstGeom>
        </p:spPr>
      </p:pic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3DFEB306-26A3-ADC5-F2E1-86F977E0F49C}"/>
              </a:ext>
            </a:extLst>
          </p:cNvPr>
          <p:cNvSpPr/>
          <p:nvPr/>
        </p:nvSpPr>
        <p:spPr>
          <a:xfrm>
            <a:off x="1817370" y="2573109"/>
            <a:ext cx="2033588" cy="5415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B22DE-0631-BDF8-EBA3-46FB18294A2E}"/>
              </a:ext>
            </a:extLst>
          </p:cNvPr>
          <p:cNvSpPr txBox="1"/>
          <p:nvPr/>
        </p:nvSpPr>
        <p:spPr>
          <a:xfrm>
            <a:off x="339090" y="2243727"/>
            <a:ext cx="275748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Python 3.11 will optimize this to a float subtraction instead of a generic subtraction</a:t>
            </a:r>
          </a:p>
          <a:p>
            <a:endParaRPr lang="en-US" dirty="0"/>
          </a:p>
          <a:p>
            <a:r>
              <a:rPr lang="en-US" dirty="0"/>
              <a:t>10-60% faster(!)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4588ED-C44F-4817-A079-FDD95592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Specializing Adaptive Interpreter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009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26C1-306E-7B18-41A6-17CEC5C6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Assorted performance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C94D-5CDC-AA31-E78A-6D0A8CDF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Exception handling goes from 10-15% overhead to ~1% overhead</a:t>
            </a:r>
          </a:p>
          <a:p>
            <a:r>
              <a:rPr lang="en-US" sz="2000" dirty="0"/>
              <a:t>Regular expressions are ~10% faster</a:t>
            </a:r>
          </a:p>
          <a:p>
            <a:r>
              <a:rPr lang="en-US" sz="2000" dirty="0"/>
              <a:t>Function calls are 10-20% faster</a:t>
            </a:r>
          </a:p>
          <a:p>
            <a:r>
              <a:rPr lang="en-US" sz="2000" dirty="0"/>
              <a:t>Startup is 30% faster</a:t>
            </a:r>
          </a:p>
        </p:txBody>
      </p:sp>
    </p:spTree>
    <p:extLst>
      <p:ext uri="{BB962C8B-B14F-4D97-AF65-F5344CB8AC3E}">
        <p14:creationId xmlns:p14="http://schemas.microsoft.com/office/powerpoint/2010/main" val="19301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E61A-DC97-C6F4-6644-616F3584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8037368" cy="994172"/>
          </a:xfrm>
        </p:spPr>
        <p:txBody>
          <a:bodyPr/>
          <a:lstStyle/>
          <a:p>
            <a:r>
              <a:rPr lang="en-US" dirty="0"/>
              <a:t>Realistic Benchmark results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90D088B-6F12-6C79-5B11-AB847C85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91" y="1879996"/>
            <a:ext cx="3263504" cy="32635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11F648-0114-8A13-4705-F2E0108828F4}"/>
              </a:ext>
            </a:extLst>
          </p:cNvPr>
          <p:cNvSpPr txBox="1"/>
          <p:nvPr/>
        </p:nvSpPr>
        <p:spPr>
          <a:xfrm>
            <a:off x="2156115" y="2366754"/>
            <a:ext cx="6782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-20%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81192-7676-FA71-A3CD-326CF8F48E5D}"/>
              </a:ext>
            </a:extLst>
          </p:cNvPr>
          <p:cNvSpPr txBox="1"/>
          <p:nvPr/>
        </p:nvSpPr>
        <p:spPr>
          <a:xfrm>
            <a:off x="3191209" y="3157264"/>
            <a:ext cx="678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-50%</a:t>
            </a:r>
          </a:p>
          <a:p>
            <a:r>
              <a:rPr lang="en-US" sz="1350" dirty="0"/>
              <a:t>-60%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27828-F564-E2F9-08C0-FDF4406F1024}"/>
              </a:ext>
            </a:extLst>
          </p:cNvPr>
          <p:cNvSpPr txBox="1"/>
          <p:nvPr/>
        </p:nvSpPr>
        <p:spPr>
          <a:xfrm>
            <a:off x="676209" y="1084629"/>
            <a:ext cx="419153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Delta Blue benchmark </a:t>
            </a:r>
            <a:r>
              <a:rPr lang="en-US" sz="1350" dirty="0"/>
              <a:t>uses:</a:t>
            </a:r>
          </a:p>
          <a:p>
            <a:r>
              <a:rPr lang="en-US" sz="1350" dirty="0"/>
              <a:t> - Classes, method calls and class methods</a:t>
            </a:r>
          </a:p>
          <a:p>
            <a:r>
              <a:rPr lang="en-US" sz="1350" dirty="0"/>
              <a:t> - Loops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DBDBFF5-1036-989E-8684-F8DABFFE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6707" y="1879996"/>
            <a:ext cx="3263504" cy="32635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F82989-21DB-31A0-7793-221BF816B7F2}"/>
              </a:ext>
            </a:extLst>
          </p:cNvPr>
          <p:cNvSpPr txBox="1"/>
          <p:nvPr/>
        </p:nvSpPr>
        <p:spPr>
          <a:xfrm>
            <a:off x="6596230" y="2640222"/>
            <a:ext cx="6782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-30%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49020-2A7A-A7BE-0215-60556CCB3864}"/>
              </a:ext>
            </a:extLst>
          </p:cNvPr>
          <p:cNvSpPr txBox="1"/>
          <p:nvPr/>
        </p:nvSpPr>
        <p:spPr>
          <a:xfrm>
            <a:off x="7588162" y="3027001"/>
            <a:ext cx="678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-20%</a:t>
            </a:r>
          </a:p>
          <a:p>
            <a:r>
              <a:rPr lang="en-US" sz="1350" dirty="0"/>
              <a:t>-60%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44347B-D7AA-DB0D-E54E-A3AE2B1CD7AA}"/>
              </a:ext>
            </a:extLst>
          </p:cNvPr>
          <p:cNvSpPr txBox="1"/>
          <p:nvPr/>
        </p:nvSpPr>
        <p:spPr>
          <a:xfrm>
            <a:off x="5136707" y="1089466"/>
            <a:ext cx="419153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Richards benchmark </a:t>
            </a:r>
            <a:r>
              <a:rPr lang="en-US" sz="1350" dirty="0"/>
              <a:t>uses:</a:t>
            </a:r>
          </a:p>
          <a:p>
            <a:r>
              <a:rPr lang="en-US" sz="1350" dirty="0"/>
              <a:t> - Classes, method calls and class methods</a:t>
            </a:r>
          </a:p>
          <a:p>
            <a:r>
              <a:rPr lang="en-US" sz="1350" dirty="0"/>
              <a:t> -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C3F60-1452-ACF0-F5D2-E03763AAEA77}"/>
              </a:ext>
            </a:extLst>
          </p:cNvPr>
          <p:cNvSpPr txBox="1"/>
          <p:nvPr/>
        </p:nvSpPr>
        <p:spPr>
          <a:xfrm>
            <a:off x="1119188" y="4629150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70F2A-B3DA-0812-572B-A936F852BE98}"/>
              </a:ext>
            </a:extLst>
          </p:cNvPr>
          <p:cNvSpPr txBox="1"/>
          <p:nvPr/>
        </p:nvSpPr>
        <p:spPr>
          <a:xfrm>
            <a:off x="2129471" y="4629150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D78AB-4C80-5734-8FF3-F3A636F7F9EE}"/>
              </a:ext>
            </a:extLst>
          </p:cNvPr>
          <p:cNvSpPr txBox="1"/>
          <p:nvPr/>
        </p:nvSpPr>
        <p:spPr>
          <a:xfrm>
            <a:off x="3139754" y="4629150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4F65B-BDB1-3610-0328-84E94305DC5C}"/>
              </a:ext>
            </a:extLst>
          </p:cNvPr>
          <p:cNvSpPr txBox="1"/>
          <p:nvPr/>
        </p:nvSpPr>
        <p:spPr>
          <a:xfrm>
            <a:off x="5540952" y="4628019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6BB05-2135-EEF7-F353-9F73B11F911D}"/>
              </a:ext>
            </a:extLst>
          </p:cNvPr>
          <p:cNvSpPr txBox="1"/>
          <p:nvPr/>
        </p:nvSpPr>
        <p:spPr>
          <a:xfrm>
            <a:off x="6551235" y="4628019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1FE7A-6739-6E72-5E21-5405A0F9B7CC}"/>
              </a:ext>
            </a:extLst>
          </p:cNvPr>
          <p:cNvSpPr txBox="1"/>
          <p:nvPr/>
        </p:nvSpPr>
        <p:spPr>
          <a:xfrm>
            <a:off x="7561518" y="4628019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3.11</a:t>
            </a:r>
          </a:p>
        </p:txBody>
      </p:sp>
    </p:spTree>
    <p:extLst>
      <p:ext uri="{BB962C8B-B14F-4D97-AF65-F5344CB8AC3E}">
        <p14:creationId xmlns:p14="http://schemas.microsoft.com/office/powerpoint/2010/main" val="824222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E61A-DC97-C6F4-6644-616F3584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Benchmark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D088B-6F12-6C79-5B11-AB847C85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51846" y="1388402"/>
            <a:ext cx="3263504" cy="32635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11F648-0114-8A13-4705-F2E0108828F4}"/>
              </a:ext>
            </a:extLst>
          </p:cNvPr>
          <p:cNvSpPr txBox="1"/>
          <p:nvPr/>
        </p:nvSpPr>
        <p:spPr>
          <a:xfrm>
            <a:off x="6419017" y="2881654"/>
            <a:ext cx="1115258" cy="3000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-20% vs 3.9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81192-7676-FA71-A3CD-326CF8F48E5D}"/>
              </a:ext>
            </a:extLst>
          </p:cNvPr>
          <p:cNvSpPr txBox="1"/>
          <p:nvPr/>
        </p:nvSpPr>
        <p:spPr>
          <a:xfrm>
            <a:off x="7351135" y="3423889"/>
            <a:ext cx="1243445" cy="507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-50% vs 3.10</a:t>
            </a:r>
          </a:p>
          <a:p>
            <a:r>
              <a:rPr lang="en-US" sz="1350" dirty="0"/>
              <a:t>-60% vs 3.9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27828-F564-E2F9-08C0-FDF4406F1024}"/>
              </a:ext>
            </a:extLst>
          </p:cNvPr>
          <p:cNvSpPr txBox="1"/>
          <p:nvPr/>
        </p:nvSpPr>
        <p:spPr>
          <a:xfrm>
            <a:off x="786512" y="1342826"/>
            <a:ext cx="4191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Nbody</a:t>
            </a:r>
            <a:r>
              <a:rPr lang="en-US" sz="2100" dirty="0"/>
              <a:t> benchmark uses:</a:t>
            </a:r>
          </a:p>
          <a:p>
            <a:r>
              <a:rPr lang="en-US" sz="2100" dirty="0"/>
              <a:t> - Tight, nested loops</a:t>
            </a:r>
          </a:p>
          <a:p>
            <a:r>
              <a:rPr lang="en-US" sz="2100" dirty="0"/>
              <a:t> - Floating point arithmetic</a:t>
            </a:r>
          </a:p>
          <a:p>
            <a:endParaRPr lang="en-US" sz="2100" dirty="0"/>
          </a:p>
          <a:p>
            <a:r>
              <a:rPr lang="en-US" sz="2100" dirty="0"/>
              <a:t>If your code is </a:t>
            </a:r>
            <a:r>
              <a:rPr lang="en-US" sz="2100" dirty="0">
                <a:latin typeface="COMIC MONO" pitchFamily="49" charset="0"/>
              </a:rPr>
              <a:t>float</a:t>
            </a:r>
            <a:r>
              <a:rPr lang="en-US" sz="2100" dirty="0"/>
              <a:t>-heavy, this is a good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9AC65-AE39-57CB-6E92-9089FB19A023}"/>
              </a:ext>
            </a:extLst>
          </p:cNvPr>
          <p:cNvSpPr txBox="1"/>
          <p:nvPr/>
        </p:nvSpPr>
        <p:spPr>
          <a:xfrm>
            <a:off x="5680829" y="4141771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E5DE4-A693-4D0B-69B4-7A0161D2616C}"/>
              </a:ext>
            </a:extLst>
          </p:cNvPr>
          <p:cNvSpPr txBox="1"/>
          <p:nvPr/>
        </p:nvSpPr>
        <p:spPr>
          <a:xfrm>
            <a:off x="6691112" y="4141771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281D5-19A2-A1B9-F396-69D3668421A8}"/>
              </a:ext>
            </a:extLst>
          </p:cNvPr>
          <p:cNvSpPr txBox="1"/>
          <p:nvPr/>
        </p:nvSpPr>
        <p:spPr>
          <a:xfrm>
            <a:off x="7701395" y="4141771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3.11</a:t>
            </a:r>
          </a:p>
        </p:txBody>
      </p:sp>
    </p:spTree>
    <p:extLst>
      <p:ext uri="{BB962C8B-B14F-4D97-AF65-F5344CB8AC3E}">
        <p14:creationId xmlns:p14="http://schemas.microsoft.com/office/powerpoint/2010/main" val="41117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010AC3-A411-9A53-BB2B-C4D5ECF7B2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"/>
          <a:ext cx="6709719" cy="514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39FE41-6852-3247-EA7C-123675F5DD66}"/>
              </a:ext>
            </a:extLst>
          </p:cNvPr>
          <p:cNvSpPr txBox="1"/>
          <p:nvPr/>
        </p:nvSpPr>
        <p:spPr>
          <a:xfrm>
            <a:off x="2936274" y="608183"/>
            <a:ext cx="25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releases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6D3C4-AB26-E3E6-64FD-D2477E2F6BA7}"/>
              </a:ext>
            </a:extLst>
          </p:cNvPr>
          <p:cNvSpPr txBox="1"/>
          <p:nvPr/>
        </p:nvSpPr>
        <p:spPr>
          <a:xfrm>
            <a:off x="327868" y="1608781"/>
            <a:ext cx="21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release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09B4F-1A82-720B-6884-8FD82F3A93F7}"/>
              </a:ext>
            </a:extLst>
          </p:cNvPr>
          <p:cNvSpPr txBox="1"/>
          <p:nvPr/>
        </p:nvSpPr>
        <p:spPr>
          <a:xfrm>
            <a:off x="327868" y="1978113"/>
            <a:ext cx="201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 release </a:t>
            </a: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BDBE5D85-0A7C-9AE1-F945-2E1633D4FD88}"/>
              </a:ext>
            </a:extLst>
          </p:cNvPr>
          <p:cNvSpPr/>
          <p:nvPr/>
        </p:nvSpPr>
        <p:spPr>
          <a:xfrm>
            <a:off x="4414452" y="2046073"/>
            <a:ext cx="157549" cy="1051353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FB7FF88C-64F0-95BD-5489-3FCEC27DE66C}"/>
              </a:ext>
            </a:extLst>
          </p:cNvPr>
          <p:cNvSpPr/>
          <p:nvPr/>
        </p:nvSpPr>
        <p:spPr>
          <a:xfrm>
            <a:off x="2557849" y="129746"/>
            <a:ext cx="157549" cy="1303124"/>
          </a:xfrm>
          <a:prstGeom prst="rightBracket">
            <a:avLst/>
          </a:prstGeom>
          <a:noFill/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D220A-1255-2BC0-50A6-6B945305B0F8}"/>
              </a:ext>
            </a:extLst>
          </p:cNvPr>
          <p:cNvSpPr txBox="1"/>
          <p:nvPr/>
        </p:nvSpPr>
        <p:spPr>
          <a:xfrm>
            <a:off x="4621556" y="2406736"/>
            <a:ext cx="927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ASync</a:t>
            </a:r>
            <a:endParaRPr lang="en-US" sz="1350" dirty="0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41C7F24-49DF-7638-8174-26ECD71A86C7}"/>
              </a:ext>
            </a:extLst>
          </p:cNvPr>
          <p:cNvSpPr/>
          <p:nvPr/>
        </p:nvSpPr>
        <p:spPr>
          <a:xfrm>
            <a:off x="5525594" y="2392322"/>
            <a:ext cx="157549" cy="1051353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103C2-EA78-37BC-7281-9963EE3E29D1}"/>
              </a:ext>
            </a:extLst>
          </p:cNvPr>
          <p:cNvSpPr txBox="1"/>
          <p:nvPr/>
        </p:nvSpPr>
        <p:spPr>
          <a:xfrm>
            <a:off x="5807034" y="2779498"/>
            <a:ext cx="17367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Type Annotations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7FBC4-331E-DDF7-D8E0-9064118E72FE}"/>
              </a:ext>
            </a:extLst>
          </p:cNvPr>
          <p:cNvSpPr txBox="1"/>
          <p:nvPr/>
        </p:nvSpPr>
        <p:spPr>
          <a:xfrm>
            <a:off x="3644536" y="2433250"/>
            <a:ext cx="927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F-strings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CFFAEE8A-79F3-F02C-5623-C987632F4775}"/>
              </a:ext>
            </a:extLst>
          </p:cNvPr>
          <p:cNvSpPr/>
          <p:nvPr/>
        </p:nvSpPr>
        <p:spPr>
          <a:xfrm>
            <a:off x="5940099" y="3577281"/>
            <a:ext cx="161279" cy="712832"/>
          </a:xfrm>
          <a:prstGeom prst="rightBracke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6FF33-49F4-8845-5CC8-9A7E6E47963F}"/>
              </a:ext>
            </a:extLst>
          </p:cNvPr>
          <p:cNvSpPr txBox="1"/>
          <p:nvPr/>
        </p:nvSpPr>
        <p:spPr>
          <a:xfrm>
            <a:off x="6142406" y="3783656"/>
            <a:ext cx="17367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Typing improvements</a:t>
            </a: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AD5F0EC8-40F3-A16A-A616-A5947ADC0555}"/>
              </a:ext>
            </a:extLst>
          </p:cNvPr>
          <p:cNvSpPr/>
          <p:nvPr/>
        </p:nvSpPr>
        <p:spPr>
          <a:xfrm>
            <a:off x="7651280" y="3577281"/>
            <a:ext cx="158511" cy="1427206"/>
          </a:xfrm>
          <a:prstGeom prst="rightBracke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5323D-96FE-45E4-BDD5-0654C8004FFF}"/>
              </a:ext>
            </a:extLst>
          </p:cNvPr>
          <p:cNvSpPr txBox="1"/>
          <p:nvPr/>
        </p:nvSpPr>
        <p:spPr>
          <a:xfrm>
            <a:off x="7948553" y="4032164"/>
            <a:ext cx="1736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Performance</a:t>
            </a:r>
          </a:p>
          <a:p>
            <a:r>
              <a:rPr lang="en-US" sz="1350" dirty="0"/>
              <a:t>improvements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F85EB9-DB1C-467B-9E4E-20CBB46A5C7D}"/>
              </a:ext>
            </a:extLst>
          </p:cNvPr>
          <p:cNvSpPr txBox="1"/>
          <p:nvPr/>
        </p:nvSpPr>
        <p:spPr>
          <a:xfrm>
            <a:off x="4414452" y="3199398"/>
            <a:ext cx="927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Walrus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253E1-C501-4BC7-861D-AC902D9B0996}"/>
              </a:ext>
            </a:extLst>
          </p:cNvPr>
          <p:cNvSpPr txBox="1"/>
          <p:nvPr/>
        </p:nvSpPr>
        <p:spPr>
          <a:xfrm>
            <a:off x="5280371" y="3985998"/>
            <a:ext cx="927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Pat. Mat.</a:t>
            </a:r>
          </a:p>
        </p:txBody>
      </p:sp>
    </p:spTree>
    <p:extLst>
      <p:ext uri="{BB962C8B-B14F-4D97-AF65-F5344CB8AC3E}">
        <p14:creationId xmlns:p14="http://schemas.microsoft.com/office/powerpoint/2010/main" val="30993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 animBg="1"/>
      <p:bldP spid="14" grpId="0" animBg="1"/>
      <p:bldP spid="15" grpId="0"/>
      <p:bldP spid="17" grpId="0" animBg="1"/>
      <p:bldP spid="19" grpId="0"/>
      <p:bldP spid="21" grpId="0"/>
      <p:bldP spid="23" grpId="0" animBg="1"/>
      <p:bldP spid="25" grpId="0"/>
      <p:bldP spid="27" grpId="0" animBg="1"/>
      <p:bldP spid="29" grpId="0"/>
      <p:bldP spid="18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DDBE-91BB-6620-07A7-94CF11A1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FOR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7238-62C6-11BC-3369-B60B081F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~20-30% performance improvement in most applications</a:t>
            </a:r>
          </a:p>
          <a:p>
            <a:r>
              <a:rPr lang="en-US" dirty="0"/>
              <a:t>Benchmark your code</a:t>
            </a:r>
          </a:p>
          <a:p>
            <a:r>
              <a:rPr lang="en-US" dirty="0"/>
              <a:t>Transition from 3.9 – 3.11 could show a 2x performance 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B77C-D649-9838-9EE4-BB87669A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expect in 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3DA8-9774-44F5-9F71-7D1DFFEF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Python 3.12 is currently under development:</a:t>
            </a:r>
          </a:p>
          <a:p>
            <a:pPr lvl="1"/>
            <a:r>
              <a:rPr lang="en-US" sz="1600" strike="sngStrike" dirty="0"/>
              <a:t>Lazy Imports</a:t>
            </a:r>
          </a:p>
          <a:p>
            <a:pPr lvl="1"/>
            <a:r>
              <a:rPr lang="en-US" sz="1600" dirty="0"/>
              <a:t>Even better error messages</a:t>
            </a:r>
          </a:p>
          <a:p>
            <a:pPr lvl="1"/>
            <a:r>
              <a:rPr lang="en-US" sz="1600" dirty="0"/>
              <a:t>Even more performance improvements (already ~5% faster than 3.11)</a:t>
            </a:r>
          </a:p>
          <a:p>
            <a:pPr lvl="1"/>
            <a:r>
              <a:rPr lang="en-US" sz="1600" dirty="0"/>
              <a:t>Per interpreter GIL (was called sub-interpreters)</a:t>
            </a:r>
          </a:p>
          <a:p>
            <a:pPr lvl="1"/>
            <a:r>
              <a:rPr lang="en-US" sz="1600" dirty="0"/>
              <a:t>Improved WASM support (currently tier 3 support)</a:t>
            </a:r>
          </a:p>
          <a:p>
            <a:pPr lvl="1"/>
            <a:r>
              <a:rPr lang="en-US" sz="1600" dirty="0"/>
              <a:t>Ongoing PEPs:</a:t>
            </a:r>
          </a:p>
          <a:p>
            <a:pPr lvl="2"/>
            <a:r>
              <a:rPr lang="en-US" sz="1300" dirty="0"/>
              <a:t>PEP 649 – Deferred Evaluation Of Annotations Using Descriptors</a:t>
            </a:r>
          </a:p>
          <a:p>
            <a:pPr lvl="2"/>
            <a:r>
              <a:rPr lang="en-US" sz="1300" dirty="0"/>
              <a:t>PEP 695 – Type Parameter Syntax</a:t>
            </a:r>
          </a:p>
          <a:p>
            <a:pPr lvl="2"/>
            <a:r>
              <a:rPr lang="en-US" sz="1300" dirty="0"/>
              <a:t>PEP 701 – Syntactic formalization of f-strings</a:t>
            </a:r>
          </a:p>
          <a:p>
            <a:pPr marL="9601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96012" lvl="1" indent="0">
              <a:buNone/>
            </a:pPr>
            <a:r>
              <a:rPr lang="en-US" sz="1600" dirty="0"/>
              <a:t>Expect a JIT in 3.12 – 3.15 </a:t>
            </a:r>
          </a:p>
          <a:p>
            <a:pPr lvl="1"/>
            <a:endParaRPr lang="en-US" sz="1600" dirty="0"/>
          </a:p>
          <a:p>
            <a:pPr marL="96012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2540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88100" y="707875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8175" y="32875"/>
            <a:ext cx="1395600" cy="675000"/>
          </a:xfrm>
          <a:prstGeom prst="rect">
            <a:avLst/>
          </a:prstGeom>
          <a:solidFill>
            <a:srgbClr val="2C37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32780-F1ED-4EE7-9222-D4E6384C24AC}"/>
              </a:ext>
            </a:extLst>
          </p:cNvPr>
          <p:cNvSpPr txBox="1"/>
          <p:nvPr/>
        </p:nvSpPr>
        <p:spPr>
          <a:xfrm>
            <a:off x="568175" y="3389174"/>
            <a:ext cx="82862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Tw Cen MT (Body)"/>
              </a:rPr>
              <a:t>Better error messages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Tw Cen MT (Body)"/>
              </a:rPr>
              <a:t>Task and exception groups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Tw Cen MT (Body)"/>
              </a:rPr>
              <a:t>New typing features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Tw Cen MT (Body)"/>
              </a:rPr>
              <a:t>Native TOML support</a:t>
            </a:r>
          </a:p>
          <a:p>
            <a:r>
              <a:rPr lang="en-US" i="1" dirty="0">
                <a:solidFill>
                  <a:schemeClr val="bg1"/>
                </a:solidFill>
                <a:effectLst/>
                <a:latin typeface="Tw Cen MT (Body)"/>
              </a:rPr>
              <a:t>Faster code execution</a:t>
            </a:r>
          </a:p>
          <a:p>
            <a:pPr algn="l"/>
            <a:endParaRPr lang="en-US" i="0" dirty="0">
              <a:solidFill>
                <a:schemeClr val="bg1"/>
              </a:solidFill>
              <a:effectLst/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53935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FAD68-8740-473F-9F6E-54259031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475"/>
            <a:ext cx="9144000" cy="37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1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88100" y="707875"/>
            <a:ext cx="7567800" cy="17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python 3.11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8175" y="32875"/>
            <a:ext cx="1395600" cy="675000"/>
          </a:xfrm>
          <a:prstGeom prst="rect">
            <a:avLst/>
          </a:prstGeom>
          <a:solidFill>
            <a:srgbClr val="2C37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57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B25C-6AD8-C43E-97ED-7A91A2AA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263" y="1797236"/>
            <a:ext cx="1678344" cy="66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Use python.org: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FC7E21-5AE5-79A8-7C80-06593E45CC52}"/>
              </a:ext>
            </a:extLst>
          </p:cNvPr>
          <p:cNvSpPr txBox="1">
            <a:spLocks/>
          </p:cNvSpPr>
          <p:nvPr/>
        </p:nvSpPr>
        <p:spPr>
          <a:xfrm>
            <a:off x="5599927" y="1797236"/>
            <a:ext cx="3789085" cy="47237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w Cen MT (Body)"/>
              </a:rPr>
              <a:t>Windows Users use the Store: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5E6337-C482-693E-F616-1EAC90AF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27" y="2367928"/>
            <a:ext cx="3695363" cy="2208472"/>
          </a:xfrm>
          <a:prstGeom prst="rect">
            <a:avLst/>
          </a:prstGeom>
        </p:spPr>
      </p:pic>
      <p:pic>
        <p:nvPicPr>
          <p:cNvPr id="8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E17C0C6-6AB2-7666-DBEA-79B8849C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99" y="2461438"/>
            <a:ext cx="3669102" cy="1789901"/>
          </a:xfrm>
          <a:prstGeom prst="rect">
            <a:avLst/>
          </a:prstGeom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B17DD00F-F50F-E586-D010-39AE42D0A74A}"/>
              </a:ext>
            </a:extLst>
          </p:cNvPr>
          <p:cNvSpPr/>
          <p:nvPr/>
        </p:nvSpPr>
        <p:spPr>
          <a:xfrm rot="10800000">
            <a:off x="3059723" y="3472164"/>
            <a:ext cx="589884" cy="249382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Google Shape;123;p16">
            <a:extLst>
              <a:ext uri="{FF2B5EF4-FFF2-40B4-BE49-F238E27FC236}">
                <a16:creationId xmlns:a16="http://schemas.microsoft.com/office/drawing/2014/main" id="{DD81BD07-7884-4E8E-8F12-DF0818571894}"/>
              </a:ext>
            </a:extLst>
          </p:cNvPr>
          <p:cNvSpPr txBox="1">
            <a:spLocks/>
          </p:cNvSpPr>
          <p:nvPr/>
        </p:nvSpPr>
        <p:spPr>
          <a:xfrm>
            <a:off x="909951" y="685775"/>
            <a:ext cx="7234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ts val="2600"/>
              <a:buNone/>
              <a:defRPr sz="3750" kern="1200" cap="all" spc="75" baseline="0">
                <a:solidFill>
                  <a:srgbClr val="2C363A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r>
              <a:rPr lang="en-US" dirty="0"/>
              <a:t>INSTALLING PYTHON 3.11</a:t>
            </a:r>
          </a:p>
        </p:txBody>
      </p:sp>
    </p:spTree>
    <p:extLst>
      <p:ext uri="{BB962C8B-B14F-4D97-AF65-F5344CB8AC3E}">
        <p14:creationId xmlns:p14="http://schemas.microsoft.com/office/powerpoint/2010/main" val="375652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909950" y="1485900"/>
            <a:ext cx="7216800" cy="21945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01600" lvl="0" indent="0">
              <a:lnSpc>
                <a:spcPct val="10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https://github.com/python/cpython.git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cpython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v3.11.0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--enable-optimizations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altinstall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install python3.11 to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/local/bin/</a:t>
            </a:r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3;p16">
            <a:extLst>
              <a:ext uri="{FF2B5EF4-FFF2-40B4-BE49-F238E27FC236}">
                <a16:creationId xmlns:a16="http://schemas.microsoft.com/office/drawing/2014/main" id="{14131FAA-9BA4-4220-AD19-4685AFD6718D}"/>
              </a:ext>
            </a:extLst>
          </p:cNvPr>
          <p:cNvSpPr txBox="1">
            <a:spLocks/>
          </p:cNvSpPr>
          <p:nvPr/>
        </p:nvSpPr>
        <p:spPr>
          <a:xfrm>
            <a:off x="909951" y="685775"/>
            <a:ext cx="7234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ts val="2600"/>
              <a:buNone/>
              <a:defRPr sz="3750" kern="1200" cap="all" spc="75" baseline="0">
                <a:solidFill>
                  <a:srgbClr val="2C363A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r>
              <a:rPr lang="en-US" dirty="0"/>
              <a:t>FROM SOURCES</a:t>
            </a:r>
          </a:p>
        </p:txBody>
      </p:sp>
    </p:spTree>
    <p:extLst>
      <p:ext uri="{BB962C8B-B14F-4D97-AF65-F5344CB8AC3E}">
        <p14:creationId xmlns:p14="http://schemas.microsoft.com/office/powerpoint/2010/main" val="323959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790254" y="2009786"/>
            <a:ext cx="7645085" cy="11372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python:3.11</a:t>
            </a:r>
          </a:p>
          <a:p>
            <a:pPr marL="101600" inden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python:3.11-slim [</a:t>
            </a:r>
            <a:r>
              <a:rPr lang="en-US" sz="1600" dirty="0" err="1">
                <a:latin typeface="Tw Cen MT (Body)"/>
                <a:cs typeface="Courier New" panose="02070309020205020404" pitchFamily="49" charset="0"/>
              </a:rPr>
              <a:t>gcc</a:t>
            </a:r>
            <a:r>
              <a:rPr lang="en-US" sz="1600" dirty="0">
                <a:latin typeface="Tw Cen MT (Body)"/>
                <a:cs typeface="Courier New" panose="02070309020205020404" pitchFamily="49" charset="0"/>
              </a:rPr>
              <a:t> not available, you need wheels for all packages]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DOCKER</a:t>
            </a: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7800" y="84625"/>
            <a:ext cx="13059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8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13456</TotalTime>
  <Words>2179</Words>
  <Application>Microsoft Office PowerPoint</Application>
  <PresentationFormat>On-screen Show (16:9)</PresentationFormat>
  <Paragraphs>476</Paragraphs>
  <Slides>42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Roboto Thin</vt:lpstr>
      <vt:lpstr>Wingdings 3</vt:lpstr>
      <vt:lpstr>Courier New</vt:lpstr>
      <vt:lpstr>Arial</vt:lpstr>
      <vt:lpstr>Roboto</vt:lpstr>
      <vt:lpstr>Tw Cen MT (Body)</vt:lpstr>
      <vt:lpstr>Tw Cen MT</vt:lpstr>
      <vt:lpstr>Segoe UI</vt:lpstr>
      <vt:lpstr>Tw Cen MT Condensed</vt:lpstr>
      <vt:lpstr>COMIC MONO</vt:lpstr>
      <vt:lpstr>Integral</vt:lpstr>
      <vt:lpstr>Python 3.11 aNd BEYOND</vt:lpstr>
      <vt:lpstr>Python 3.11</vt:lpstr>
      <vt:lpstr>PowerPoint Presentation</vt:lpstr>
      <vt:lpstr>PowerPoint Presentation</vt:lpstr>
      <vt:lpstr>PowerPoint Presentation</vt:lpstr>
      <vt:lpstr>USING python 3.11</vt:lpstr>
      <vt:lpstr>PowerPoint Presentation</vt:lpstr>
      <vt:lpstr>PowerPoint Presentation</vt:lpstr>
      <vt:lpstr>WITH DOCKER</vt:lpstr>
      <vt:lpstr>WITH Continuous integration</vt:lpstr>
      <vt:lpstr>WHAT IS NEW</vt:lpstr>
      <vt:lpstr>EXCEPTION UPDATES</vt:lpstr>
      <vt:lpstr>REMEMBER THIS IN 3.10?</vt:lpstr>
      <vt:lpstr>BETTER ERROR TRACEBACKS</vt:lpstr>
      <vt:lpstr>ENRICHING EXCEPTION WITH NOTES</vt:lpstr>
      <vt:lpstr>EXCEPTION GROUPS</vt:lpstr>
      <vt:lpstr>EXCEPTION GROUPS</vt:lpstr>
      <vt:lpstr>EXCEPTION GROUPS</vt:lpstr>
      <vt:lpstr>EXCEPTION GROUPS</vt:lpstr>
      <vt:lpstr>ASYNCIO UPDATES</vt:lpstr>
      <vt:lpstr>TASK GROUPS in ASYNCIO</vt:lpstr>
      <vt:lpstr>TYPING UPDATES</vt:lpstr>
      <vt:lpstr>SELF TYPE</vt:lpstr>
      <vt:lpstr>SELF TYPE</vt:lpstr>
      <vt:lpstr>STANDARD LIBRARY UPDATES</vt:lpstr>
      <vt:lpstr>NEW TOMLlib MODULE</vt:lpstr>
      <vt:lpstr>CONTEXTLIB CHDIR</vt:lpstr>
      <vt:lpstr>RE ATOMIC GROUPS &amp; POSSESSIVE QUANTIFIERS</vt:lpstr>
      <vt:lpstr>DATETIME FROMISOFORMAT PARSES MORE THINGS</vt:lpstr>
      <vt:lpstr>ENUM CHANGES</vt:lpstr>
      <vt:lpstr>MISC.</vt:lpstr>
      <vt:lpstr>NEGATIVE ZERO FORMATTING</vt:lpstr>
      <vt:lpstr>Python –P “PYTHONSAFEPATH”</vt:lpstr>
      <vt:lpstr>PERFORMANCE IMPROVEMENTS</vt:lpstr>
      <vt:lpstr>PowerPoint Presentation</vt:lpstr>
      <vt:lpstr>Specializing Adaptive Interpreter</vt:lpstr>
      <vt:lpstr>Assorted performance updates</vt:lpstr>
      <vt:lpstr>Realistic Benchmark results</vt:lpstr>
      <vt:lpstr>Math Benchmark results</vt:lpstr>
      <vt:lpstr>And FOR ME?</vt:lpstr>
      <vt:lpstr>What can we expect in the future?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Packaging Python in 2021</dc:title>
  <dc:creator>Alex PRENGERE</dc:creator>
  <cp:lastModifiedBy>Alex PRENGERE</cp:lastModifiedBy>
  <cp:revision>127</cp:revision>
  <dcterms:modified xsi:type="dcterms:W3CDTF">2022-12-08T09:58:18Z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0ea3bf-098d-497f-9948-5e528bb54b39_Enabled">
    <vt:lpwstr>true</vt:lpwstr>
  </property>
  <property fmtid="{D5CDD505-2E9C-101B-9397-08002B2CF9AE}" pid="3" name="MSIP_Label_7f0ea3bf-098d-497f-9948-5e528bb54b39_SetDate">
    <vt:lpwstr>2022-11-28T16:11:34Z</vt:lpwstr>
  </property>
  <property fmtid="{D5CDD505-2E9C-101B-9397-08002B2CF9AE}" pid="4" name="MSIP_Label_7f0ea3bf-098d-497f-9948-5e528bb54b39_Method">
    <vt:lpwstr>Privileged</vt:lpwstr>
  </property>
  <property fmtid="{D5CDD505-2E9C-101B-9397-08002B2CF9AE}" pid="5" name="MSIP_Label_7f0ea3bf-098d-497f-9948-5e528bb54b39_Name">
    <vt:lpwstr>7f0ea3bf-098d-497f-9948-5e528bb54b39</vt:lpwstr>
  </property>
  <property fmtid="{D5CDD505-2E9C-101B-9397-08002B2CF9AE}" pid="6" name="MSIP_Label_7f0ea3bf-098d-497f-9948-5e528bb54b39_SiteId">
    <vt:lpwstr>b3f4f7c2-72ce-4192-aba4-d6c7719b5766</vt:lpwstr>
  </property>
  <property fmtid="{D5CDD505-2E9C-101B-9397-08002B2CF9AE}" pid="7" name="MSIP_Label_7f0ea3bf-098d-497f-9948-5e528bb54b39_ActionId">
    <vt:lpwstr>896af7a9-082f-4aff-895b-7ddd5ff8b181</vt:lpwstr>
  </property>
  <property fmtid="{D5CDD505-2E9C-101B-9397-08002B2CF9AE}" pid="8" name="MSIP_Label_7f0ea3bf-098d-497f-9948-5e528bb54b39_ContentBits">
    <vt:lpwstr>0</vt:lpwstr>
  </property>
</Properties>
</file>