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5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A240-59A3-D6B2-137F-235F66641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4296A-6E88-618B-3E5C-2D2F72B2F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6DD5-79C1-7A42-481E-081DF615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2A88-C0C6-5E47-8C10-EA8F02B2E3B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FDB94-F845-4C79-49B9-854B3197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C7AA-9C91-28DE-FA71-CEBE05D4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1097-169B-CA4E-B403-7BE048F8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C4BE-0AA5-4740-27B0-50D3DEA7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439A0-6B21-520F-669B-48C042A14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DB1A-4FB9-8ABB-37D5-F00CD7FA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2A88-C0C6-5E47-8C10-EA8F02B2E3B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6AA4-89BC-BE49-C0ED-D70C6C19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64A11-301E-6B00-B41A-4FA608C4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1097-169B-CA4E-B403-7BE048F8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6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3B0AD-B967-2B23-4815-F6955D405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F80FF-9817-D1BC-3873-D227386D7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4A8E-EA96-AF94-366B-6967EAB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2A88-C0C6-5E47-8C10-EA8F02B2E3B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F594-61AA-0A34-F03D-31C7401D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823A3-885E-8AEB-8264-1F26E15C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1097-169B-CA4E-B403-7BE048F8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17A3-6365-3B2E-B2B5-3E22072D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5A46-3C65-1993-0B22-76763F88A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802C-7E74-FE1B-5193-0F7A79AF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2A88-C0C6-5E47-8C10-EA8F02B2E3B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1856A-048D-123C-F912-0A75AB61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6C669-89BB-1C5F-B9D3-ABE703AE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1097-169B-CA4E-B403-7BE048F8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3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FA5-81E2-C131-2BD3-897C76BF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1EE64-1DFC-18C4-C86A-E0ADBD9C6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CEE6-6A61-704E-BB74-1BED2C17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2A88-C0C6-5E47-8C10-EA8F02B2E3B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8617-F002-D2F4-2748-683F4E2D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2BF64-3811-CE18-4C62-1CAB4A68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1097-169B-CA4E-B403-7BE048F8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2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4835-3542-FCE4-5660-D5A38A99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1827D-6097-CDF4-EC58-756FA197C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F0EBA-5A58-9BC7-2F9F-6D8213BF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E4928-C863-72E9-BAB9-FBB7EAE3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2A88-C0C6-5E47-8C10-EA8F02B2E3B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39222-8114-39AE-67A1-F2355138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94C3A-CDF5-072E-4D97-5C8D193F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1097-169B-CA4E-B403-7BE048F8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6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043D-7F4F-0313-C89B-C4B88F9B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9B056-7F26-36BA-075B-CB0CD6114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AE9F3-EC03-52C1-A904-73CF63578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20E93-F3D3-23C3-6BC4-AF258DBE2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873A4-C02A-8E83-21C8-AD6A3FB07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FB3DD-E2EB-BE01-AE4E-587179A8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2A88-C0C6-5E47-8C10-EA8F02B2E3B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C46FF-A1FA-08F0-050E-2118422F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9844F-BFEC-ACBF-04C5-35DFF861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1097-169B-CA4E-B403-7BE048F8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6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579F-D1FD-C9D7-972E-A248A230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DF92F-8060-A80A-ECE8-7F782376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2A88-C0C6-5E47-8C10-EA8F02B2E3B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86CF0-939A-7F4D-DF24-D1EE3261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FE569-9D15-F98B-034F-B004B7B1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1097-169B-CA4E-B403-7BE048F8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2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C881D-C350-F5E0-3CAE-132873D1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2A88-C0C6-5E47-8C10-EA8F02B2E3B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2E374-D0AC-9516-B742-41EB22BA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D5E58-7A4A-EAE8-FDA6-508D70DF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1097-169B-CA4E-B403-7BE048F8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3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28A6-C3FD-A0BA-72B9-11564ED3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FDEF-F196-84A3-A992-91AD2F302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A180F-ECF1-8558-A8F8-CBE8F1108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ECEC-0311-2D28-B8CA-3E3D8C10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2A88-C0C6-5E47-8C10-EA8F02B2E3B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52E57-60D8-4116-CBFF-755D254B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13012-CFB7-BD79-06BB-A7C9B1E2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1097-169B-CA4E-B403-7BE048F8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0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9BDA-35D0-6BE4-B99C-781D0A13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29822-EAD2-769A-D2E1-3B4763493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D68F1-EE47-D325-0C28-3FA55D7EA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DF460-E5D5-5D39-9E2D-A27DC5D6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2A88-C0C6-5E47-8C10-EA8F02B2E3B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619EA-D1B3-66A6-5D23-C83CE9F3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B1A11-1445-8263-E0C5-A8C60391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1097-169B-CA4E-B403-7BE048F8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0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4288C-40A1-4641-7EEF-F05D9E5F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003F2-5D5D-A9F7-08D6-D5B72696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206B-8377-8788-2D0E-C2AE49F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F2A88-C0C6-5E47-8C10-EA8F02B2E3B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069BD-6221-51E5-795F-C99C0F592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727A8-488B-B326-6B36-86E8627F7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81097-169B-CA4E-B403-7BE048F8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CB99-D167-A1F8-E06E-3C2A19579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1E6E8-F6BB-C121-A23C-48C78256E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9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3E28-5CF8-642D-22BE-4BF79B94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 i="1" dirty="0"/>
              <a:t>Tetrahymena </a:t>
            </a:r>
            <a:r>
              <a:rPr lang="en-US" dirty="0"/>
              <a:t>data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86FD-D197-C268-479E-39DB8944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Worksheet question 3: did anyone sketch out the plot of Temperature vs R?</a:t>
            </a:r>
          </a:p>
        </p:txBody>
      </p:sp>
    </p:spTree>
    <p:extLst>
      <p:ext uri="{BB962C8B-B14F-4D97-AF65-F5344CB8AC3E}">
        <p14:creationId xmlns:p14="http://schemas.microsoft.com/office/powerpoint/2010/main" val="177963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2CD4-E327-0830-3DA3-00BA8DE2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in a spreadsheet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6B9AD-3888-7CC1-D6A6-216D417F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Enter your data into a spreadsheet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Insert a scatterplot with Temperature on the X axis and R on the Y</a:t>
            </a:r>
          </a:p>
        </p:txBody>
      </p:sp>
    </p:spTree>
    <p:extLst>
      <p:ext uri="{BB962C8B-B14F-4D97-AF65-F5344CB8AC3E}">
        <p14:creationId xmlns:p14="http://schemas.microsoft.com/office/powerpoint/2010/main" val="313062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F616-A037-7AFB-3F4A-F9B0D767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in Excel, the resulting default plot leaves. . . Much to be desired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1180-562E-6A0C-BF59-E2226263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all types of data in all columns</a:t>
            </a:r>
          </a:p>
          <a:p>
            <a:r>
              <a:rPr lang="en-US" dirty="0"/>
              <a:t>Never includes axis titles (????)</a:t>
            </a:r>
          </a:p>
          <a:p>
            <a:r>
              <a:rPr lang="en-US" dirty="0"/>
              <a:t>Gives an uninformative default title</a:t>
            </a:r>
          </a:p>
          <a:p>
            <a:r>
              <a:rPr lang="en-US" dirty="0"/>
              <a:t>Uses ugly, non-colorblind friendly colors</a:t>
            </a:r>
          </a:p>
        </p:txBody>
      </p:sp>
    </p:spTree>
    <p:extLst>
      <p:ext uri="{BB962C8B-B14F-4D97-AF65-F5344CB8AC3E}">
        <p14:creationId xmlns:p14="http://schemas.microsoft.com/office/powerpoint/2010/main" val="244531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91A6-9E91-C5EB-5D74-E997C0DD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8272B-73C8-0EF6-08F1-837332D2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88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Analysis </vt:lpstr>
      <vt:lpstr>Step 1: Tetrahymena data</vt:lpstr>
      <vt:lpstr>Graphing in a spreadsheet</vt:lpstr>
      <vt:lpstr>At least in Excel, the resulting default plot leaves. . . Much to be desired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</dc:title>
  <dc:creator>Alex Phillips, Ph.D.</dc:creator>
  <cp:lastModifiedBy>Alex Phillips, Ph.D.</cp:lastModifiedBy>
  <cp:revision>1</cp:revision>
  <dcterms:created xsi:type="dcterms:W3CDTF">2024-01-18T12:47:03Z</dcterms:created>
  <dcterms:modified xsi:type="dcterms:W3CDTF">2024-01-18T14:33:08Z</dcterms:modified>
</cp:coreProperties>
</file>