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35"/>
    <p:restoredTop sz="94517"/>
  </p:normalViewPr>
  <p:slideViewPr>
    <p:cSldViewPr snapToGrid="0" snapToObjects="1">
      <p:cViewPr>
        <p:scale>
          <a:sx n="130" d="100"/>
          <a:sy n="130" d="100"/>
        </p:scale>
        <p:origin x="-36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D61BB-1709-0140-A1F9-FE012D0C8B5B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063AE-46A3-5845-AD33-881787CD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0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063AE-46A3-5845-AD33-881787CD77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1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063AE-46A3-5845-AD33-881787CD77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1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I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1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9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5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9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7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1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4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1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84761" y="2950730"/>
            <a:ext cx="940904" cy="9409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</a:rPr>
              <a:t>Time Table</a:t>
            </a:r>
            <a:endParaRPr 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671528" y="1729016"/>
            <a:ext cx="940904" cy="9409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Subject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207530">
            <a:off x="4868780" y="2522290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SUBJECT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5" idx="5"/>
            <a:endCxn id="4" idx="1"/>
          </p:cNvCxnSpPr>
          <p:nvPr/>
        </p:nvCxnSpPr>
        <p:spPr>
          <a:xfrm>
            <a:off x="4474640" y="2532128"/>
            <a:ext cx="1547913" cy="556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308912" y="1258564"/>
            <a:ext cx="940904" cy="9409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Room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Straight Arrow Connector 21"/>
          <p:cNvCxnSpPr>
            <a:stCxn id="18" idx="3"/>
            <a:endCxn id="4" idx="7"/>
          </p:cNvCxnSpPr>
          <p:nvPr/>
        </p:nvCxnSpPr>
        <p:spPr>
          <a:xfrm flipH="1">
            <a:off x="6687873" y="2061676"/>
            <a:ext cx="758831" cy="102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8316285">
            <a:off x="6601702" y="2281790"/>
            <a:ext cx="80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</a:t>
            </a:r>
            <a:endParaRPr lang="en-US" dirty="0"/>
          </a:p>
        </p:txBody>
      </p:sp>
      <p:sp>
        <p:nvSpPr>
          <p:cNvPr id="25" name="Rounded Rectangular Callout 24"/>
          <p:cNvSpPr/>
          <p:nvPr/>
        </p:nvSpPr>
        <p:spPr>
          <a:xfrm>
            <a:off x="8759584" y="1612228"/>
            <a:ext cx="1649880" cy="587240"/>
          </a:xfrm>
          <a:prstGeom prst="wedgeRoundRectCallout">
            <a:avLst>
              <a:gd name="adj1" fmla="val -79107"/>
              <a:gd name="adj2" fmla="val -37180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id</a:t>
            </a:r>
            <a:r>
              <a:rPr lang="en-US" sz="1000" dirty="0" smtClean="0">
                <a:solidFill>
                  <a:schemeClr val="tx1"/>
                </a:solidFill>
              </a:rPr>
              <a:t>: 001}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room</a:t>
            </a:r>
            <a:r>
              <a:rPr lang="en-US" sz="1000" dirty="0" smtClean="0">
                <a:solidFill>
                  <a:schemeClr val="tx1"/>
                </a:solidFill>
              </a:rPr>
              <a:t>: room number}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Capacity</a:t>
            </a:r>
            <a:r>
              <a:rPr lang="en-US" sz="1000" dirty="0" smtClean="0">
                <a:solidFill>
                  <a:schemeClr val="tx1"/>
                </a:solidFill>
              </a:rPr>
              <a:t>: 50}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1435510" y="3836125"/>
            <a:ext cx="2396007" cy="1365139"/>
          </a:xfrm>
          <a:prstGeom prst="wedgeRoundRectCallout">
            <a:avLst>
              <a:gd name="adj1" fmla="val 134771"/>
              <a:gd name="adj2" fmla="val -71447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id</a:t>
            </a:r>
            <a:r>
              <a:rPr lang="en-US" sz="1000" dirty="0" smtClean="0">
                <a:solidFill>
                  <a:schemeClr val="tx1"/>
                </a:solidFill>
              </a:rPr>
              <a:t>: 001</a:t>
            </a:r>
            <a:r>
              <a:rPr lang="en-US" sz="10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sz="1000" dirty="0">
                <a:solidFill>
                  <a:schemeClr val="tx1"/>
                </a:solidFill>
              </a:rPr>
              <a:t>{</a:t>
            </a:r>
            <a:r>
              <a:rPr lang="en-US" sz="1000" b="1" dirty="0">
                <a:solidFill>
                  <a:schemeClr val="tx1"/>
                </a:solidFill>
              </a:rPr>
              <a:t>course</a:t>
            </a:r>
            <a:r>
              <a:rPr lang="en-US" sz="1000" dirty="0">
                <a:solidFill>
                  <a:schemeClr val="tx1"/>
                </a:solidFill>
              </a:rPr>
              <a:t>: BSc in Software Development}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Campus</a:t>
            </a:r>
            <a:r>
              <a:rPr lang="en-US" sz="1000" dirty="0" smtClean="0">
                <a:solidFill>
                  <a:schemeClr val="tx1"/>
                </a:solidFill>
              </a:rPr>
              <a:t>: Galway}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Year</a:t>
            </a:r>
            <a:r>
              <a:rPr lang="en-US" sz="1000" dirty="0" smtClean="0">
                <a:solidFill>
                  <a:schemeClr val="tx1"/>
                </a:solidFill>
              </a:rPr>
              <a:t>: </a:t>
            </a:r>
            <a:r>
              <a:rPr lang="en-US" sz="1000" dirty="0">
                <a:solidFill>
                  <a:schemeClr val="tx1"/>
                </a:solidFill>
              </a:rPr>
              <a:t>3</a:t>
            </a:r>
            <a:r>
              <a:rPr lang="en-US" sz="1000" dirty="0" smtClean="0">
                <a:solidFill>
                  <a:schemeClr val="tx1"/>
                </a:solidFill>
              </a:rPr>
              <a:t>}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semester</a:t>
            </a:r>
            <a:r>
              <a:rPr lang="en-US" sz="1000" dirty="0" smtClean="0">
                <a:solidFill>
                  <a:schemeClr val="tx1"/>
                </a:solidFill>
              </a:rPr>
              <a:t>: </a:t>
            </a:r>
            <a:r>
              <a:rPr lang="en-US" sz="1000" dirty="0" smtClean="0">
                <a:solidFill>
                  <a:schemeClr val="tx1"/>
                </a:solidFill>
              </a:rPr>
              <a:t>6}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Academic Year: </a:t>
            </a:r>
            <a:r>
              <a:rPr lang="en-US" sz="1000" dirty="0" smtClean="0">
                <a:solidFill>
                  <a:schemeClr val="tx1"/>
                </a:solidFill>
              </a:rPr>
              <a:t>2016/2017}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877273" y="4940991"/>
            <a:ext cx="940904" cy="9409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Student Group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8590400" y="3421182"/>
            <a:ext cx="940904" cy="9409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Timer Slot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0" name="Rounded Rectangular Callout 39"/>
          <p:cNvSpPr/>
          <p:nvPr/>
        </p:nvSpPr>
        <p:spPr>
          <a:xfrm>
            <a:off x="1582514" y="1780822"/>
            <a:ext cx="1663787" cy="470452"/>
          </a:xfrm>
          <a:prstGeom prst="wedgeRoundRectCallout">
            <a:avLst>
              <a:gd name="adj1" fmla="val 73761"/>
              <a:gd name="adj2" fmla="val 15654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id</a:t>
            </a:r>
            <a:r>
              <a:rPr lang="en-US" sz="1000" dirty="0" smtClean="0">
                <a:solidFill>
                  <a:schemeClr val="tx1"/>
                </a:solidFill>
              </a:rPr>
              <a:t>: 001}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subject</a:t>
            </a:r>
            <a:r>
              <a:rPr lang="en-US" sz="1000" dirty="0" smtClean="0">
                <a:solidFill>
                  <a:schemeClr val="tx1"/>
                </a:solidFill>
              </a:rPr>
              <a:t>: subject name}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33" idx="0"/>
            <a:endCxn id="4" idx="4"/>
          </p:cNvCxnSpPr>
          <p:nvPr/>
        </p:nvCxnSpPr>
        <p:spPr>
          <a:xfrm flipV="1">
            <a:off x="6347725" y="3891634"/>
            <a:ext cx="7488" cy="104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4" idx="2"/>
            <a:endCxn id="4" idx="6"/>
          </p:cNvCxnSpPr>
          <p:nvPr/>
        </p:nvCxnSpPr>
        <p:spPr>
          <a:xfrm flipH="1" flipV="1">
            <a:off x="6825665" y="3421182"/>
            <a:ext cx="1764735" cy="47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ular Callout 45"/>
          <p:cNvSpPr/>
          <p:nvPr/>
        </p:nvSpPr>
        <p:spPr>
          <a:xfrm>
            <a:off x="7146495" y="4940990"/>
            <a:ext cx="1724925" cy="642809"/>
          </a:xfrm>
          <a:prstGeom prst="wedgeRoundRectCallout">
            <a:avLst>
              <a:gd name="adj1" fmla="val -68755"/>
              <a:gd name="adj2" fmla="val 34572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id</a:t>
            </a:r>
            <a:r>
              <a:rPr lang="en-US" sz="1000" dirty="0" smtClean="0">
                <a:solidFill>
                  <a:schemeClr val="tx1"/>
                </a:solidFill>
              </a:rPr>
              <a:t>: 001}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name</a:t>
            </a:r>
            <a:r>
              <a:rPr lang="en-US" sz="1000" dirty="0" smtClean="0">
                <a:solidFill>
                  <a:schemeClr val="tx1"/>
                </a:solidFill>
              </a:rPr>
              <a:t>: </a:t>
            </a:r>
            <a:r>
              <a:rPr lang="en-US" sz="1000" dirty="0" smtClean="0">
                <a:solidFill>
                  <a:schemeClr val="tx1"/>
                </a:solidFill>
              </a:rPr>
              <a:t>C}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Total Students: </a:t>
            </a:r>
            <a:r>
              <a:rPr lang="en-US" sz="1000" dirty="0" smtClean="0">
                <a:solidFill>
                  <a:schemeClr val="tx1"/>
                </a:solidFill>
              </a:rPr>
              <a:t>20}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ounded Rectangular Callout 46"/>
          <p:cNvSpPr/>
          <p:nvPr/>
        </p:nvSpPr>
        <p:spPr>
          <a:xfrm>
            <a:off x="9741615" y="2950730"/>
            <a:ext cx="2024875" cy="470452"/>
          </a:xfrm>
          <a:prstGeom prst="wedgeRoundRectCallout">
            <a:avLst>
              <a:gd name="adj1" fmla="val -67341"/>
              <a:gd name="adj2" fmla="val 62778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id</a:t>
            </a:r>
            <a:r>
              <a:rPr lang="en-US" sz="1000" dirty="0" smtClean="0">
                <a:solidFill>
                  <a:schemeClr val="tx1"/>
                </a:solidFill>
              </a:rPr>
              <a:t>: 001}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time</a:t>
            </a:r>
            <a:r>
              <a:rPr lang="en-US" sz="1000" dirty="0" smtClean="0">
                <a:solidFill>
                  <a:schemeClr val="tx1"/>
                </a:solidFill>
              </a:rPr>
              <a:t>: </a:t>
            </a:r>
            <a:r>
              <a:rPr lang="en-US" sz="1000" dirty="0" smtClean="0">
                <a:solidFill>
                  <a:schemeClr val="tx1"/>
                </a:solidFill>
              </a:rPr>
              <a:t>13:00 </a:t>
            </a:r>
            <a:r>
              <a:rPr lang="en-US" sz="1000" dirty="0" smtClean="0">
                <a:solidFill>
                  <a:schemeClr val="tx1"/>
                </a:solidFill>
              </a:rPr>
              <a:t>to </a:t>
            </a:r>
            <a:r>
              <a:rPr lang="en-US" sz="1000" dirty="0" smtClean="0">
                <a:solidFill>
                  <a:schemeClr val="tx1"/>
                </a:solidFill>
              </a:rPr>
              <a:t>12:00)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 rot="717573">
            <a:off x="7427743" y="338451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5784381" y="4231645"/>
            <a:ext cx="87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520170" y="860276"/>
            <a:ext cx="940904" cy="9409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Lecturer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Straight Arrow Connector 26"/>
          <p:cNvCxnSpPr>
            <a:stCxn id="5" idx="7"/>
            <a:endCxn id="26" idx="2"/>
          </p:cNvCxnSpPr>
          <p:nvPr/>
        </p:nvCxnSpPr>
        <p:spPr>
          <a:xfrm flipV="1">
            <a:off x="4474640" y="1330728"/>
            <a:ext cx="1045530" cy="536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9926012">
            <a:off x="4423792" y="1266896"/>
            <a:ext cx="113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LECTURER</a:t>
            </a:r>
            <a:endParaRPr lang="en-US" dirty="0"/>
          </a:p>
        </p:txBody>
      </p:sp>
      <p:sp>
        <p:nvSpPr>
          <p:cNvPr id="38" name="Rounded Rectangular Callout 37"/>
          <p:cNvSpPr/>
          <p:nvPr/>
        </p:nvSpPr>
        <p:spPr>
          <a:xfrm>
            <a:off x="6477018" y="469688"/>
            <a:ext cx="1663787" cy="470452"/>
          </a:xfrm>
          <a:prstGeom prst="wedgeRoundRectCallout">
            <a:avLst>
              <a:gd name="adj1" fmla="val -65660"/>
              <a:gd name="adj2" fmla="val 40264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id</a:t>
            </a:r>
            <a:r>
              <a:rPr lang="en-US" sz="1000" dirty="0" smtClean="0">
                <a:solidFill>
                  <a:schemeClr val="tx1"/>
                </a:solidFill>
              </a:rPr>
              <a:t>: 001}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name</a:t>
            </a:r>
            <a:r>
              <a:rPr lang="en-US" sz="1000" dirty="0" smtClean="0">
                <a:solidFill>
                  <a:schemeClr val="tx1"/>
                </a:solidFill>
              </a:rPr>
              <a:t>: lecturer name}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3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48" y="0"/>
            <a:ext cx="5270147" cy="31893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35" y="3252724"/>
            <a:ext cx="10210800" cy="311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0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116</Words>
  <Application>Microsoft Macintosh PowerPoint</Application>
  <PresentationFormat>Widescreen</PresentationFormat>
  <Paragraphs>31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</cp:revision>
  <dcterms:created xsi:type="dcterms:W3CDTF">2017-03-05T22:09:07Z</dcterms:created>
  <dcterms:modified xsi:type="dcterms:W3CDTF">2017-04-18T12:41:58Z</dcterms:modified>
</cp:coreProperties>
</file>