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2"/>
    <p:restoredTop sz="94501"/>
  </p:normalViewPr>
  <p:slideViewPr>
    <p:cSldViewPr snapToGrid="0" snapToObjects="1">
      <p:cViewPr>
        <p:scale>
          <a:sx n="70" d="100"/>
          <a:sy n="70" d="100"/>
        </p:scale>
        <p:origin x="18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61BB-1709-0140-A1F9-FE012D0C8B5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63AE-46A3-5845-AD33-881787CD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869C-452E-0048-8EC0-85BFC2E7806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4761" y="2950730"/>
            <a:ext cx="940904" cy="9409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Time Table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08360" y="1258564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Subject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801355">
            <a:off x="4942549" y="2336867"/>
            <a:ext cx="13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SUBJECT_OF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5"/>
            <a:endCxn id="4" idx="1"/>
          </p:cNvCxnSpPr>
          <p:nvPr/>
        </p:nvCxnSpPr>
        <p:spPr>
          <a:xfrm>
            <a:off x="5011472" y="2061676"/>
            <a:ext cx="1011081" cy="102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08912" y="1258564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Room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3"/>
            <a:endCxn id="4" idx="7"/>
          </p:cNvCxnSpPr>
          <p:nvPr/>
        </p:nvCxnSpPr>
        <p:spPr>
          <a:xfrm flipH="1">
            <a:off x="6687873" y="2061676"/>
            <a:ext cx="758831" cy="102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8316285">
            <a:off x="6601702" y="228179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759584" y="1612228"/>
            <a:ext cx="1649880" cy="587240"/>
          </a:xfrm>
          <a:prstGeom prst="wedgeRoundRectCallout">
            <a:avLst>
              <a:gd name="adj1" fmla="val -79107"/>
              <a:gd name="adj2" fmla="val -3718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{id: 001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{room: room number}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{Capacity: </a:t>
            </a:r>
            <a:r>
              <a:rPr lang="en-US" sz="1000" dirty="0" smtClean="0">
                <a:solidFill>
                  <a:schemeClr val="tx1"/>
                </a:solidFill>
              </a:rPr>
              <a:t>50}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7496025" y="2715504"/>
            <a:ext cx="1823186" cy="470452"/>
          </a:xfrm>
          <a:prstGeom prst="wedgeRoundRectCallout">
            <a:avLst>
              <a:gd name="adj1" fmla="val -87620"/>
              <a:gd name="adj2" fmla="val 5934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{id: 001}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{semester: </a:t>
            </a:r>
            <a:r>
              <a:rPr lang="en-US" sz="1000" dirty="0" smtClean="0">
                <a:solidFill>
                  <a:schemeClr val="tx1"/>
                </a:solidFill>
              </a:rPr>
              <a:t>semester number}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10772" y="4739892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Student Group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590400" y="3421182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Timer Slot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95452" y="2950730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Course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1224" y="3108286"/>
            <a:ext cx="8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2048712" y="1493790"/>
            <a:ext cx="1663787" cy="470452"/>
          </a:xfrm>
          <a:prstGeom prst="wedgeRoundRectCallout">
            <a:avLst>
              <a:gd name="adj1" fmla="val 76317"/>
              <a:gd name="adj2" fmla="val -13727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{id: 001}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{subject: subject name}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1394411" y="2715504"/>
            <a:ext cx="1167271" cy="470452"/>
          </a:xfrm>
          <a:prstGeom prst="wedgeRoundRectCallout">
            <a:avLst>
              <a:gd name="adj1" fmla="val 64437"/>
              <a:gd name="adj2" fmla="val 10469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{id: 001}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{course: course}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3" idx="7"/>
            <a:endCxn id="4" idx="3"/>
          </p:cNvCxnSpPr>
          <p:nvPr/>
        </p:nvCxnSpPr>
        <p:spPr>
          <a:xfrm flipV="1">
            <a:off x="4713884" y="3753842"/>
            <a:ext cx="1308669" cy="112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4" idx="6"/>
          </p:cNvCxnSpPr>
          <p:nvPr/>
        </p:nvCxnSpPr>
        <p:spPr>
          <a:xfrm flipH="1" flipV="1">
            <a:off x="6825665" y="3421182"/>
            <a:ext cx="1764735" cy="4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5153567" y="4705765"/>
            <a:ext cx="1468372" cy="470452"/>
          </a:xfrm>
          <a:prstGeom prst="wedgeRoundRectCallout">
            <a:avLst>
              <a:gd name="adj1" fmla="val -68755"/>
              <a:gd name="adj2" fmla="val 34572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{id: 001}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{name: </a:t>
            </a:r>
            <a:r>
              <a:rPr lang="en-US" sz="1000" dirty="0" smtClean="0">
                <a:solidFill>
                  <a:schemeClr val="tx1"/>
                </a:solidFill>
              </a:rPr>
              <a:t>group Letter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9741616" y="2950730"/>
            <a:ext cx="1342330" cy="470452"/>
          </a:xfrm>
          <a:prstGeom prst="wedgeRoundRectCallout">
            <a:avLst>
              <a:gd name="adj1" fmla="val -73117"/>
              <a:gd name="adj2" fmla="val 6955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{id: 001}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{time: time slot}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" idx="2"/>
            <a:endCxn id="35" idx="6"/>
          </p:cNvCxnSpPr>
          <p:nvPr/>
        </p:nvCxnSpPr>
        <p:spPr>
          <a:xfrm flipH="1">
            <a:off x="3736356" y="3421182"/>
            <a:ext cx="2148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717573">
            <a:off x="7278664" y="338451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TimerSlot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9111303">
            <a:off x="4544470" y="4000405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8" y="0"/>
            <a:ext cx="5270147" cy="318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5" y="3252724"/>
            <a:ext cx="10210800" cy="31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85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2017-03-05T22:09:07Z</dcterms:created>
  <dcterms:modified xsi:type="dcterms:W3CDTF">2017-03-20T11:53:34Z</dcterms:modified>
</cp:coreProperties>
</file>