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517"/>
  </p:normalViewPr>
  <p:slideViewPr>
    <p:cSldViewPr snapToGrid="0" snapToObjects="1">
      <p:cViewPr>
        <p:scale>
          <a:sx n="130" d="100"/>
          <a:sy n="130" d="100"/>
        </p:scale>
        <p:origin x="-70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D61BB-1709-0140-A1F9-FE012D0C8B5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63AE-46A3-5845-AD33-881787CD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063AE-46A3-5845-AD33-881787CD7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869C-452E-0048-8EC0-85BFC2E7806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03D9-2157-3D4C-9AD8-34853C4C9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17280" y="3460511"/>
            <a:ext cx="940904" cy="9409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Time Table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05715" y="1800540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Subject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21980">
            <a:off x="6712991" y="2751167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34" idx="1"/>
          </p:cNvCxnSpPr>
          <p:nvPr/>
        </p:nvCxnSpPr>
        <p:spPr>
          <a:xfrm>
            <a:off x="6549342" y="2603652"/>
            <a:ext cx="1215289" cy="99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7244" y="1164673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Room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/>
          <p:cNvCxnSpPr>
            <a:stCxn id="18" idx="4"/>
            <a:endCxn id="34" idx="0"/>
          </p:cNvCxnSpPr>
          <p:nvPr/>
        </p:nvCxnSpPr>
        <p:spPr>
          <a:xfrm>
            <a:off x="7647696" y="2105577"/>
            <a:ext cx="449595" cy="135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4318783">
            <a:off x="7602106" y="2528297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8627916" y="1518337"/>
            <a:ext cx="1649880" cy="587240"/>
          </a:xfrm>
          <a:prstGeom prst="wedgeRoundRectCallout">
            <a:avLst>
              <a:gd name="adj1" fmla="val -79107"/>
              <a:gd name="adj2" fmla="val -3718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room</a:t>
            </a:r>
            <a:r>
              <a:rPr lang="en-US" sz="1000" dirty="0" smtClean="0">
                <a:solidFill>
                  <a:schemeClr val="tx1"/>
                </a:solidFill>
              </a:rPr>
              <a:t>: room number}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Capacity</a:t>
            </a:r>
            <a:r>
              <a:rPr lang="en-US" sz="1000" dirty="0" smtClean="0">
                <a:solidFill>
                  <a:schemeClr val="tx1"/>
                </a:solidFill>
              </a:rPr>
              <a:t>: 50}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1748098" y="3460511"/>
            <a:ext cx="2396007" cy="1365139"/>
          </a:xfrm>
          <a:prstGeom prst="wedgeRoundRectCallout">
            <a:avLst>
              <a:gd name="adj1" fmla="val 63369"/>
              <a:gd name="adj2" fmla="val -23191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dirty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course</a:t>
            </a:r>
            <a:r>
              <a:rPr lang="en-US" sz="1000" dirty="0">
                <a:solidFill>
                  <a:schemeClr val="tx1"/>
                </a:solidFill>
              </a:rPr>
              <a:t>: BSc in Software Development}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c</a:t>
            </a:r>
            <a:r>
              <a:rPr lang="en-US" sz="1000" b="1" dirty="0" smtClean="0">
                <a:solidFill>
                  <a:schemeClr val="tx1"/>
                </a:solidFill>
              </a:rPr>
              <a:t>ampus</a:t>
            </a:r>
            <a:r>
              <a:rPr lang="en-US" sz="1000" dirty="0" smtClean="0">
                <a:solidFill>
                  <a:schemeClr val="tx1"/>
                </a:solidFill>
              </a:rPr>
              <a:t>: Galway}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y</a:t>
            </a:r>
            <a:r>
              <a:rPr lang="en-US" sz="1000" b="1" dirty="0" smtClean="0">
                <a:solidFill>
                  <a:schemeClr val="tx1"/>
                </a:solidFill>
              </a:rPr>
              <a:t>ear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3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semester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6}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a</a:t>
            </a:r>
            <a:r>
              <a:rPr lang="en-US" sz="1000" b="1" dirty="0" smtClean="0">
                <a:solidFill>
                  <a:schemeClr val="tx1"/>
                </a:solidFill>
              </a:rPr>
              <a:t>cademic Year: </a:t>
            </a:r>
            <a:r>
              <a:rPr lang="en-US" sz="1000" dirty="0" smtClean="0">
                <a:solidFill>
                  <a:schemeClr val="tx1"/>
                </a:solidFill>
              </a:rPr>
              <a:t>2016/2017}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65896" y="4969246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Student Group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26839" y="3460511"/>
            <a:ext cx="940904" cy="9409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Timer Slot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3592985" y="2016964"/>
            <a:ext cx="1663787" cy="470452"/>
          </a:xfrm>
          <a:prstGeom prst="wedgeRoundRectCallout">
            <a:avLst>
              <a:gd name="adj1" fmla="val 73761"/>
              <a:gd name="adj2" fmla="val 1565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subject</a:t>
            </a:r>
            <a:r>
              <a:rPr lang="en-US" sz="1000" dirty="0" smtClean="0">
                <a:solidFill>
                  <a:schemeClr val="tx1"/>
                </a:solidFill>
              </a:rPr>
              <a:t>: subject name}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34" idx="4"/>
          </p:cNvCxnSpPr>
          <p:nvPr/>
        </p:nvCxnSpPr>
        <p:spPr>
          <a:xfrm flipV="1">
            <a:off x="7647696" y="4401415"/>
            <a:ext cx="449595" cy="5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2"/>
            <a:endCxn id="4" idx="6"/>
          </p:cNvCxnSpPr>
          <p:nvPr/>
        </p:nvCxnSpPr>
        <p:spPr>
          <a:xfrm flipH="1">
            <a:off x="5458184" y="3930963"/>
            <a:ext cx="2168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8627916" y="4963022"/>
            <a:ext cx="1724925" cy="642809"/>
          </a:xfrm>
          <a:prstGeom prst="wedgeRoundRectCallout">
            <a:avLst>
              <a:gd name="adj1" fmla="val -84715"/>
              <a:gd name="adj2" fmla="val 550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group</a:t>
            </a:r>
            <a:r>
              <a:rPr lang="en-US" sz="1000" dirty="0" smtClean="0">
                <a:solidFill>
                  <a:schemeClr val="tx1"/>
                </a:solidFill>
              </a:rPr>
              <a:t>: C}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>
                <a:solidFill>
                  <a:schemeClr val="tx1"/>
                </a:solidFill>
              </a:rPr>
              <a:t>t</a:t>
            </a:r>
            <a:r>
              <a:rPr lang="en-US" sz="1000" b="1" dirty="0" smtClean="0">
                <a:solidFill>
                  <a:schemeClr val="tx1"/>
                </a:solidFill>
              </a:rPr>
              <a:t>otalStudents</a:t>
            </a:r>
            <a:r>
              <a:rPr lang="en-US" sz="1000" b="1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20}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8842128" y="2935833"/>
            <a:ext cx="2024875" cy="608244"/>
          </a:xfrm>
          <a:prstGeom prst="wedgeRoundRectCallout">
            <a:avLst>
              <a:gd name="adj1" fmla="val -67341"/>
              <a:gd name="adj2" fmla="val 62778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</a:t>
            </a:r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weekName</a:t>
            </a:r>
            <a:r>
              <a:rPr lang="en-US" sz="1000" dirty="0" smtClean="0">
                <a:solidFill>
                  <a:schemeClr val="tx1"/>
                </a:solidFill>
              </a:rPr>
              <a:t>: Monday}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time</a:t>
            </a:r>
            <a:r>
              <a:rPr lang="en-US" sz="1000" dirty="0" smtClean="0">
                <a:solidFill>
                  <a:schemeClr val="tx1"/>
                </a:solidFill>
              </a:rPr>
              <a:t>: </a:t>
            </a:r>
            <a:r>
              <a:rPr lang="en-US" sz="1000" dirty="0" smtClean="0">
                <a:solidFill>
                  <a:schemeClr val="tx1"/>
                </a:solidFill>
              </a:rPr>
              <a:t>13:00 </a:t>
            </a:r>
            <a:r>
              <a:rPr lang="en-US" sz="1000" dirty="0" smtClean="0">
                <a:solidFill>
                  <a:schemeClr val="tx1"/>
                </a:solidFill>
              </a:rPr>
              <a:t>to </a:t>
            </a:r>
            <a:r>
              <a:rPr lang="en-US" sz="1000" dirty="0" smtClean="0">
                <a:solidFill>
                  <a:schemeClr val="tx1"/>
                </a:solidFill>
              </a:rPr>
              <a:t>12:00)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4802" y="35983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8488588">
            <a:off x="7267491" y="4451975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84488" y="426615"/>
            <a:ext cx="940904" cy="9409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Lecturer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>
            <a:stCxn id="5" idx="1"/>
            <a:endCxn id="26" idx="5"/>
          </p:cNvCxnSpPr>
          <p:nvPr/>
        </p:nvCxnSpPr>
        <p:spPr>
          <a:xfrm flipH="1" flipV="1">
            <a:off x="5087600" y="1229727"/>
            <a:ext cx="755907" cy="70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621593">
            <a:off x="5036485" y="1315423"/>
            <a:ext cx="11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5513457" y="322205"/>
            <a:ext cx="1663787" cy="470452"/>
          </a:xfrm>
          <a:prstGeom prst="wedgeRoundRectCallout">
            <a:avLst>
              <a:gd name="adj1" fmla="val -65660"/>
              <a:gd name="adj2" fmla="val 40264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id</a:t>
            </a:r>
            <a:r>
              <a:rPr lang="en-US" sz="1000" dirty="0" smtClean="0">
                <a:solidFill>
                  <a:schemeClr val="tx1"/>
                </a:solidFill>
              </a:rPr>
              <a:t>: 001}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{</a:t>
            </a:r>
            <a:r>
              <a:rPr lang="en-US" sz="1000" b="1" dirty="0" smtClean="0">
                <a:solidFill>
                  <a:schemeClr val="tx1"/>
                </a:solidFill>
              </a:rPr>
              <a:t>name</a:t>
            </a:r>
            <a:r>
              <a:rPr lang="en-US" sz="1000" dirty="0" smtClean="0">
                <a:solidFill>
                  <a:schemeClr val="tx1"/>
                </a:solidFill>
              </a:rPr>
              <a:t>: lecturer name}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8" y="0"/>
            <a:ext cx="5270147" cy="318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35" y="3252724"/>
            <a:ext cx="10210800" cy="31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120</Words>
  <Application>Microsoft Macintosh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2017-03-05T22:09:07Z</dcterms:created>
  <dcterms:modified xsi:type="dcterms:W3CDTF">2017-04-18T14:30:26Z</dcterms:modified>
</cp:coreProperties>
</file>