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05" r:id="rId2"/>
    <p:sldId id="356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3" r:id="rId18"/>
    <p:sldId id="336" r:id="rId19"/>
  </p:sldIdLst>
  <p:sldSz cx="9144000" cy="5715000" type="screen16x10"/>
  <p:notesSz cx="6858000" cy="9144000"/>
  <p:defaultTextStyle>
    <a:defPPr>
      <a:defRPr lang="en-US"/>
    </a:defPPr>
    <a:lvl1pPr marL="0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5037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0073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5109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20144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25180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30216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35253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40289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538EB8-740A-E04A-89E1-AF5DCF4D0724}">
          <p14:sldIdLst>
            <p14:sldId id="30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3"/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71">
          <p15:clr>
            <a:srgbClr val="A4A3A4"/>
          </p15:clr>
        </p15:guide>
        <p15:guide id="2" pos="269">
          <p15:clr>
            <a:srgbClr val="A4A3A4"/>
          </p15:clr>
        </p15:guide>
        <p15:guide id="3" pos="54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EBF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95" autoAdjust="0"/>
    <p:restoredTop sz="78540" autoAdjust="0"/>
  </p:normalViewPr>
  <p:slideViewPr>
    <p:cSldViewPr snapToGrid="0" snapToObjects="1">
      <p:cViewPr varScale="1">
        <p:scale>
          <a:sx n="101" d="100"/>
          <a:sy n="101" d="100"/>
        </p:scale>
        <p:origin x="909" y="41"/>
      </p:cViewPr>
      <p:guideLst>
        <p:guide orient="horz" pos="171"/>
        <p:guide pos="269"/>
        <p:guide pos="54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D1F4-EB9B-8D4C-8330-A7FD24F71DA8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FAAED-601C-2E42-A5D2-7D875446EB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86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B5DB0-7631-C740-8B9A-54252701A623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955A8-62FB-E247-BFB6-6D96B50CB5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40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05037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10073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15109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20144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25180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30216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35253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40289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https://www.youtube.com/watch?v=CKL3fV5UR8w</a:t>
            </a:r>
          </a:p>
          <a:p>
            <a:r>
              <a:rPr lang="en-IE" dirty="0"/>
              <a:t>https://www.youtube.com/watch?v=Pvbr5d2mIZs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955A8-62FB-E247-BFB6-6D96B50CB5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91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err="1"/>
              <a:t>Bom</a:t>
            </a:r>
            <a:r>
              <a:rPr lang="en-IE" dirty="0"/>
              <a:t> link de </a:t>
            </a:r>
            <a:r>
              <a:rPr lang="en-IE" dirty="0" err="1"/>
              <a:t>implementacao</a:t>
            </a:r>
            <a:endParaRPr lang="en-IE" dirty="0"/>
          </a:p>
          <a:p>
            <a:r>
              <a:rPr lang="en-IE" dirty="0"/>
              <a:t>https://www.slideshare.net/BlueDataInc/best-practices-for-running-kafka-on-docker-containers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955A8-62FB-E247-BFB6-6D96B50CB5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89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050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100" dirty="0"/>
              <a:t>https://www.slideshare.net/barton808/devops-microservices-and-containers-a-high-level-overview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955A8-62FB-E247-BFB6-6D96B50CB5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765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https://www.youtube.com/watch?v=Pvbr5d2mIZs</a:t>
            </a:r>
          </a:p>
          <a:p>
            <a:r>
              <a:rPr lang="en-IE" dirty="0"/>
              <a:t>Tempo 1:28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955A8-62FB-E247-BFB6-6D96B50CB5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087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err="1"/>
              <a:t>Desenhar</a:t>
            </a:r>
            <a:r>
              <a:rPr lang="en-IE" dirty="0"/>
              <a:t> um telephone para server de </a:t>
            </a:r>
            <a:r>
              <a:rPr lang="en-IE" dirty="0" err="1"/>
              <a:t>exemplo</a:t>
            </a:r>
            <a:r>
              <a:rPr lang="en-IE" dirty="0"/>
              <a:t>:</a:t>
            </a:r>
          </a:p>
          <a:p>
            <a:pPr marL="171450" indent="-171450">
              <a:buFontTx/>
              <a:buChar char="-"/>
            </a:pPr>
            <a:r>
              <a:rPr lang="en-IE" dirty="0" err="1"/>
              <a:t>Desenhar</a:t>
            </a:r>
            <a:r>
              <a:rPr lang="en-IE" dirty="0"/>
              <a:t> </a:t>
            </a:r>
            <a:r>
              <a:rPr lang="en-IE" dirty="0" err="1"/>
              <a:t>uma</a:t>
            </a:r>
            <a:r>
              <a:rPr lang="en-IE" dirty="0"/>
              <a:t> </a:t>
            </a:r>
            <a:r>
              <a:rPr lang="en-IE" dirty="0" err="1"/>
              <a:t>nuvem</a:t>
            </a:r>
            <a:r>
              <a:rPr lang="en-IE" dirty="0"/>
              <a:t> para o Deploy</a:t>
            </a:r>
          </a:p>
          <a:p>
            <a:pPr marL="171450" indent="-171450">
              <a:buFontTx/>
              <a:buChar char="-"/>
            </a:pPr>
            <a:r>
              <a:rPr lang="en-IE" dirty="0" err="1"/>
              <a:t>Mostrar</a:t>
            </a:r>
            <a:r>
              <a:rPr lang="en-IE" dirty="0"/>
              <a:t> </a:t>
            </a:r>
            <a:r>
              <a:rPr lang="en-IE" dirty="0" err="1"/>
              <a:t>como</a:t>
            </a:r>
            <a:r>
              <a:rPr lang="en-IE" dirty="0"/>
              <a:t> </a:t>
            </a:r>
            <a:r>
              <a:rPr lang="en-IE" dirty="0" err="1"/>
              <a:t>quebrar</a:t>
            </a:r>
            <a:r>
              <a:rPr lang="en-IE" dirty="0"/>
              <a:t> o </a:t>
            </a:r>
            <a:r>
              <a:rPr lang="en-IE" dirty="0" err="1"/>
              <a:t>codigo</a:t>
            </a:r>
            <a:r>
              <a:rPr lang="en-IE" dirty="0"/>
              <a:t>:</a:t>
            </a:r>
          </a:p>
          <a:p>
            <a:pPr marL="628650" lvl="1" indent="-171450">
              <a:buFontTx/>
              <a:buChar char="-"/>
            </a:pPr>
            <a:r>
              <a:rPr lang="en-IE" dirty="0" err="1"/>
              <a:t>Adicionar</a:t>
            </a:r>
            <a:r>
              <a:rPr lang="en-IE" dirty="0"/>
              <a:t> </a:t>
            </a:r>
            <a:r>
              <a:rPr lang="en-IE" dirty="0" err="1"/>
              <a:t>mais</a:t>
            </a:r>
            <a:r>
              <a:rPr lang="en-IE" dirty="0"/>
              <a:t> developers (Dar </a:t>
            </a:r>
            <a:r>
              <a:rPr lang="en-IE" dirty="0" err="1"/>
              <a:t>nomes</a:t>
            </a:r>
            <a:r>
              <a:rPr lang="en-IE" dirty="0"/>
              <a:t> </a:t>
            </a:r>
            <a:r>
              <a:rPr lang="en-IE" dirty="0" err="1"/>
              <a:t>aos</a:t>
            </a:r>
            <a:r>
              <a:rPr lang="en-IE" dirty="0"/>
              <a:t> Developers)</a:t>
            </a:r>
          </a:p>
          <a:p>
            <a:pPr marL="171450" lvl="0" indent="-171450">
              <a:buFontTx/>
              <a:buChar char="-"/>
            </a:pPr>
            <a:r>
              <a:rPr lang="en-IE" dirty="0" err="1"/>
              <a:t>Reutilizar</a:t>
            </a:r>
            <a:r>
              <a:rPr lang="en-IE" dirty="0"/>
              <a:t> </a:t>
            </a:r>
            <a:r>
              <a:rPr lang="en-IE" dirty="0" err="1"/>
              <a:t>codigos</a:t>
            </a:r>
            <a:r>
              <a:rPr lang="en-IE" dirty="0"/>
              <a:t> (class)</a:t>
            </a:r>
          </a:p>
          <a:p>
            <a:pPr marL="171450" lvl="0" indent="-171450">
              <a:buFontTx/>
              <a:buChar char="-"/>
            </a:pPr>
            <a:r>
              <a:rPr lang="en-IE" dirty="0"/>
              <a:t>O </a:t>
            </a:r>
            <a:r>
              <a:rPr lang="en-IE" dirty="0" err="1"/>
              <a:t>codigo</a:t>
            </a:r>
            <a:r>
              <a:rPr lang="en-IE" dirty="0"/>
              <a:t> no </a:t>
            </a:r>
            <a:r>
              <a:rPr lang="en-IE" dirty="0" err="1"/>
              <a:t>Geral</a:t>
            </a:r>
            <a:r>
              <a:rPr lang="en-IE" dirty="0"/>
              <a:t> </a:t>
            </a:r>
            <a:r>
              <a:rPr lang="en-IE" dirty="0" err="1"/>
              <a:t>fica</a:t>
            </a:r>
            <a:r>
              <a:rPr lang="en-IE" dirty="0"/>
              <a:t> </a:t>
            </a:r>
            <a:r>
              <a:rPr lang="en-IE" dirty="0" err="1"/>
              <a:t>muito</a:t>
            </a:r>
            <a:r>
              <a:rPr lang="en-IE" dirty="0"/>
              <a:t> </a:t>
            </a:r>
            <a:r>
              <a:rPr lang="en-IE" dirty="0" err="1"/>
              <a:t>extensso</a:t>
            </a:r>
            <a:r>
              <a:rPr lang="en-IE" dirty="0"/>
              <a:t>:</a:t>
            </a:r>
          </a:p>
          <a:p>
            <a:pPr marL="628650" lvl="1" indent="-171450">
              <a:buFontTx/>
              <a:buChar char="-"/>
            </a:pPr>
            <a:r>
              <a:rPr lang="en-IE" dirty="0" err="1"/>
              <a:t>Reunioes</a:t>
            </a:r>
            <a:r>
              <a:rPr lang="en-IE" dirty="0"/>
              <a:t> </a:t>
            </a:r>
            <a:r>
              <a:rPr lang="en-IE" dirty="0" err="1"/>
              <a:t>maiores</a:t>
            </a:r>
            <a:endParaRPr lang="en-IE" dirty="0"/>
          </a:p>
          <a:p>
            <a:pPr marL="628650" lvl="1" indent="-171450">
              <a:buFontTx/>
              <a:buChar char="-"/>
            </a:pPr>
            <a:r>
              <a:rPr lang="en-IE" dirty="0" err="1"/>
              <a:t>Requer</a:t>
            </a:r>
            <a:r>
              <a:rPr lang="en-IE" dirty="0"/>
              <a:t> um </a:t>
            </a:r>
            <a:r>
              <a:rPr lang="en-IE" dirty="0" err="1"/>
              <a:t>maior</a:t>
            </a:r>
            <a:r>
              <a:rPr lang="en-IE" dirty="0"/>
              <a:t> </a:t>
            </a:r>
            <a:r>
              <a:rPr lang="en-IE" dirty="0" err="1"/>
              <a:t>conhecimento</a:t>
            </a:r>
            <a:r>
              <a:rPr lang="en-IE" dirty="0"/>
              <a:t> de </a:t>
            </a:r>
            <a:r>
              <a:rPr lang="en-IE" dirty="0" err="1"/>
              <a:t>todos</a:t>
            </a:r>
            <a:r>
              <a:rPr lang="en-IE" dirty="0"/>
              <a:t> para </a:t>
            </a:r>
            <a:r>
              <a:rPr lang="en-IE" dirty="0" err="1"/>
              <a:t>evitar</a:t>
            </a:r>
            <a:r>
              <a:rPr lang="en-IE" dirty="0"/>
              <a:t> </a:t>
            </a:r>
            <a:r>
              <a:rPr lang="en-IE" dirty="0" err="1"/>
              <a:t>grandes</a:t>
            </a:r>
            <a:r>
              <a:rPr lang="en-IE" dirty="0"/>
              <a:t> </a:t>
            </a:r>
            <a:r>
              <a:rPr lang="en-IE" dirty="0" err="1"/>
              <a:t>falhas</a:t>
            </a:r>
            <a:endParaRPr lang="en-IE" dirty="0"/>
          </a:p>
          <a:p>
            <a:pPr marL="628650" lvl="1" indent="-171450">
              <a:buFontTx/>
              <a:buChar char="-"/>
            </a:pPr>
            <a:r>
              <a:rPr lang="en-IE" dirty="0"/>
              <a:t>Um simples </a:t>
            </a:r>
            <a:r>
              <a:rPr lang="en-IE" dirty="0" err="1"/>
              <a:t>erro</a:t>
            </a:r>
            <a:r>
              <a:rPr lang="en-IE" dirty="0"/>
              <a:t> </a:t>
            </a:r>
            <a:r>
              <a:rPr lang="en-IE" dirty="0" err="1"/>
              <a:t>podera</a:t>
            </a:r>
            <a:r>
              <a:rPr lang="en-IE" dirty="0"/>
              <a:t> </a:t>
            </a:r>
            <a:r>
              <a:rPr lang="en-IE" dirty="0" err="1"/>
              <a:t>comprometer</a:t>
            </a:r>
            <a:r>
              <a:rPr lang="en-IE" dirty="0"/>
              <a:t> </a:t>
            </a:r>
            <a:r>
              <a:rPr lang="en-IE" dirty="0" err="1"/>
              <a:t>todo</a:t>
            </a:r>
            <a:r>
              <a:rPr lang="en-IE" dirty="0"/>
              <a:t> o </a:t>
            </a:r>
            <a:r>
              <a:rPr lang="en-IE" dirty="0" err="1"/>
              <a:t>sistema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955A8-62FB-E247-BFB6-6D96B50CB5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66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050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https://www.youtube.com/watch?v=CKL3fV5UR8w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955A8-62FB-E247-BFB6-6D96B50CB5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301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err="1"/>
              <a:t>Desenhar</a:t>
            </a:r>
            <a:r>
              <a:rPr lang="en-IE" dirty="0"/>
              <a:t> um telephone para server de </a:t>
            </a:r>
            <a:r>
              <a:rPr lang="en-IE" dirty="0" err="1"/>
              <a:t>exemplo</a:t>
            </a:r>
            <a:r>
              <a:rPr lang="en-IE" dirty="0"/>
              <a:t>:</a:t>
            </a:r>
          </a:p>
          <a:p>
            <a:pPr marL="171450" indent="-171450">
              <a:buFontTx/>
              <a:buChar char="-"/>
            </a:pPr>
            <a:r>
              <a:rPr lang="en-IE" dirty="0" err="1"/>
              <a:t>Desenhar</a:t>
            </a:r>
            <a:r>
              <a:rPr lang="en-IE" dirty="0"/>
              <a:t> </a:t>
            </a:r>
            <a:r>
              <a:rPr lang="en-IE" dirty="0" err="1"/>
              <a:t>uma</a:t>
            </a:r>
            <a:r>
              <a:rPr lang="en-IE" dirty="0"/>
              <a:t> </a:t>
            </a:r>
            <a:r>
              <a:rPr lang="en-IE" dirty="0" err="1"/>
              <a:t>nuvem</a:t>
            </a:r>
            <a:r>
              <a:rPr lang="en-IE" dirty="0"/>
              <a:t> para o Deploy</a:t>
            </a:r>
          </a:p>
          <a:p>
            <a:pPr marL="171450" indent="-171450">
              <a:buFontTx/>
              <a:buChar char="-"/>
            </a:pPr>
            <a:r>
              <a:rPr lang="en-IE" dirty="0" err="1"/>
              <a:t>Mostrar</a:t>
            </a:r>
            <a:r>
              <a:rPr lang="en-IE" dirty="0"/>
              <a:t> </a:t>
            </a:r>
            <a:r>
              <a:rPr lang="en-IE" dirty="0" err="1"/>
              <a:t>como</a:t>
            </a:r>
            <a:r>
              <a:rPr lang="en-IE" dirty="0"/>
              <a:t> </a:t>
            </a:r>
            <a:r>
              <a:rPr lang="en-IE" dirty="0" err="1"/>
              <a:t>quebrar</a:t>
            </a:r>
            <a:r>
              <a:rPr lang="en-IE" dirty="0"/>
              <a:t> o </a:t>
            </a:r>
            <a:r>
              <a:rPr lang="en-IE" dirty="0" err="1"/>
              <a:t>codigo</a:t>
            </a:r>
            <a:r>
              <a:rPr lang="en-IE" dirty="0"/>
              <a:t>:</a:t>
            </a:r>
          </a:p>
          <a:p>
            <a:pPr marL="628650" lvl="1" indent="-171450">
              <a:buFontTx/>
              <a:buChar char="-"/>
            </a:pPr>
            <a:r>
              <a:rPr lang="en-IE" dirty="0" err="1"/>
              <a:t>Adicionar</a:t>
            </a:r>
            <a:r>
              <a:rPr lang="en-IE" dirty="0"/>
              <a:t> </a:t>
            </a:r>
            <a:r>
              <a:rPr lang="en-IE" dirty="0" err="1"/>
              <a:t>mais</a:t>
            </a:r>
            <a:r>
              <a:rPr lang="en-IE" dirty="0"/>
              <a:t> developers (Dar </a:t>
            </a:r>
            <a:r>
              <a:rPr lang="en-IE" dirty="0" err="1"/>
              <a:t>nomes</a:t>
            </a:r>
            <a:r>
              <a:rPr lang="en-IE" dirty="0"/>
              <a:t> </a:t>
            </a:r>
            <a:r>
              <a:rPr lang="en-IE" dirty="0" err="1"/>
              <a:t>aos</a:t>
            </a:r>
            <a:r>
              <a:rPr lang="en-IE" dirty="0"/>
              <a:t> Developers)</a:t>
            </a:r>
          </a:p>
          <a:p>
            <a:pPr marL="171450" lvl="0" indent="-171450">
              <a:buFontTx/>
              <a:buChar char="-"/>
            </a:pPr>
            <a:r>
              <a:rPr lang="en-IE" dirty="0" err="1"/>
              <a:t>Reutilizar</a:t>
            </a:r>
            <a:r>
              <a:rPr lang="en-IE" dirty="0"/>
              <a:t> </a:t>
            </a:r>
            <a:r>
              <a:rPr lang="en-IE" dirty="0" err="1"/>
              <a:t>codigos</a:t>
            </a:r>
            <a:r>
              <a:rPr lang="en-IE" dirty="0"/>
              <a:t> (class)</a:t>
            </a:r>
          </a:p>
          <a:p>
            <a:pPr marL="171450" lvl="0" indent="-171450">
              <a:buFontTx/>
              <a:buChar char="-"/>
            </a:pPr>
            <a:r>
              <a:rPr lang="en-IE" dirty="0"/>
              <a:t>O </a:t>
            </a:r>
            <a:r>
              <a:rPr lang="en-IE" dirty="0" err="1"/>
              <a:t>codigo</a:t>
            </a:r>
            <a:r>
              <a:rPr lang="en-IE" dirty="0"/>
              <a:t> no </a:t>
            </a:r>
            <a:r>
              <a:rPr lang="en-IE" dirty="0" err="1"/>
              <a:t>Geral</a:t>
            </a:r>
            <a:r>
              <a:rPr lang="en-IE" dirty="0"/>
              <a:t> </a:t>
            </a:r>
            <a:r>
              <a:rPr lang="en-IE" dirty="0" err="1"/>
              <a:t>fica</a:t>
            </a:r>
            <a:r>
              <a:rPr lang="en-IE" dirty="0"/>
              <a:t> </a:t>
            </a:r>
            <a:r>
              <a:rPr lang="en-IE" dirty="0" err="1"/>
              <a:t>muito</a:t>
            </a:r>
            <a:r>
              <a:rPr lang="en-IE" dirty="0"/>
              <a:t> </a:t>
            </a:r>
            <a:r>
              <a:rPr lang="en-IE" dirty="0" err="1"/>
              <a:t>extensso</a:t>
            </a:r>
            <a:r>
              <a:rPr lang="en-IE" dirty="0"/>
              <a:t>:</a:t>
            </a:r>
          </a:p>
          <a:p>
            <a:pPr marL="628650" lvl="1" indent="-171450">
              <a:buFontTx/>
              <a:buChar char="-"/>
            </a:pPr>
            <a:r>
              <a:rPr lang="en-IE" dirty="0" err="1"/>
              <a:t>Reunioes</a:t>
            </a:r>
            <a:r>
              <a:rPr lang="en-IE" dirty="0"/>
              <a:t> </a:t>
            </a:r>
            <a:r>
              <a:rPr lang="en-IE" dirty="0" err="1"/>
              <a:t>maiores</a:t>
            </a:r>
            <a:endParaRPr lang="en-IE" dirty="0"/>
          </a:p>
          <a:p>
            <a:pPr marL="628650" lvl="1" indent="-171450">
              <a:buFontTx/>
              <a:buChar char="-"/>
            </a:pPr>
            <a:r>
              <a:rPr lang="en-IE" dirty="0" err="1"/>
              <a:t>Requer</a:t>
            </a:r>
            <a:r>
              <a:rPr lang="en-IE" dirty="0"/>
              <a:t> um </a:t>
            </a:r>
            <a:r>
              <a:rPr lang="en-IE" dirty="0" err="1"/>
              <a:t>maior</a:t>
            </a:r>
            <a:r>
              <a:rPr lang="en-IE" dirty="0"/>
              <a:t> </a:t>
            </a:r>
            <a:r>
              <a:rPr lang="en-IE" dirty="0" err="1"/>
              <a:t>conhecimento</a:t>
            </a:r>
            <a:r>
              <a:rPr lang="en-IE" dirty="0"/>
              <a:t> de </a:t>
            </a:r>
            <a:r>
              <a:rPr lang="en-IE" dirty="0" err="1"/>
              <a:t>todos</a:t>
            </a:r>
            <a:r>
              <a:rPr lang="en-IE" dirty="0"/>
              <a:t> para </a:t>
            </a:r>
            <a:r>
              <a:rPr lang="en-IE" dirty="0" err="1"/>
              <a:t>evitar</a:t>
            </a:r>
            <a:r>
              <a:rPr lang="en-IE" dirty="0"/>
              <a:t> </a:t>
            </a:r>
            <a:r>
              <a:rPr lang="en-IE" dirty="0" err="1"/>
              <a:t>grandes</a:t>
            </a:r>
            <a:r>
              <a:rPr lang="en-IE" dirty="0"/>
              <a:t> </a:t>
            </a:r>
            <a:r>
              <a:rPr lang="en-IE" dirty="0" err="1"/>
              <a:t>falhas</a:t>
            </a:r>
            <a:endParaRPr lang="en-IE" dirty="0"/>
          </a:p>
          <a:p>
            <a:pPr marL="628650" lvl="1" indent="-171450">
              <a:buFontTx/>
              <a:buChar char="-"/>
            </a:pPr>
            <a:r>
              <a:rPr lang="en-IE" dirty="0"/>
              <a:t>Um simples </a:t>
            </a:r>
            <a:r>
              <a:rPr lang="en-IE" dirty="0" err="1"/>
              <a:t>erro</a:t>
            </a:r>
            <a:r>
              <a:rPr lang="en-IE" dirty="0"/>
              <a:t> </a:t>
            </a:r>
            <a:r>
              <a:rPr lang="en-IE" dirty="0" err="1"/>
              <a:t>podera</a:t>
            </a:r>
            <a:r>
              <a:rPr lang="en-IE" dirty="0"/>
              <a:t> </a:t>
            </a:r>
            <a:r>
              <a:rPr lang="en-IE" dirty="0" err="1"/>
              <a:t>comprometer</a:t>
            </a:r>
            <a:r>
              <a:rPr lang="en-IE" dirty="0"/>
              <a:t> </a:t>
            </a:r>
            <a:r>
              <a:rPr lang="en-IE" dirty="0" err="1"/>
              <a:t>todo</a:t>
            </a:r>
            <a:r>
              <a:rPr lang="en-IE" dirty="0"/>
              <a:t> o </a:t>
            </a:r>
            <a:r>
              <a:rPr lang="en-IE" dirty="0" err="1"/>
              <a:t>sistema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955A8-62FB-E247-BFB6-6D96B50CB5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16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err="1"/>
              <a:t>Comparar</a:t>
            </a:r>
            <a:r>
              <a:rPr lang="en-IE" dirty="0"/>
              <a:t> </a:t>
            </a:r>
            <a:r>
              <a:rPr lang="en-IE" dirty="0" err="1"/>
              <a:t>Monolitico</a:t>
            </a:r>
            <a:r>
              <a:rPr lang="en-IE" dirty="0"/>
              <a:t> com Microservice:</a:t>
            </a:r>
          </a:p>
          <a:p>
            <a:pPr marL="171450" indent="-171450">
              <a:buFontTx/>
              <a:buChar char="-"/>
            </a:pPr>
            <a:r>
              <a:rPr lang="en-IE" dirty="0"/>
              <a:t>Se </a:t>
            </a:r>
            <a:r>
              <a:rPr lang="en-IE" dirty="0" err="1"/>
              <a:t>algum</a:t>
            </a:r>
            <a:r>
              <a:rPr lang="en-IE" dirty="0"/>
              <a:t> modulo </a:t>
            </a:r>
            <a:r>
              <a:rPr lang="en-IE" dirty="0" err="1"/>
              <a:t>falhar</a:t>
            </a:r>
            <a:r>
              <a:rPr lang="en-IE" dirty="0"/>
              <a:t>, </a:t>
            </a:r>
            <a:r>
              <a:rPr lang="en-IE" dirty="0" err="1"/>
              <a:t>nao</a:t>
            </a:r>
            <a:r>
              <a:rPr lang="en-IE" dirty="0"/>
              <a:t> </a:t>
            </a:r>
            <a:r>
              <a:rPr lang="en-IE" dirty="0" err="1"/>
              <a:t>ira</a:t>
            </a:r>
            <a:r>
              <a:rPr lang="en-IE" dirty="0"/>
              <a:t> </a:t>
            </a:r>
            <a:r>
              <a:rPr lang="en-IE" dirty="0" err="1"/>
              <a:t>parar</a:t>
            </a:r>
            <a:r>
              <a:rPr lang="en-IE" dirty="0"/>
              <a:t> </a:t>
            </a:r>
            <a:r>
              <a:rPr lang="en-IE" dirty="0" err="1"/>
              <a:t>todo</a:t>
            </a:r>
            <a:r>
              <a:rPr lang="en-IE" dirty="0"/>
              <a:t> o </a:t>
            </a:r>
            <a:r>
              <a:rPr lang="en-IE" dirty="0" err="1"/>
              <a:t>systema</a:t>
            </a:r>
            <a:endParaRPr lang="en-IE" dirty="0"/>
          </a:p>
          <a:p>
            <a:pPr marL="171450" indent="-171450">
              <a:buFontTx/>
              <a:buChar char="-"/>
            </a:pPr>
            <a:r>
              <a:rPr lang="en-IE" dirty="0"/>
              <a:t>Toda a </a:t>
            </a:r>
            <a:r>
              <a:rPr lang="en-IE" dirty="0" err="1"/>
              <a:t>vez</a:t>
            </a:r>
            <a:r>
              <a:rPr lang="en-IE" dirty="0"/>
              <a:t> que </a:t>
            </a:r>
            <a:r>
              <a:rPr lang="en-IE" dirty="0" err="1"/>
              <a:t>ouver</a:t>
            </a:r>
            <a:r>
              <a:rPr lang="en-IE" dirty="0"/>
              <a:t> um deploy sera um </a:t>
            </a:r>
            <a:r>
              <a:rPr lang="en-IE" dirty="0" err="1"/>
              <a:t>problema</a:t>
            </a:r>
            <a:r>
              <a:rPr lang="en-IE" dirty="0"/>
              <a:t>, tera de </a:t>
            </a:r>
            <a:r>
              <a:rPr lang="en-IE" dirty="0" err="1"/>
              <a:t>fazer</a:t>
            </a:r>
            <a:r>
              <a:rPr lang="en-IE" dirty="0"/>
              <a:t> o deploy de </a:t>
            </a:r>
            <a:r>
              <a:rPr lang="en-IE" dirty="0" err="1"/>
              <a:t>cada</a:t>
            </a:r>
            <a:r>
              <a:rPr lang="en-IE" dirty="0"/>
              <a:t> microservice</a:t>
            </a:r>
          </a:p>
          <a:p>
            <a:pPr marL="171450" indent="-171450">
              <a:buFontTx/>
              <a:buChar char="-"/>
            </a:pPr>
            <a:r>
              <a:rPr lang="en-IE" dirty="0" err="1"/>
              <a:t>Cada</a:t>
            </a:r>
            <a:r>
              <a:rPr lang="en-IE" dirty="0"/>
              <a:t> Microservice sera um </a:t>
            </a:r>
            <a:r>
              <a:rPr lang="en-IE" dirty="0" err="1"/>
              <a:t>pequeno</a:t>
            </a:r>
            <a:r>
              <a:rPr lang="en-IE" dirty="0"/>
              <a:t> </a:t>
            </a:r>
            <a:r>
              <a:rPr lang="en-IE" dirty="0" err="1"/>
              <a:t>Monolitico</a:t>
            </a:r>
            <a:r>
              <a:rPr lang="en-IE" dirty="0"/>
              <a:t> </a:t>
            </a:r>
            <a:r>
              <a:rPr lang="en-IE" dirty="0" err="1"/>
              <a:t>systema</a:t>
            </a:r>
            <a:r>
              <a:rPr lang="en-IE" dirty="0"/>
              <a:t>, o </a:t>
            </a:r>
            <a:r>
              <a:rPr lang="en-IE" dirty="0" err="1"/>
              <a:t>codigo</a:t>
            </a:r>
            <a:r>
              <a:rPr lang="en-IE" dirty="0"/>
              <a:t> sera </a:t>
            </a:r>
            <a:r>
              <a:rPr lang="en-IE" dirty="0" err="1"/>
              <a:t>menor</a:t>
            </a:r>
            <a:r>
              <a:rPr lang="en-IE" dirty="0"/>
              <a:t>, sera </a:t>
            </a:r>
            <a:r>
              <a:rPr lang="en-IE" dirty="0" err="1"/>
              <a:t>mais</a:t>
            </a:r>
            <a:r>
              <a:rPr lang="en-IE" dirty="0"/>
              <a:t> </a:t>
            </a:r>
            <a:r>
              <a:rPr lang="en-IE" dirty="0" err="1"/>
              <a:t>facil</a:t>
            </a:r>
            <a:r>
              <a:rPr lang="en-IE" dirty="0"/>
              <a:t> de </a:t>
            </a:r>
            <a:r>
              <a:rPr lang="en-IE" dirty="0" err="1"/>
              <a:t>rever</a:t>
            </a:r>
            <a:r>
              <a:rPr lang="en-IE" dirty="0"/>
              <a:t> o </a:t>
            </a:r>
            <a:r>
              <a:rPr lang="en-IE" dirty="0" err="1"/>
              <a:t>codigo</a:t>
            </a:r>
            <a:r>
              <a:rPr lang="en-IE" dirty="0"/>
              <a:t> </a:t>
            </a:r>
            <a:r>
              <a:rPr lang="en-IE" dirty="0" err="1"/>
              <a:t>ou</a:t>
            </a:r>
            <a:r>
              <a:rPr lang="en-IE" dirty="0"/>
              <a:t> </a:t>
            </a:r>
            <a:r>
              <a:rPr lang="en-IE" dirty="0" err="1"/>
              <a:t>introduzir</a:t>
            </a:r>
            <a:r>
              <a:rPr lang="en-IE" dirty="0"/>
              <a:t> um novo </a:t>
            </a:r>
            <a:r>
              <a:rPr lang="en-IE" dirty="0" err="1"/>
              <a:t>membro</a:t>
            </a:r>
            <a:r>
              <a:rPr lang="en-IE" dirty="0"/>
              <a:t> </a:t>
            </a:r>
            <a:r>
              <a:rPr lang="en-IE" dirty="0" err="1"/>
              <a:t>na</a:t>
            </a:r>
            <a:r>
              <a:rPr lang="en-IE" dirty="0"/>
              <a:t> </a:t>
            </a:r>
            <a:r>
              <a:rPr lang="en-IE" dirty="0" err="1"/>
              <a:t>equipe</a:t>
            </a:r>
            <a:r>
              <a:rPr lang="en-IE" dirty="0"/>
              <a:t>.</a:t>
            </a:r>
          </a:p>
          <a:p>
            <a:pPr marL="171450" indent="-171450">
              <a:buFontTx/>
              <a:buChar char="-"/>
            </a:pPr>
            <a:r>
              <a:rPr lang="en-IE" dirty="0" err="1"/>
              <a:t>Caso</a:t>
            </a:r>
            <a:r>
              <a:rPr lang="en-IE" dirty="0"/>
              <a:t> </a:t>
            </a:r>
            <a:r>
              <a:rPr lang="en-IE" dirty="0" err="1"/>
              <a:t>exista</a:t>
            </a:r>
            <a:r>
              <a:rPr lang="en-IE" dirty="0"/>
              <a:t> </a:t>
            </a:r>
            <a:r>
              <a:rPr lang="en-IE" dirty="0" err="1"/>
              <a:t>microservicos</a:t>
            </a:r>
            <a:r>
              <a:rPr lang="en-IE" dirty="0"/>
              <a:t> </a:t>
            </a:r>
            <a:r>
              <a:rPr lang="en-IE" dirty="0" err="1"/>
              <a:t>semelhantes</a:t>
            </a:r>
            <a:r>
              <a:rPr lang="en-IE" dirty="0"/>
              <a:t>, o </a:t>
            </a:r>
            <a:r>
              <a:rPr lang="en-IE" dirty="0" err="1"/>
              <a:t>codigo</a:t>
            </a:r>
            <a:r>
              <a:rPr lang="en-IE" dirty="0"/>
              <a:t> tera de </a:t>
            </a:r>
            <a:r>
              <a:rPr lang="en-IE" dirty="0" err="1"/>
              <a:t>ser</a:t>
            </a:r>
            <a:r>
              <a:rPr lang="en-IE" dirty="0"/>
              <a:t> </a:t>
            </a:r>
            <a:r>
              <a:rPr lang="en-IE" dirty="0" err="1"/>
              <a:t>duplicado</a:t>
            </a:r>
            <a:r>
              <a:rPr lang="en-IE" dirty="0"/>
              <a:t>, </a:t>
            </a:r>
            <a:r>
              <a:rPr lang="en-IE" dirty="0" err="1"/>
              <a:t>cada</a:t>
            </a:r>
            <a:r>
              <a:rPr lang="en-IE" dirty="0"/>
              <a:t> </a:t>
            </a:r>
            <a:r>
              <a:rPr lang="en-IE" dirty="0" err="1"/>
              <a:t>unidade</a:t>
            </a:r>
            <a:r>
              <a:rPr lang="en-IE" dirty="0"/>
              <a:t> </a:t>
            </a:r>
            <a:r>
              <a:rPr lang="en-IE" dirty="0" err="1"/>
              <a:t>funcionara</a:t>
            </a:r>
            <a:r>
              <a:rPr lang="en-IE" dirty="0"/>
              <a:t> de forma </a:t>
            </a:r>
            <a:r>
              <a:rPr lang="en-IE" dirty="0" err="1"/>
              <a:t>independente</a:t>
            </a:r>
            <a:r>
              <a:rPr lang="en-IE" dirty="0"/>
              <a:t>.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955A8-62FB-E247-BFB6-6D96B50CB5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00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Microservice</a:t>
            </a:r>
          </a:p>
          <a:p>
            <a:pPr marL="171450" indent="-171450">
              <a:buFontTx/>
              <a:buChar char="-"/>
            </a:pPr>
            <a:r>
              <a:rPr lang="en-IE" dirty="0" err="1"/>
              <a:t>Programas</a:t>
            </a:r>
            <a:r>
              <a:rPr lang="en-IE" dirty="0"/>
              <a:t> </a:t>
            </a:r>
            <a:r>
              <a:rPr lang="en-IE" dirty="0" err="1"/>
              <a:t>escalavel</a:t>
            </a:r>
            <a:endParaRPr lang="en-IE" dirty="0"/>
          </a:p>
          <a:p>
            <a:pPr marL="628650" lvl="1" indent="-171450">
              <a:buFontTx/>
              <a:buChar char="-"/>
            </a:pPr>
            <a:r>
              <a:rPr lang="en-IE" dirty="0" err="1"/>
              <a:t>Ligar</a:t>
            </a:r>
            <a:r>
              <a:rPr lang="en-IE" dirty="0"/>
              <a:t> a </a:t>
            </a:r>
            <a:r>
              <a:rPr lang="en-IE" dirty="0" err="1"/>
              <a:t>aplicacao</a:t>
            </a:r>
            <a:r>
              <a:rPr lang="en-IE" dirty="0"/>
              <a:t> </a:t>
            </a:r>
            <a:r>
              <a:rPr lang="en-IE" dirty="0" err="1"/>
              <a:t>ao</a:t>
            </a:r>
            <a:r>
              <a:rPr lang="en-IE" dirty="0"/>
              <a:t> Website</a:t>
            </a:r>
          </a:p>
          <a:p>
            <a:pPr marL="628650" lvl="1" indent="-171450">
              <a:buFontTx/>
              <a:buChar char="-"/>
            </a:pPr>
            <a:r>
              <a:rPr lang="en-IE" dirty="0" err="1"/>
              <a:t>Ligar</a:t>
            </a:r>
            <a:r>
              <a:rPr lang="en-IE" dirty="0"/>
              <a:t> </a:t>
            </a:r>
            <a:r>
              <a:rPr lang="en-IE" dirty="0" err="1"/>
              <a:t>ao</a:t>
            </a:r>
            <a:r>
              <a:rPr lang="en-IE" dirty="0"/>
              <a:t> supplier</a:t>
            </a:r>
          </a:p>
          <a:p>
            <a:pPr marL="628650" lvl="1" indent="-171450">
              <a:buFontTx/>
              <a:buChar char="-"/>
            </a:pPr>
            <a:r>
              <a:rPr lang="en-IE" dirty="0" err="1"/>
              <a:t>Ligar</a:t>
            </a:r>
            <a:r>
              <a:rPr lang="en-IE" dirty="0"/>
              <a:t> </a:t>
            </a:r>
            <a:r>
              <a:rPr lang="en-IE" dirty="0" err="1"/>
              <a:t>ao</a:t>
            </a:r>
            <a:r>
              <a:rPr lang="en-IE" dirty="0"/>
              <a:t> customers</a:t>
            </a:r>
          </a:p>
          <a:p>
            <a:pPr marL="171450" lvl="0" indent="-171450">
              <a:buFontTx/>
              <a:buChar char="-"/>
            </a:pPr>
            <a:r>
              <a:rPr lang="en-IE" dirty="0"/>
              <a:t>Reliable</a:t>
            </a:r>
          </a:p>
          <a:p>
            <a:pPr marL="628650" lvl="1" indent="-171450">
              <a:buFontTx/>
              <a:buChar char="-"/>
            </a:pPr>
            <a:r>
              <a:rPr lang="en-IE" dirty="0" err="1"/>
              <a:t>Apenas</a:t>
            </a:r>
            <a:r>
              <a:rPr lang="en-IE" dirty="0"/>
              <a:t> </a:t>
            </a:r>
            <a:r>
              <a:rPr lang="en-IE" dirty="0" err="1"/>
              <a:t>parte</a:t>
            </a:r>
            <a:r>
              <a:rPr lang="en-IE" dirty="0"/>
              <a:t> do service </a:t>
            </a:r>
            <a:r>
              <a:rPr lang="en-IE" dirty="0" err="1"/>
              <a:t>ficara</a:t>
            </a:r>
            <a:r>
              <a:rPr lang="en-IE" dirty="0"/>
              <a:t> </a:t>
            </a:r>
            <a:r>
              <a:rPr lang="en-IE" dirty="0" err="1"/>
              <a:t>indisponivel</a:t>
            </a:r>
            <a:endParaRPr lang="en-IE" dirty="0"/>
          </a:p>
          <a:p>
            <a:pPr marL="628650" lvl="1" indent="-171450">
              <a:buFontTx/>
              <a:buChar char="-"/>
            </a:pPr>
            <a:r>
              <a:rPr lang="en-IE" dirty="0" err="1"/>
              <a:t>Facil</a:t>
            </a:r>
            <a:r>
              <a:rPr lang="en-IE" dirty="0"/>
              <a:t> de </a:t>
            </a:r>
            <a:r>
              <a:rPr lang="en-IE" dirty="0" err="1"/>
              <a:t>restaurar</a:t>
            </a:r>
            <a:r>
              <a:rPr lang="en-IE" dirty="0"/>
              <a:t> o service</a:t>
            </a:r>
          </a:p>
          <a:p>
            <a:pPr marL="171450" lvl="0" indent="-171450">
              <a:buFontTx/>
              <a:buChar char="-"/>
            </a:pPr>
            <a:endParaRPr lang="en-IE" dirty="0"/>
          </a:p>
          <a:p>
            <a:pPr marL="0" lvl="0" indent="0">
              <a:buFontTx/>
              <a:buNone/>
            </a:pPr>
            <a:r>
              <a:rPr lang="en-IE" dirty="0"/>
              <a:t>Monolithic</a:t>
            </a:r>
          </a:p>
          <a:p>
            <a:pPr marL="171450" lvl="0" indent="-171450">
              <a:buFontTx/>
              <a:buChar char="-"/>
            </a:pPr>
            <a:r>
              <a:rPr lang="en-IE" dirty="0" err="1"/>
              <a:t>Aplicacoes</a:t>
            </a:r>
            <a:r>
              <a:rPr lang="en-IE" dirty="0"/>
              <a:t> Simples</a:t>
            </a:r>
          </a:p>
          <a:p>
            <a:pPr marL="171450" lvl="0" indent="-171450">
              <a:buFontTx/>
              <a:buChar char="-"/>
            </a:pPr>
            <a:r>
              <a:rPr lang="en-IE" dirty="0"/>
              <a:t>Nao </a:t>
            </a:r>
            <a:r>
              <a:rPr lang="en-IE" dirty="0" err="1"/>
              <a:t>escalavel</a:t>
            </a:r>
            <a:endParaRPr lang="en-IE" dirty="0"/>
          </a:p>
          <a:p>
            <a:pPr marL="171450" lvl="0" indent="-171450">
              <a:buFontTx/>
              <a:buChar char="-"/>
            </a:pPr>
            <a:r>
              <a:rPr lang="en-IE" dirty="0"/>
              <a:t>Mobile app</a:t>
            </a:r>
          </a:p>
          <a:p>
            <a:pPr marL="171450" lvl="0" indent="-171450">
              <a:buFontTx/>
              <a:buChar char="-"/>
            </a:pP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955A8-62FB-E247-BFB6-6D96B50CB5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23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https://www.slideshare.net/shaunabram/an-intro-to-rest-and-microservices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955A8-62FB-E247-BFB6-6D96B50CB5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52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best back-end languages will probably be Java, C#, C or C++ because these languages are highly </a:t>
            </a:r>
            <a:r>
              <a:rPr lang="en-US" sz="11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structured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1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efficient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execution and </a:t>
            </a:r>
            <a:r>
              <a:rPr lang="en-US" sz="11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resources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have extensive libraries of business tools available. </a:t>
            </a:r>
          </a:p>
          <a:p>
            <a:endParaRPr lang="en-US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Services written in C or C++ are highly efficient in resource use and high in performance.</a:t>
            </a:r>
          </a:p>
          <a:p>
            <a:endParaRPr lang="en-US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Difficulty obtaining C or C++ skills locally, you may want to think more of Java or C#.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955A8-62FB-E247-BFB6-6D96B50CB5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33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40% Cloud use containers</a:t>
            </a:r>
          </a:p>
          <a:p>
            <a:endParaRPr lang="en-IE" dirty="0"/>
          </a:p>
          <a:p>
            <a:r>
              <a:rPr lang="en-IE" dirty="0" err="1"/>
              <a:t>Exemplos</a:t>
            </a:r>
            <a:r>
              <a:rPr lang="en-IE" dirty="0"/>
              <a:t>:</a:t>
            </a:r>
          </a:p>
          <a:p>
            <a:pPr marL="171450" indent="-171450">
              <a:buFontTx/>
              <a:buChar char="-"/>
            </a:pPr>
            <a:r>
              <a:rPr lang="en-IE" dirty="0" err="1"/>
              <a:t>Instalar</a:t>
            </a:r>
            <a:r>
              <a:rPr lang="en-IE" dirty="0"/>
              <a:t> </a:t>
            </a:r>
            <a:r>
              <a:rPr lang="en-IE" dirty="0" err="1"/>
              <a:t>aplicacoe</a:t>
            </a:r>
            <a:r>
              <a:rPr lang="en-IE" dirty="0"/>
              <a:t> </a:t>
            </a:r>
            <a:r>
              <a:rPr lang="en-IE" dirty="0" err="1"/>
              <a:t>em</a:t>
            </a:r>
            <a:r>
              <a:rPr lang="en-IE" dirty="0"/>
              <a:t> </a:t>
            </a:r>
            <a:r>
              <a:rPr lang="en-IE" dirty="0" err="1"/>
              <a:t>nosso</a:t>
            </a:r>
            <a:r>
              <a:rPr lang="en-IE" dirty="0"/>
              <a:t> </a:t>
            </a:r>
            <a:r>
              <a:rPr lang="en-IE" dirty="0" err="1"/>
              <a:t>computadores</a:t>
            </a:r>
            <a:r>
              <a:rPr lang="en-IE" dirty="0"/>
              <a:t> </a:t>
            </a:r>
            <a:r>
              <a:rPr lang="en-IE" dirty="0" err="1"/>
              <a:t>devemos</a:t>
            </a:r>
            <a:r>
              <a:rPr lang="en-IE" dirty="0"/>
              <a:t> </a:t>
            </a:r>
            <a:r>
              <a:rPr lang="en-IE" dirty="0" err="1"/>
              <a:t>ter</a:t>
            </a:r>
            <a:r>
              <a:rPr lang="en-IE" dirty="0"/>
              <a:t> o Sistema operative que </a:t>
            </a:r>
            <a:r>
              <a:rPr lang="en-IE" dirty="0" err="1"/>
              <a:t>consome</a:t>
            </a:r>
            <a:r>
              <a:rPr lang="en-IE" dirty="0"/>
              <a:t> </a:t>
            </a:r>
            <a:r>
              <a:rPr lang="en-IE" dirty="0" err="1"/>
              <a:t>muita</a:t>
            </a:r>
            <a:r>
              <a:rPr lang="en-IE" dirty="0"/>
              <a:t> </a:t>
            </a:r>
            <a:r>
              <a:rPr lang="en-IE" dirty="0" err="1"/>
              <a:t>memoria</a:t>
            </a:r>
            <a:r>
              <a:rPr lang="en-IE" dirty="0"/>
              <a:t>.</a:t>
            </a:r>
          </a:p>
          <a:p>
            <a:pPr marL="171450" indent="-171450">
              <a:buFontTx/>
              <a:buChar char="-"/>
            </a:pPr>
            <a:r>
              <a:rPr lang="en-IE" dirty="0" err="1"/>
              <a:t>Instalar</a:t>
            </a:r>
            <a:r>
              <a:rPr lang="en-IE" dirty="0"/>
              <a:t> </a:t>
            </a:r>
            <a:r>
              <a:rPr lang="en-IE" dirty="0" err="1"/>
              <a:t>packegs</a:t>
            </a:r>
            <a:endParaRPr lang="en-IE" dirty="0"/>
          </a:p>
          <a:p>
            <a:pPr marL="171450" indent="-171450">
              <a:buFontTx/>
              <a:buChar char="-"/>
            </a:pPr>
            <a:r>
              <a:rPr lang="en-IE" dirty="0"/>
              <a:t>Plugins</a:t>
            </a:r>
          </a:p>
          <a:p>
            <a:pPr marL="171450" indent="-171450">
              <a:buFontTx/>
              <a:buChar char="-"/>
            </a:pPr>
            <a:r>
              <a:rPr lang="en-IE" dirty="0" err="1"/>
              <a:t>Consome</a:t>
            </a:r>
            <a:r>
              <a:rPr lang="en-IE" dirty="0"/>
              <a:t> tempo </a:t>
            </a:r>
            <a:r>
              <a:rPr lang="en-IE" dirty="0" err="1"/>
              <a:t>recurso</a:t>
            </a:r>
            <a:r>
              <a:rPr lang="en-IE" dirty="0"/>
              <a:t> tempo.</a:t>
            </a:r>
          </a:p>
          <a:p>
            <a:pPr marL="171450" indent="-171450">
              <a:buFontTx/>
              <a:buChar char="-"/>
            </a:pPr>
            <a:r>
              <a:rPr lang="en-IE" dirty="0"/>
              <a:t>As </a:t>
            </a:r>
            <a:r>
              <a:rPr lang="en-IE" dirty="0" err="1"/>
              <a:t>vezes</a:t>
            </a:r>
            <a:r>
              <a:rPr lang="en-IE" dirty="0"/>
              <a:t> com </a:t>
            </a:r>
            <a:r>
              <a:rPr lang="en-IE" dirty="0" err="1"/>
              <a:t>tudo</a:t>
            </a:r>
            <a:r>
              <a:rPr lang="en-IE" dirty="0"/>
              <a:t> </a:t>
            </a:r>
            <a:r>
              <a:rPr lang="en-IE" dirty="0" err="1"/>
              <a:t>instalado</a:t>
            </a:r>
            <a:r>
              <a:rPr lang="en-IE" dirty="0"/>
              <a:t> </a:t>
            </a:r>
            <a:r>
              <a:rPr lang="en-IE" dirty="0" err="1"/>
              <a:t>ainda</a:t>
            </a:r>
            <a:r>
              <a:rPr lang="en-IE" dirty="0"/>
              <a:t> </a:t>
            </a:r>
            <a:r>
              <a:rPr lang="en-IE" dirty="0" err="1"/>
              <a:t>nao</a:t>
            </a:r>
            <a:r>
              <a:rPr lang="en-IE" dirty="0"/>
              <a:t> </a:t>
            </a:r>
            <a:r>
              <a:rPr lang="en-IE" dirty="0" err="1"/>
              <a:t>funciona</a:t>
            </a:r>
            <a:r>
              <a:rPr lang="en-IE" dirty="0"/>
              <a:t>.</a:t>
            </a:r>
          </a:p>
          <a:p>
            <a:pPr marL="171450" indent="-171450">
              <a:buFontTx/>
              <a:buChar char="-"/>
            </a:pPr>
            <a:endParaRPr lang="en-IE" dirty="0"/>
          </a:p>
          <a:p>
            <a:pPr marL="0" indent="0">
              <a:buFontTx/>
              <a:buNone/>
            </a:pPr>
            <a:r>
              <a:rPr lang="en-IE" dirty="0"/>
              <a:t>Containers</a:t>
            </a:r>
          </a:p>
          <a:p>
            <a:pPr marL="171450" indent="-171450">
              <a:buFontTx/>
              <a:buChar char="-"/>
            </a:pPr>
            <a:r>
              <a:rPr lang="en-IE" dirty="0" err="1"/>
              <a:t>Cria</a:t>
            </a:r>
            <a:r>
              <a:rPr lang="en-IE" dirty="0"/>
              <a:t>-se </a:t>
            </a:r>
            <a:r>
              <a:rPr lang="en-IE" dirty="0" err="1"/>
              <a:t>somento</a:t>
            </a:r>
            <a:r>
              <a:rPr lang="en-IE" dirty="0"/>
              <a:t> a </a:t>
            </a:r>
            <a:r>
              <a:rPr lang="en-IE" dirty="0" err="1"/>
              <a:t>configuracoes</a:t>
            </a:r>
            <a:r>
              <a:rPr lang="en-IE" dirty="0"/>
              <a:t> </a:t>
            </a:r>
            <a:r>
              <a:rPr lang="en-IE" dirty="0" err="1"/>
              <a:t>nescesaria</a:t>
            </a:r>
            <a:r>
              <a:rPr lang="en-IE" dirty="0"/>
              <a:t> para o </a:t>
            </a:r>
            <a:r>
              <a:rPr lang="en-IE" dirty="0" err="1"/>
              <a:t>funcionamento</a:t>
            </a:r>
            <a:r>
              <a:rPr lang="en-IE" dirty="0"/>
              <a:t> da </a:t>
            </a:r>
            <a:r>
              <a:rPr lang="en-IE" dirty="0" err="1"/>
              <a:t>aplicacao</a:t>
            </a:r>
            <a:r>
              <a:rPr lang="en-IE" dirty="0"/>
              <a:t>.</a:t>
            </a:r>
          </a:p>
          <a:p>
            <a:pPr marL="171450" indent="-171450">
              <a:buFontTx/>
              <a:buChar char="-"/>
            </a:pPr>
            <a:r>
              <a:rPr lang="en-IE" dirty="0" err="1"/>
              <a:t>Maior</a:t>
            </a:r>
            <a:r>
              <a:rPr lang="en-IE" dirty="0"/>
              <a:t> </a:t>
            </a:r>
            <a:r>
              <a:rPr lang="en-IE" dirty="0" err="1"/>
              <a:t>redundancia</a:t>
            </a:r>
            <a:endParaRPr lang="en-IE" dirty="0"/>
          </a:p>
          <a:p>
            <a:pPr marL="171450" indent="-171450">
              <a:buFontTx/>
              <a:buChar char="-"/>
            </a:pPr>
            <a:r>
              <a:rPr lang="en-IE" dirty="0" err="1"/>
              <a:t>Melhor</a:t>
            </a:r>
            <a:r>
              <a:rPr lang="en-IE" dirty="0"/>
              <a:t> </a:t>
            </a:r>
            <a:r>
              <a:rPr lang="en-IE" dirty="0" err="1"/>
              <a:t>desempenho</a:t>
            </a:r>
            <a:r>
              <a:rPr lang="en-IE" dirty="0"/>
              <a:t>.</a:t>
            </a:r>
          </a:p>
          <a:p>
            <a:pPr marL="171450" indent="-171450">
              <a:buFontTx/>
              <a:buChar char="-"/>
            </a:pPr>
            <a:r>
              <a:rPr lang="en-IE" dirty="0" err="1"/>
              <a:t>Redus</a:t>
            </a:r>
            <a:r>
              <a:rPr lang="en-IE" dirty="0"/>
              <a:t> o tempo de </a:t>
            </a:r>
            <a:r>
              <a:rPr lang="en-IE" dirty="0" err="1"/>
              <a:t>instalacao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955A8-62FB-E247-BFB6-6D96B50CB5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95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883958" y="2156436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883958" y="2642936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883961" y="1967249"/>
            <a:ext cx="3381371" cy="36000"/>
            <a:chOff x="428625" y="3767667"/>
            <a:chExt cx="3263900" cy="69400"/>
          </a:xfrm>
        </p:grpSpPr>
        <p:sp>
          <p:nvSpPr>
            <p:cNvPr id="2" name="Rectangle 1"/>
            <p:cNvSpPr/>
            <p:nvPr userDrawn="1"/>
          </p:nvSpPr>
          <p:spPr>
            <a:xfrm>
              <a:off x="428625" y="3767667"/>
              <a:ext cx="815975" cy="6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1244600" y="3767667"/>
              <a:ext cx="815975" cy="69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060575" y="3767667"/>
              <a:ext cx="815975" cy="6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876550" y="3767667"/>
              <a:ext cx="815975" cy="69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899304" y="3003414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539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467786" y="14417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995892" y="1786533"/>
            <a:ext cx="1760008" cy="21732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9" y="2136158"/>
            <a:ext cx="2303461" cy="195324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</a:t>
            </a:r>
            <a:r>
              <a:rPr lang="en-US" dirty="0"/>
              <a:t> </a:t>
            </a:r>
            <a:r>
              <a:rPr lang="en-US" dirty="0" err="1"/>
              <a:t>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males </a:t>
            </a:r>
            <a:r>
              <a:rPr lang="en-US" dirty="0" err="1"/>
              <a:t>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995892" y="1437161"/>
            <a:ext cx="176000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Chort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3401486" y="14417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3929592" y="1786533"/>
            <a:ext cx="1760008" cy="21732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58" hasCustomPrompt="1"/>
          </p:nvPr>
        </p:nvSpPr>
        <p:spPr>
          <a:xfrm>
            <a:off x="3386139" y="2136158"/>
            <a:ext cx="2303461" cy="195324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</a:t>
            </a:r>
            <a:r>
              <a:rPr lang="en-US" dirty="0"/>
              <a:t> </a:t>
            </a:r>
            <a:r>
              <a:rPr lang="en-US" dirty="0" err="1"/>
              <a:t>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males </a:t>
            </a:r>
            <a:r>
              <a:rPr lang="en-US" dirty="0" err="1"/>
              <a:t>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3929592" y="1437161"/>
            <a:ext cx="176000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Chort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60" hasCustomPrompt="1"/>
          </p:nvPr>
        </p:nvSpPr>
        <p:spPr>
          <a:xfrm>
            <a:off x="6381224" y="14417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61" hasCustomPrompt="1"/>
          </p:nvPr>
        </p:nvSpPr>
        <p:spPr>
          <a:xfrm>
            <a:off x="6909330" y="1786533"/>
            <a:ext cx="1760008" cy="21732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62" hasCustomPrompt="1"/>
          </p:nvPr>
        </p:nvSpPr>
        <p:spPr>
          <a:xfrm>
            <a:off x="6365877" y="2136158"/>
            <a:ext cx="2303461" cy="195324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</a:t>
            </a:r>
            <a:r>
              <a:rPr lang="en-US" dirty="0"/>
              <a:t> </a:t>
            </a:r>
            <a:r>
              <a:rPr lang="en-US" dirty="0" err="1"/>
              <a:t>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males </a:t>
            </a:r>
            <a:r>
              <a:rPr lang="en-US" dirty="0" err="1"/>
              <a:t>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6909330" y="1437161"/>
            <a:ext cx="176000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Chort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cxnSp>
        <p:nvCxnSpPr>
          <p:cNvPr id="50" name="Straight Connector 49"/>
          <p:cNvCxnSpPr/>
          <p:nvPr userDrawn="1"/>
        </p:nvCxnSpPr>
        <p:spPr>
          <a:xfrm>
            <a:off x="3086100" y="1437161"/>
            <a:ext cx="0" cy="2649138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>
            <a:off x="6019800" y="1437161"/>
            <a:ext cx="0" cy="2649138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03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3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6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4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9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452438" y="37912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13294" y="38293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206500" y="4227948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9" y="45491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72" name="Rounded Rectangle 71"/>
          <p:cNvSpPr/>
          <p:nvPr userDrawn="1"/>
        </p:nvSpPr>
        <p:spPr>
          <a:xfrm>
            <a:off x="3401486" y="37912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3462342" y="38293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165600" y="4227948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3411539" y="45491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76" name="Rounded Rectangle 75"/>
          <p:cNvSpPr/>
          <p:nvPr userDrawn="1"/>
        </p:nvSpPr>
        <p:spPr>
          <a:xfrm>
            <a:off x="6378577" y="37912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6439433" y="38293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7132638" y="4227948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6378577" y="45491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206500" y="3795045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4165600" y="3795045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7132638" y="3795045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215714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animBg="1"/>
      <p:bldP spid="7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/>
      <p:bldP spid="7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452438" y="14294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13294" y="14675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354138" y="1286933"/>
            <a:ext cx="3090862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354139" y="16875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32" name="Rounded Rectangle 31"/>
          <p:cNvSpPr/>
          <p:nvPr userDrawn="1"/>
        </p:nvSpPr>
        <p:spPr>
          <a:xfrm>
            <a:off x="452438" y="26613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513294" y="26994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354138" y="2518833"/>
            <a:ext cx="3090862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1354139" y="29194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40" name="Rounded Rectangle 39"/>
          <p:cNvSpPr/>
          <p:nvPr userDrawn="1"/>
        </p:nvSpPr>
        <p:spPr>
          <a:xfrm>
            <a:off x="452438" y="38932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13294" y="39313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1354138" y="3750733"/>
            <a:ext cx="3090862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354139" y="41513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5865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8029576" y="15437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8090432" y="15818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816476" y="1401233"/>
            <a:ext cx="3090862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16477" y="18018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32" name="Rounded Rectangle 31"/>
          <p:cNvSpPr/>
          <p:nvPr userDrawn="1"/>
        </p:nvSpPr>
        <p:spPr>
          <a:xfrm>
            <a:off x="8029576" y="27756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8090432" y="28137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4816476" y="2633133"/>
            <a:ext cx="3090862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4816477" y="30337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40" name="Rounded Rectangle 39"/>
          <p:cNvSpPr/>
          <p:nvPr userDrawn="1"/>
        </p:nvSpPr>
        <p:spPr>
          <a:xfrm>
            <a:off x="8029576" y="40075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8090432" y="40456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4816476" y="3865033"/>
            <a:ext cx="3090862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4816477" y="42656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8463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7039" y="1388534"/>
            <a:ext cx="1574804" cy="1574804"/>
          </a:xfrm>
          <a:custGeom>
            <a:avLst/>
            <a:gdLst/>
            <a:ahLst/>
            <a:cxnLst/>
            <a:rect l="l" t="t" r="r" b="b"/>
            <a:pathLst>
              <a:path w="2133600" h="2133600">
                <a:moveTo>
                  <a:pt x="355607" y="0"/>
                </a:moveTo>
                <a:lnTo>
                  <a:pt x="1777993" y="0"/>
                </a:lnTo>
                <a:cubicBezTo>
                  <a:pt x="1974389" y="0"/>
                  <a:pt x="2133600" y="159211"/>
                  <a:pt x="2133600" y="355607"/>
                </a:cubicBezTo>
                <a:lnTo>
                  <a:pt x="2133600" y="1777993"/>
                </a:lnTo>
                <a:cubicBezTo>
                  <a:pt x="2133600" y="1974389"/>
                  <a:pt x="1974389" y="2133600"/>
                  <a:pt x="1777993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3097909"/>
            <a:ext cx="1574804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27038" y="3465879"/>
            <a:ext cx="1574804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27039" y="3723989"/>
            <a:ext cx="1574804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004133" y="4390901"/>
            <a:ext cx="493333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40"/>
          </p:nvPr>
        </p:nvSpPr>
        <p:spPr>
          <a:xfrm>
            <a:off x="2594505" y="1388534"/>
            <a:ext cx="1574804" cy="1574804"/>
          </a:xfrm>
          <a:custGeom>
            <a:avLst/>
            <a:gdLst/>
            <a:ahLst/>
            <a:cxnLst/>
            <a:rect l="l" t="t" r="r" b="b"/>
            <a:pathLst>
              <a:path w="2133600" h="2133600">
                <a:moveTo>
                  <a:pt x="355607" y="0"/>
                </a:moveTo>
                <a:lnTo>
                  <a:pt x="1777993" y="0"/>
                </a:lnTo>
                <a:cubicBezTo>
                  <a:pt x="1974389" y="0"/>
                  <a:pt x="2133600" y="159211"/>
                  <a:pt x="2133600" y="355607"/>
                </a:cubicBezTo>
                <a:lnTo>
                  <a:pt x="2133600" y="1777993"/>
                </a:lnTo>
                <a:cubicBezTo>
                  <a:pt x="2133600" y="1974389"/>
                  <a:pt x="1974389" y="2133600"/>
                  <a:pt x="1777993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594504" y="3097909"/>
            <a:ext cx="1574804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594504" y="3465879"/>
            <a:ext cx="1574804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594505" y="3723989"/>
            <a:ext cx="1574804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171599" y="4390901"/>
            <a:ext cx="493333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45"/>
          </p:nvPr>
        </p:nvSpPr>
        <p:spPr>
          <a:xfrm>
            <a:off x="4846635" y="1388534"/>
            <a:ext cx="1574804" cy="1574804"/>
          </a:xfrm>
          <a:custGeom>
            <a:avLst/>
            <a:gdLst/>
            <a:ahLst/>
            <a:cxnLst/>
            <a:rect l="l" t="t" r="r" b="b"/>
            <a:pathLst>
              <a:path w="2133600" h="2133600">
                <a:moveTo>
                  <a:pt x="355607" y="0"/>
                </a:moveTo>
                <a:lnTo>
                  <a:pt x="1777993" y="0"/>
                </a:lnTo>
                <a:cubicBezTo>
                  <a:pt x="1974389" y="0"/>
                  <a:pt x="2133600" y="159211"/>
                  <a:pt x="2133600" y="355607"/>
                </a:cubicBezTo>
                <a:lnTo>
                  <a:pt x="2133600" y="1777993"/>
                </a:lnTo>
                <a:cubicBezTo>
                  <a:pt x="2133600" y="1974389"/>
                  <a:pt x="1974389" y="2133600"/>
                  <a:pt x="1777993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846634" y="3097909"/>
            <a:ext cx="1574804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846634" y="3465879"/>
            <a:ext cx="1574804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846635" y="3723989"/>
            <a:ext cx="1574804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423729" y="4390901"/>
            <a:ext cx="493333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50"/>
          </p:nvPr>
        </p:nvSpPr>
        <p:spPr>
          <a:xfrm>
            <a:off x="7107234" y="1388534"/>
            <a:ext cx="1574804" cy="1574804"/>
          </a:xfrm>
          <a:custGeom>
            <a:avLst/>
            <a:gdLst/>
            <a:ahLst/>
            <a:cxnLst/>
            <a:rect l="l" t="t" r="r" b="b"/>
            <a:pathLst>
              <a:path w="2133600" h="2133600">
                <a:moveTo>
                  <a:pt x="355607" y="0"/>
                </a:moveTo>
                <a:lnTo>
                  <a:pt x="1777993" y="0"/>
                </a:lnTo>
                <a:cubicBezTo>
                  <a:pt x="1974389" y="0"/>
                  <a:pt x="2133600" y="159211"/>
                  <a:pt x="2133600" y="355607"/>
                </a:cubicBezTo>
                <a:lnTo>
                  <a:pt x="2133600" y="1777993"/>
                </a:lnTo>
                <a:cubicBezTo>
                  <a:pt x="2133600" y="1974389"/>
                  <a:pt x="1974389" y="2133600"/>
                  <a:pt x="1777993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7107233" y="3097909"/>
            <a:ext cx="1574804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7107233" y="3465879"/>
            <a:ext cx="1574804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7107234" y="3723989"/>
            <a:ext cx="1574804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684328" y="4390901"/>
            <a:ext cx="493333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2298700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4508500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6769100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28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800"/>
                            </p:stCondLst>
                            <p:childTnLst>
                              <p:par>
                                <p:cTn id="4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1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3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4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900"/>
                            </p:stCondLst>
                            <p:childTnLst>
                              <p:par>
                                <p:cTn id="7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4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2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3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5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00"/>
                            </p:stCondLst>
                            <p:childTnLst>
                              <p:par>
                                <p:cTn id="10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4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83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3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3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7039" y="1371601"/>
            <a:ext cx="146526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27038" y="2861734"/>
            <a:ext cx="1465260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3072509"/>
            <a:ext cx="146525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27038" y="3440479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27039" y="3698589"/>
            <a:ext cx="146525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991434" y="4365501"/>
            <a:ext cx="459016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40"/>
          </p:nvPr>
        </p:nvSpPr>
        <p:spPr>
          <a:xfrm>
            <a:off x="2128841" y="1371601"/>
            <a:ext cx="146526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2128840" y="2861734"/>
            <a:ext cx="146526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128840" y="3072509"/>
            <a:ext cx="146525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128840" y="3440479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128841" y="3698589"/>
            <a:ext cx="146525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2693236" y="4365501"/>
            <a:ext cx="459016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45"/>
          </p:nvPr>
        </p:nvSpPr>
        <p:spPr>
          <a:xfrm>
            <a:off x="3830641" y="1371601"/>
            <a:ext cx="146526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5" name="Rectangle 44"/>
          <p:cNvSpPr/>
          <p:nvPr userDrawn="1"/>
        </p:nvSpPr>
        <p:spPr>
          <a:xfrm>
            <a:off x="3830640" y="2861734"/>
            <a:ext cx="1465260" cy="101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3830640" y="3072509"/>
            <a:ext cx="146525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3830640" y="3440479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3830641" y="3698589"/>
            <a:ext cx="146525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4395036" y="4365501"/>
            <a:ext cx="459016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0" name="Picture Placeholder 2"/>
          <p:cNvSpPr>
            <a:spLocks noGrp="1"/>
          </p:cNvSpPr>
          <p:nvPr>
            <p:ph type="pic" sz="quarter" idx="50"/>
          </p:nvPr>
        </p:nvSpPr>
        <p:spPr>
          <a:xfrm>
            <a:off x="5519741" y="1371601"/>
            <a:ext cx="146526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1" name="Rectangle 50"/>
          <p:cNvSpPr/>
          <p:nvPr userDrawn="1"/>
        </p:nvSpPr>
        <p:spPr>
          <a:xfrm>
            <a:off x="5519740" y="2861734"/>
            <a:ext cx="1465260" cy="1016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5519740" y="3072509"/>
            <a:ext cx="146525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3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5519740" y="3440479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5519741" y="3698589"/>
            <a:ext cx="146525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55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6084136" y="4365501"/>
            <a:ext cx="459016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6" name="Picture Placeholder 2"/>
          <p:cNvSpPr>
            <a:spLocks noGrp="1"/>
          </p:cNvSpPr>
          <p:nvPr>
            <p:ph type="pic" sz="quarter" idx="55"/>
          </p:nvPr>
        </p:nvSpPr>
        <p:spPr>
          <a:xfrm>
            <a:off x="7216778" y="1371601"/>
            <a:ext cx="146526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7" name="Rectangle 56"/>
          <p:cNvSpPr/>
          <p:nvPr userDrawn="1"/>
        </p:nvSpPr>
        <p:spPr>
          <a:xfrm>
            <a:off x="7216777" y="2861734"/>
            <a:ext cx="1465260" cy="101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7216777" y="3072509"/>
            <a:ext cx="146525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7216777" y="3440479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58" hasCustomPrompt="1"/>
          </p:nvPr>
        </p:nvSpPr>
        <p:spPr>
          <a:xfrm>
            <a:off x="7216778" y="3698589"/>
            <a:ext cx="146525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61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7781173" y="4365501"/>
            <a:ext cx="459016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1339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800"/>
                            </p:stCondLst>
                            <p:childTnLst>
                              <p:par>
                                <p:cTn id="4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3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4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6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900"/>
                            </p:stCondLst>
                            <p:childTnLst>
                              <p:par>
                                <p:cTn id="7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4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7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3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00"/>
                            </p:stCondLst>
                            <p:childTnLst>
                              <p:par>
                                <p:cTn id="10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4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8800"/>
                            </p:stCondLst>
                            <p:childTnLst>
                              <p:par>
                                <p:cTn id="1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3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9100"/>
                            </p:stCondLst>
                            <p:childTnLst>
                              <p:par>
                                <p:cTn id="13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96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4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900"/>
                            </p:stCondLst>
                            <p:childTnLst>
                              <p:par>
                                <p:cTn id="1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3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3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/>
      <p:bldP spid="3" grpId="0" animBg="1"/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/>
      <p:bldP spid="39" grpId="0" animBg="1"/>
      <p:bldP spid="4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/>
      <p:bldP spid="45" grpId="0" animBg="1"/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/>
      <p:bldP spid="51" grpId="0" animBg="1"/>
      <p:bldP spid="5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57" grpId="0" animBg="1"/>
      <p:bldP spid="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 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7039" y="1371601"/>
            <a:ext cx="146526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27038" y="2861734"/>
            <a:ext cx="1465260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3072509"/>
            <a:ext cx="146525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27038" y="3440479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27039" y="3698589"/>
            <a:ext cx="146525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991434" y="4365501"/>
            <a:ext cx="459016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2157413" y="1358901"/>
            <a:ext cx="294868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About</a:t>
            </a:r>
            <a:r>
              <a:rPr lang="es-ES_tradnl" dirty="0"/>
              <a:t> Bryan</a:t>
            </a:r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157412" y="1760733"/>
            <a:ext cx="294868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2172758" y="2036545"/>
            <a:ext cx="2932641" cy="2309822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  <a:p>
            <a:pPr marL="0" marR="0" lvl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5733356" y="1358901"/>
            <a:ext cx="294868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Skills</a:t>
            </a:r>
            <a:endParaRPr lang="es-ES_tradnl" dirty="0"/>
          </a:p>
        </p:txBody>
      </p:sp>
      <p:sp>
        <p:nvSpPr>
          <p:cNvPr id="71" name="Rectangle 70"/>
          <p:cNvSpPr/>
          <p:nvPr userDrawn="1"/>
        </p:nvSpPr>
        <p:spPr>
          <a:xfrm>
            <a:off x="5733356" y="2231278"/>
            <a:ext cx="2948682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 userDrawn="1"/>
        </p:nvSpPr>
        <p:spPr>
          <a:xfrm>
            <a:off x="5733356" y="2834136"/>
            <a:ext cx="2948682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 userDrawn="1"/>
        </p:nvSpPr>
        <p:spPr>
          <a:xfrm>
            <a:off x="5733356" y="3445043"/>
            <a:ext cx="2948682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5733356" y="4092367"/>
            <a:ext cx="2948682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5733355" y="1951109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Photoshop</a:t>
            </a:r>
            <a:endParaRPr lang="es-ES_tradnl" dirty="0"/>
          </a:p>
        </p:txBody>
      </p:sp>
      <p:sp>
        <p:nvSpPr>
          <p:cNvPr id="76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5733355" y="2568222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Illustrator</a:t>
            </a:r>
            <a:endParaRPr lang="es-ES_tradnl" dirty="0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5733355" y="3168589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InDesign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5733355" y="3816289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Muse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5410200" y="1358901"/>
            <a:ext cx="0" cy="2989665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50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4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/>
      <p:bldP spid="3" grpId="0" animBg="1"/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 animBg="1"/>
      <p:bldP spid="73" grpId="0" animBg="1"/>
      <p:bldP spid="74" grpId="0" animBg="1"/>
      <p:bldP spid="7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 zoo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7038" y="1143000"/>
            <a:ext cx="3268661" cy="4686299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267200" y="3680159"/>
            <a:ext cx="4398796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About</a:t>
            </a:r>
            <a:r>
              <a:rPr lang="es-ES_tradnl" dirty="0"/>
              <a:t> Bryan</a:t>
            </a:r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267201" y="4081991"/>
            <a:ext cx="439879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267199" y="4272366"/>
            <a:ext cx="4398797" cy="1061634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4267202" y="1066801"/>
            <a:ext cx="43989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Skills</a:t>
            </a:r>
            <a:endParaRPr lang="es-ES_tradnl" dirty="0"/>
          </a:p>
        </p:txBody>
      </p:sp>
      <p:sp>
        <p:nvSpPr>
          <p:cNvPr id="71" name="Rectangle 70"/>
          <p:cNvSpPr/>
          <p:nvPr userDrawn="1"/>
        </p:nvSpPr>
        <p:spPr>
          <a:xfrm>
            <a:off x="4267202" y="1837578"/>
            <a:ext cx="2184398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 userDrawn="1"/>
        </p:nvSpPr>
        <p:spPr>
          <a:xfrm>
            <a:off x="4267202" y="2338836"/>
            <a:ext cx="2184398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 userDrawn="1"/>
        </p:nvSpPr>
        <p:spPr>
          <a:xfrm>
            <a:off x="4267202" y="2860843"/>
            <a:ext cx="2184398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4267202" y="3406567"/>
            <a:ext cx="2184398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4267201" y="1557409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Photoshop</a:t>
            </a:r>
            <a:endParaRPr lang="es-ES_tradnl" dirty="0"/>
          </a:p>
        </p:txBody>
      </p:sp>
      <p:sp>
        <p:nvSpPr>
          <p:cNvPr id="76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4267201" y="2072922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Illustrator</a:t>
            </a:r>
            <a:endParaRPr lang="es-ES_tradnl" dirty="0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267201" y="2584389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InDesign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267201" y="3130489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Muse</a:t>
            </a:r>
          </a:p>
        </p:txBody>
      </p:sp>
      <p:sp>
        <p:nvSpPr>
          <p:cNvPr id="17" name="Freeform 16"/>
          <p:cNvSpPr/>
          <p:nvPr userDrawn="1"/>
        </p:nvSpPr>
        <p:spPr>
          <a:xfrm rot="1955458">
            <a:off x="-1565485" y="1667988"/>
            <a:ext cx="5663610" cy="1623404"/>
          </a:xfrm>
          <a:custGeom>
            <a:avLst/>
            <a:gdLst>
              <a:gd name="connsiteX0" fmla="*/ 4436533 w 4436533"/>
              <a:gd name="connsiteY0" fmla="*/ 164697 h 1756908"/>
              <a:gd name="connsiteX1" fmla="*/ 2302933 w 4436533"/>
              <a:gd name="connsiteY1" fmla="*/ 350964 h 1756908"/>
              <a:gd name="connsiteX2" fmla="*/ 3132667 w 4436533"/>
              <a:gd name="connsiteY2" fmla="*/ 1756430 h 1756908"/>
              <a:gd name="connsiteX3" fmla="*/ 3623733 w 4436533"/>
              <a:gd name="connsiteY3" fmla="*/ 503364 h 1756908"/>
              <a:gd name="connsiteX4" fmla="*/ 1405467 w 4436533"/>
              <a:gd name="connsiteY4" fmla="*/ 46164 h 1756908"/>
              <a:gd name="connsiteX5" fmla="*/ 0 w 4436533"/>
              <a:gd name="connsiteY5" fmla="*/ 1536297 h 1756908"/>
              <a:gd name="connsiteX0" fmla="*/ 4436533 w 4436533"/>
              <a:gd name="connsiteY0" fmla="*/ 260722 h 1853405"/>
              <a:gd name="connsiteX1" fmla="*/ 2302933 w 4436533"/>
              <a:gd name="connsiteY1" fmla="*/ 446989 h 1853405"/>
              <a:gd name="connsiteX2" fmla="*/ 3132667 w 4436533"/>
              <a:gd name="connsiteY2" fmla="*/ 1852455 h 1853405"/>
              <a:gd name="connsiteX3" fmla="*/ 3623733 w 4436533"/>
              <a:gd name="connsiteY3" fmla="*/ 599389 h 1853405"/>
              <a:gd name="connsiteX4" fmla="*/ 1405467 w 4436533"/>
              <a:gd name="connsiteY4" fmla="*/ 142189 h 1853405"/>
              <a:gd name="connsiteX5" fmla="*/ 0 w 4436533"/>
              <a:gd name="connsiteY5" fmla="*/ 1632322 h 1853405"/>
              <a:gd name="connsiteX0" fmla="*/ 4436533 w 4436533"/>
              <a:gd name="connsiteY0" fmla="*/ 260722 h 1852567"/>
              <a:gd name="connsiteX1" fmla="*/ 2302933 w 4436533"/>
              <a:gd name="connsiteY1" fmla="*/ 446989 h 1852567"/>
              <a:gd name="connsiteX2" fmla="*/ 3132667 w 4436533"/>
              <a:gd name="connsiteY2" fmla="*/ 1852455 h 1852567"/>
              <a:gd name="connsiteX3" fmla="*/ 3623733 w 4436533"/>
              <a:gd name="connsiteY3" fmla="*/ 599389 h 1852567"/>
              <a:gd name="connsiteX4" fmla="*/ 1405467 w 4436533"/>
              <a:gd name="connsiteY4" fmla="*/ 142189 h 1852567"/>
              <a:gd name="connsiteX5" fmla="*/ 0 w 4436533"/>
              <a:gd name="connsiteY5" fmla="*/ 1632322 h 1852567"/>
              <a:gd name="connsiteX0" fmla="*/ 4436533 w 4436533"/>
              <a:gd name="connsiteY0" fmla="*/ 260722 h 1852461"/>
              <a:gd name="connsiteX1" fmla="*/ 2540000 w 4436533"/>
              <a:gd name="connsiteY1" fmla="*/ 616323 h 1852461"/>
              <a:gd name="connsiteX2" fmla="*/ 3132667 w 4436533"/>
              <a:gd name="connsiteY2" fmla="*/ 1852455 h 1852461"/>
              <a:gd name="connsiteX3" fmla="*/ 3623733 w 4436533"/>
              <a:gd name="connsiteY3" fmla="*/ 599389 h 1852461"/>
              <a:gd name="connsiteX4" fmla="*/ 1405467 w 4436533"/>
              <a:gd name="connsiteY4" fmla="*/ 142189 h 1852461"/>
              <a:gd name="connsiteX5" fmla="*/ 0 w 4436533"/>
              <a:gd name="connsiteY5" fmla="*/ 1632322 h 1852461"/>
              <a:gd name="connsiteX0" fmla="*/ 4436533 w 4436533"/>
              <a:gd name="connsiteY0" fmla="*/ 260722 h 1852464"/>
              <a:gd name="connsiteX1" fmla="*/ 2540000 w 4436533"/>
              <a:gd name="connsiteY1" fmla="*/ 616323 h 1852464"/>
              <a:gd name="connsiteX2" fmla="*/ 3132667 w 4436533"/>
              <a:gd name="connsiteY2" fmla="*/ 1852455 h 1852464"/>
              <a:gd name="connsiteX3" fmla="*/ 3623733 w 4436533"/>
              <a:gd name="connsiteY3" fmla="*/ 599389 h 1852464"/>
              <a:gd name="connsiteX4" fmla="*/ 1405467 w 4436533"/>
              <a:gd name="connsiteY4" fmla="*/ 142189 h 1852464"/>
              <a:gd name="connsiteX5" fmla="*/ 0 w 4436533"/>
              <a:gd name="connsiteY5" fmla="*/ 1632322 h 1852464"/>
              <a:gd name="connsiteX0" fmla="*/ 4436533 w 4436533"/>
              <a:gd name="connsiteY0" fmla="*/ 160324 h 1531924"/>
              <a:gd name="connsiteX1" fmla="*/ 2540000 w 4436533"/>
              <a:gd name="connsiteY1" fmla="*/ 515925 h 1531924"/>
              <a:gd name="connsiteX2" fmla="*/ 2997200 w 4436533"/>
              <a:gd name="connsiteY2" fmla="*/ 1413391 h 1531924"/>
              <a:gd name="connsiteX3" fmla="*/ 3623733 w 4436533"/>
              <a:gd name="connsiteY3" fmla="*/ 498991 h 1531924"/>
              <a:gd name="connsiteX4" fmla="*/ 1405467 w 4436533"/>
              <a:gd name="connsiteY4" fmla="*/ 41791 h 1531924"/>
              <a:gd name="connsiteX5" fmla="*/ 0 w 4436533"/>
              <a:gd name="connsiteY5" fmla="*/ 1531924 h 1531924"/>
              <a:gd name="connsiteX0" fmla="*/ 4436533 w 4436533"/>
              <a:gd name="connsiteY0" fmla="*/ 160324 h 1531924"/>
              <a:gd name="connsiteX1" fmla="*/ 2540000 w 4436533"/>
              <a:gd name="connsiteY1" fmla="*/ 515925 h 1531924"/>
              <a:gd name="connsiteX2" fmla="*/ 2997200 w 4436533"/>
              <a:gd name="connsiteY2" fmla="*/ 1413391 h 1531924"/>
              <a:gd name="connsiteX3" fmla="*/ 3623733 w 4436533"/>
              <a:gd name="connsiteY3" fmla="*/ 498991 h 1531924"/>
              <a:gd name="connsiteX4" fmla="*/ 1405467 w 4436533"/>
              <a:gd name="connsiteY4" fmla="*/ 41791 h 1531924"/>
              <a:gd name="connsiteX5" fmla="*/ 0 w 4436533"/>
              <a:gd name="connsiteY5" fmla="*/ 1531924 h 1531924"/>
              <a:gd name="connsiteX0" fmla="*/ 3031066 w 3031066"/>
              <a:gd name="connsiteY0" fmla="*/ 160324 h 1419470"/>
              <a:gd name="connsiteX1" fmla="*/ 1134533 w 3031066"/>
              <a:gd name="connsiteY1" fmla="*/ 515925 h 1419470"/>
              <a:gd name="connsiteX2" fmla="*/ 1591733 w 3031066"/>
              <a:gd name="connsiteY2" fmla="*/ 1413391 h 1419470"/>
              <a:gd name="connsiteX3" fmla="*/ 2218266 w 3031066"/>
              <a:gd name="connsiteY3" fmla="*/ 498991 h 1419470"/>
              <a:gd name="connsiteX4" fmla="*/ 0 w 3031066"/>
              <a:gd name="connsiteY4" fmla="*/ 41791 h 1419470"/>
              <a:gd name="connsiteX0" fmla="*/ 4199466 w 4199466"/>
              <a:gd name="connsiteY0" fmla="*/ 5331 h 1264150"/>
              <a:gd name="connsiteX1" fmla="*/ 2302933 w 4199466"/>
              <a:gd name="connsiteY1" fmla="*/ 360932 h 1264150"/>
              <a:gd name="connsiteX2" fmla="*/ 2760133 w 4199466"/>
              <a:gd name="connsiteY2" fmla="*/ 1258398 h 1264150"/>
              <a:gd name="connsiteX3" fmla="*/ 3386666 w 4199466"/>
              <a:gd name="connsiteY3" fmla="*/ 343998 h 1264150"/>
              <a:gd name="connsiteX4" fmla="*/ 0 w 4199466"/>
              <a:gd name="connsiteY4" fmla="*/ 174664 h 1264150"/>
              <a:gd name="connsiteX0" fmla="*/ 4199466 w 4199466"/>
              <a:gd name="connsiteY0" fmla="*/ 272347 h 1531166"/>
              <a:gd name="connsiteX1" fmla="*/ 2302933 w 4199466"/>
              <a:gd name="connsiteY1" fmla="*/ 627948 h 1531166"/>
              <a:gd name="connsiteX2" fmla="*/ 2760133 w 4199466"/>
              <a:gd name="connsiteY2" fmla="*/ 1525414 h 1531166"/>
              <a:gd name="connsiteX3" fmla="*/ 3386666 w 4199466"/>
              <a:gd name="connsiteY3" fmla="*/ 611014 h 1531166"/>
              <a:gd name="connsiteX4" fmla="*/ 0 w 4199466"/>
              <a:gd name="connsiteY4" fmla="*/ 441680 h 1531166"/>
              <a:gd name="connsiteX0" fmla="*/ 4199466 w 4199466"/>
              <a:gd name="connsiteY0" fmla="*/ 340911 h 1602433"/>
              <a:gd name="connsiteX1" fmla="*/ 2302933 w 4199466"/>
              <a:gd name="connsiteY1" fmla="*/ 696512 h 1602433"/>
              <a:gd name="connsiteX2" fmla="*/ 2760133 w 4199466"/>
              <a:gd name="connsiteY2" fmla="*/ 1593978 h 1602433"/>
              <a:gd name="connsiteX3" fmla="*/ 3386666 w 4199466"/>
              <a:gd name="connsiteY3" fmla="*/ 679578 h 1602433"/>
              <a:gd name="connsiteX4" fmla="*/ 0 w 4199466"/>
              <a:gd name="connsiteY4" fmla="*/ 510244 h 1602433"/>
              <a:gd name="connsiteX0" fmla="*/ 4199466 w 4199466"/>
              <a:gd name="connsiteY0" fmla="*/ 320417 h 1573620"/>
              <a:gd name="connsiteX1" fmla="*/ 2302933 w 4199466"/>
              <a:gd name="connsiteY1" fmla="*/ 676018 h 1573620"/>
              <a:gd name="connsiteX2" fmla="*/ 2760133 w 4199466"/>
              <a:gd name="connsiteY2" fmla="*/ 1573484 h 1573620"/>
              <a:gd name="connsiteX3" fmla="*/ 3183466 w 4199466"/>
              <a:gd name="connsiteY3" fmla="*/ 726817 h 1573620"/>
              <a:gd name="connsiteX4" fmla="*/ 0 w 4199466"/>
              <a:gd name="connsiteY4" fmla="*/ 489750 h 1573620"/>
              <a:gd name="connsiteX0" fmla="*/ 4199466 w 4199466"/>
              <a:gd name="connsiteY0" fmla="*/ 320417 h 1573493"/>
              <a:gd name="connsiteX1" fmla="*/ 2048933 w 4199466"/>
              <a:gd name="connsiteY1" fmla="*/ 743751 h 1573493"/>
              <a:gd name="connsiteX2" fmla="*/ 2760133 w 4199466"/>
              <a:gd name="connsiteY2" fmla="*/ 1573484 h 1573493"/>
              <a:gd name="connsiteX3" fmla="*/ 3183466 w 4199466"/>
              <a:gd name="connsiteY3" fmla="*/ 726817 h 1573493"/>
              <a:gd name="connsiteX4" fmla="*/ 0 w 4199466"/>
              <a:gd name="connsiteY4" fmla="*/ 489750 h 1573493"/>
              <a:gd name="connsiteX0" fmla="*/ 4199466 w 4199466"/>
              <a:gd name="connsiteY0" fmla="*/ 320417 h 1573522"/>
              <a:gd name="connsiteX1" fmla="*/ 2048933 w 4199466"/>
              <a:gd name="connsiteY1" fmla="*/ 743751 h 1573522"/>
              <a:gd name="connsiteX2" fmla="*/ 2760133 w 4199466"/>
              <a:gd name="connsiteY2" fmla="*/ 1573484 h 1573522"/>
              <a:gd name="connsiteX3" fmla="*/ 3183466 w 4199466"/>
              <a:gd name="connsiteY3" fmla="*/ 726817 h 1573522"/>
              <a:gd name="connsiteX4" fmla="*/ 0 w 4199466"/>
              <a:gd name="connsiteY4" fmla="*/ 489750 h 1573522"/>
              <a:gd name="connsiteX0" fmla="*/ 4199466 w 4199466"/>
              <a:gd name="connsiteY0" fmla="*/ 254880 h 1474089"/>
              <a:gd name="connsiteX1" fmla="*/ 2048933 w 4199466"/>
              <a:gd name="connsiteY1" fmla="*/ 678214 h 1474089"/>
              <a:gd name="connsiteX2" fmla="*/ 2675467 w 4199466"/>
              <a:gd name="connsiteY2" fmla="*/ 1474080 h 1474089"/>
              <a:gd name="connsiteX3" fmla="*/ 3183466 w 4199466"/>
              <a:gd name="connsiteY3" fmla="*/ 661280 h 1474089"/>
              <a:gd name="connsiteX4" fmla="*/ 0 w 4199466"/>
              <a:gd name="connsiteY4" fmla="*/ 424213 h 1474089"/>
              <a:gd name="connsiteX0" fmla="*/ 4199466 w 4199466"/>
              <a:gd name="connsiteY0" fmla="*/ 254880 h 1476478"/>
              <a:gd name="connsiteX1" fmla="*/ 2048933 w 4199466"/>
              <a:gd name="connsiteY1" fmla="*/ 678214 h 1476478"/>
              <a:gd name="connsiteX2" fmla="*/ 2675467 w 4199466"/>
              <a:gd name="connsiteY2" fmla="*/ 1474080 h 1476478"/>
              <a:gd name="connsiteX3" fmla="*/ 3183466 w 4199466"/>
              <a:gd name="connsiteY3" fmla="*/ 661280 h 1476478"/>
              <a:gd name="connsiteX4" fmla="*/ 0 w 4199466"/>
              <a:gd name="connsiteY4" fmla="*/ 424213 h 1476478"/>
              <a:gd name="connsiteX0" fmla="*/ 4199466 w 4199466"/>
              <a:gd name="connsiteY0" fmla="*/ 279753 h 1501814"/>
              <a:gd name="connsiteX1" fmla="*/ 2048933 w 4199466"/>
              <a:gd name="connsiteY1" fmla="*/ 703087 h 1501814"/>
              <a:gd name="connsiteX2" fmla="*/ 2675467 w 4199466"/>
              <a:gd name="connsiteY2" fmla="*/ 1498953 h 1501814"/>
              <a:gd name="connsiteX3" fmla="*/ 3183466 w 4199466"/>
              <a:gd name="connsiteY3" fmla="*/ 686153 h 1501814"/>
              <a:gd name="connsiteX4" fmla="*/ 0 w 4199466"/>
              <a:gd name="connsiteY4" fmla="*/ 449086 h 1501814"/>
              <a:gd name="connsiteX0" fmla="*/ 4199466 w 4199466"/>
              <a:gd name="connsiteY0" fmla="*/ 279753 h 1499053"/>
              <a:gd name="connsiteX1" fmla="*/ 2099733 w 4199466"/>
              <a:gd name="connsiteY1" fmla="*/ 635354 h 1499053"/>
              <a:gd name="connsiteX2" fmla="*/ 2675467 w 4199466"/>
              <a:gd name="connsiteY2" fmla="*/ 1498953 h 1499053"/>
              <a:gd name="connsiteX3" fmla="*/ 3183466 w 4199466"/>
              <a:gd name="connsiteY3" fmla="*/ 686153 h 1499053"/>
              <a:gd name="connsiteX4" fmla="*/ 0 w 4199466"/>
              <a:gd name="connsiteY4" fmla="*/ 449086 h 1499053"/>
              <a:gd name="connsiteX0" fmla="*/ 4199466 w 4199466"/>
              <a:gd name="connsiteY0" fmla="*/ 279753 h 1499053"/>
              <a:gd name="connsiteX1" fmla="*/ 2099733 w 4199466"/>
              <a:gd name="connsiteY1" fmla="*/ 635354 h 1499053"/>
              <a:gd name="connsiteX2" fmla="*/ 2675467 w 4199466"/>
              <a:gd name="connsiteY2" fmla="*/ 1498953 h 1499053"/>
              <a:gd name="connsiteX3" fmla="*/ 3183466 w 4199466"/>
              <a:gd name="connsiteY3" fmla="*/ 686153 h 1499053"/>
              <a:gd name="connsiteX4" fmla="*/ 0 w 4199466"/>
              <a:gd name="connsiteY4" fmla="*/ 449086 h 1499053"/>
              <a:gd name="connsiteX0" fmla="*/ 4199466 w 4199466"/>
              <a:gd name="connsiteY0" fmla="*/ 376915 h 1596472"/>
              <a:gd name="connsiteX1" fmla="*/ 2099733 w 4199466"/>
              <a:gd name="connsiteY1" fmla="*/ 732516 h 1596472"/>
              <a:gd name="connsiteX2" fmla="*/ 2675467 w 4199466"/>
              <a:gd name="connsiteY2" fmla="*/ 1596115 h 1596472"/>
              <a:gd name="connsiteX3" fmla="*/ 3183466 w 4199466"/>
              <a:gd name="connsiteY3" fmla="*/ 783315 h 1596472"/>
              <a:gd name="connsiteX4" fmla="*/ 0 w 4199466"/>
              <a:gd name="connsiteY4" fmla="*/ 546248 h 1596472"/>
              <a:gd name="connsiteX0" fmla="*/ 3544017 w 3544017"/>
              <a:gd name="connsiteY0" fmla="*/ 447473 h 1666760"/>
              <a:gd name="connsiteX1" fmla="*/ 1444284 w 3544017"/>
              <a:gd name="connsiteY1" fmla="*/ 803074 h 1666760"/>
              <a:gd name="connsiteX2" fmla="*/ 2020018 w 3544017"/>
              <a:gd name="connsiteY2" fmla="*/ 1666673 h 1666760"/>
              <a:gd name="connsiteX3" fmla="*/ 2528017 w 3544017"/>
              <a:gd name="connsiteY3" fmla="*/ 853873 h 1666760"/>
              <a:gd name="connsiteX4" fmla="*/ 0 w 3544017"/>
              <a:gd name="connsiteY4" fmla="*/ 382340 h 1666760"/>
              <a:gd name="connsiteX0" fmla="*/ 3544017 w 3544017"/>
              <a:gd name="connsiteY0" fmla="*/ 321471 h 1540758"/>
              <a:gd name="connsiteX1" fmla="*/ 1444284 w 3544017"/>
              <a:gd name="connsiteY1" fmla="*/ 677072 h 1540758"/>
              <a:gd name="connsiteX2" fmla="*/ 2020018 w 3544017"/>
              <a:gd name="connsiteY2" fmla="*/ 1540671 h 1540758"/>
              <a:gd name="connsiteX3" fmla="*/ 2528017 w 3544017"/>
              <a:gd name="connsiteY3" fmla="*/ 727871 h 1540758"/>
              <a:gd name="connsiteX4" fmla="*/ 0 w 3544017"/>
              <a:gd name="connsiteY4" fmla="*/ 256338 h 1540758"/>
              <a:gd name="connsiteX0" fmla="*/ 3544017 w 3544017"/>
              <a:gd name="connsiteY0" fmla="*/ 377302 h 1596681"/>
              <a:gd name="connsiteX1" fmla="*/ 1444284 w 3544017"/>
              <a:gd name="connsiteY1" fmla="*/ 732903 h 1596681"/>
              <a:gd name="connsiteX2" fmla="*/ 2020018 w 3544017"/>
              <a:gd name="connsiteY2" fmla="*/ 1596502 h 1596681"/>
              <a:gd name="connsiteX3" fmla="*/ 2528017 w 3544017"/>
              <a:gd name="connsiteY3" fmla="*/ 783702 h 1596681"/>
              <a:gd name="connsiteX4" fmla="*/ 0 w 3544017"/>
              <a:gd name="connsiteY4" fmla="*/ 312169 h 1596681"/>
              <a:gd name="connsiteX0" fmla="*/ 3544017 w 3544017"/>
              <a:gd name="connsiteY0" fmla="*/ 403902 h 1623404"/>
              <a:gd name="connsiteX1" fmla="*/ 1444284 w 3544017"/>
              <a:gd name="connsiteY1" fmla="*/ 759503 h 1623404"/>
              <a:gd name="connsiteX2" fmla="*/ 2020018 w 3544017"/>
              <a:gd name="connsiteY2" fmla="*/ 1623102 h 1623404"/>
              <a:gd name="connsiteX3" fmla="*/ 2528017 w 3544017"/>
              <a:gd name="connsiteY3" fmla="*/ 810302 h 1623404"/>
              <a:gd name="connsiteX4" fmla="*/ 0 w 3544017"/>
              <a:gd name="connsiteY4" fmla="*/ 338769 h 162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4017" h="1623404">
                <a:moveTo>
                  <a:pt x="3544017" y="403902"/>
                </a:moveTo>
                <a:cubicBezTo>
                  <a:pt x="2585872" y="364391"/>
                  <a:pt x="1749084" y="99103"/>
                  <a:pt x="1444284" y="759503"/>
                </a:cubicBezTo>
                <a:cubicBezTo>
                  <a:pt x="1139484" y="1419903"/>
                  <a:pt x="1839396" y="1614636"/>
                  <a:pt x="2020018" y="1623102"/>
                </a:cubicBezTo>
                <a:cubicBezTo>
                  <a:pt x="2200640" y="1631568"/>
                  <a:pt x="2715067" y="1464599"/>
                  <a:pt x="2528017" y="810302"/>
                </a:cubicBezTo>
                <a:cubicBezTo>
                  <a:pt x="2340967" y="156005"/>
                  <a:pt x="1869835" y="-371234"/>
                  <a:pt x="0" y="338769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9"/>
          <p:cNvSpPr/>
          <p:nvPr userDrawn="1"/>
        </p:nvSpPr>
        <p:spPr>
          <a:xfrm rot="7893414">
            <a:off x="3863687" y="3577883"/>
            <a:ext cx="212542" cy="340940"/>
          </a:xfrm>
          <a:custGeom>
            <a:avLst/>
            <a:gdLst/>
            <a:ahLst/>
            <a:cxnLst/>
            <a:rect l="l" t="t" r="r" b="b"/>
            <a:pathLst>
              <a:path w="696359" h="1149768">
                <a:moveTo>
                  <a:pt x="355075" y="0"/>
                </a:moveTo>
                <a:lnTo>
                  <a:pt x="696359" y="1105109"/>
                </a:lnTo>
                <a:lnTo>
                  <a:pt x="372008" y="801168"/>
                </a:lnTo>
                <a:lnTo>
                  <a:pt x="0" y="114976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6718300" y="1837578"/>
            <a:ext cx="1963738" cy="174898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8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4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80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3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/>
      <p:bldP spid="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 animBg="1"/>
      <p:bldP spid="73" grpId="0" animBg="1"/>
      <p:bldP spid="74" grpId="0" animBg="1"/>
      <p:bldP spid="7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 animBg="1"/>
      <p:bldP spid="19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 zoo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1" y="1778002"/>
            <a:ext cx="9144000" cy="28320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52439" y="2219903"/>
            <a:ext cx="4043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About</a:t>
            </a:r>
            <a:r>
              <a:rPr lang="es-ES_tradnl" dirty="0"/>
              <a:t> Bryan</a:t>
            </a:r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52440" y="2621735"/>
            <a:ext cx="40433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52439" y="2812110"/>
            <a:ext cx="4043362" cy="1371724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724239" y="630300"/>
            <a:ext cx="3957800" cy="50847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72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dark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8916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" y="1788111"/>
            <a:ext cx="338137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WELCOME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28625" y="2342343"/>
            <a:ext cx="338137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428626" y="2230144"/>
            <a:ext cx="3383972" cy="36000"/>
            <a:chOff x="428625" y="3767667"/>
            <a:chExt cx="3263900" cy="69400"/>
          </a:xfrm>
        </p:grpSpPr>
        <p:sp>
          <p:nvSpPr>
            <p:cNvPr id="2" name="Rectangle 1"/>
            <p:cNvSpPr/>
            <p:nvPr userDrawn="1"/>
          </p:nvSpPr>
          <p:spPr>
            <a:xfrm>
              <a:off x="428625" y="3767667"/>
              <a:ext cx="815975" cy="6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1244600" y="3767667"/>
              <a:ext cx="815975" cy="69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060575" y="3767667"/>
              <a:ext cx="815975" cy="6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876550" y="3767667"/>
              <a:ext cx="815975" cy="69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2618156"/>
            <a:ext cx="3366029" cy="157282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221484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4166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content Clear">
    <p:bg>
      <p:bgPr>
        <a:solidFill>
          <a:srgbClr val="3EB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1" y="2679701"/>
            <a:ext cx="9144000" cy="2374900"/>
          </a:xfrm>
          <a:custGeom>
            <a:avLst/>
            <a:gdLst/>
            <a:ahLst/>
            <a:cxnLst/>
            <a:rect l="l" t="t" r="r" b="b"/>
            <a:pathLst>
              <a:path w="9144000" h="2153143">
                <a:moveTo>
                  <a:pt x="3759733" y="0"/>
                </a:moveTo>
                <a:cubicBezTo>
                  <a:pt x="3838366" y="0"/>
                  <a:pt x="3906277" y="26215"/>
                  <a:pt x="3962274" y="79300"/>
                </a:cubicBezTo>
                <a:cubicBezTo>
                  <a:pt x="4017676" y="132384"/>
                  <a:pt x="4045674" y="196609"/>
                  <a:pt x="4045674" y="271321"/>
                </a:cubicBezTo>
                <a:cubicBezTo>
                  <a:pt x="4045674" y="281152"/>
                  <a:pt x="4045674" y="290982"/>
                  <a:pt x="4044482" y="300157"/>
                </a:cubicBezTo>
                <a:cubicBezTo>
                  <a:pt x="4068311" y="294914"/>
                  <a:pt x="4093331" y="291638"/>
                  <a:pt x="4120138" y="291638"/>
                </a:cubicBezTo>
                <a:cubicBezTo>
                  <a:pt x="4202346" y="291638"/>
                  <a:pt x="4272640" y="319163"/>
                  <a:pt x="4331020" y="374869"/>
                </a:cubicBezTo>
                <a:cubicBezTo>
                  <a:pt x="4348295" y="391253"/>
                  <a:pt x="4363188" y="408948"/>
                  <a:pt x="4375103" y="427298"/>
                </a:cubicBezTo>
                <a:cubicBezTo>
                  <a:pt x="4428717" y="394530"/>
                  <a:pt x="4488883" y="377490"/>
                  <a:pt x="4556794" y="377490"/>
                </a:cubicBezTo>
                <a:lnTo>
                  <a:pt x="4572000" y="378013"/>
                </a:lnTo>
                <a:lnTo>
                  <a:pt x="4587205" y="377490"/>
                </a:lnTo>
                <a:cubicBezTo>
                  <a:pt x="4655116" y="377490"/>
                  <a:pt x="4715283" y="394530"/>
                  <a:pt x="4768896" y="427298"/>
                </a:cubicBezTo>
                <a:cubicBezTo>
                  <a:pt x="4780811" y="408948"/>
                  <a:pt x="4795704" y="391253"/>
                  <a:pt x="4812979" y="374869"/>
                </a:cubicBezTo>
                <a:cubicBezTo>
                  <a:pt x="4871359" y="319163"/>
                  <a:pt x="4941653" y="291638"/>
                  <a:pt x="5023861" y="291638"/>
                </a:cubicBezTo>
                <a:cubicBezTo>
                  <a:pt x="5050668" y="291638"/>
                  <a:pt x="5075688" y="294914"/>
                  <a:pt x="5099517" y="300157"/>
                </a:cubicBezTo>
                <a:cubicBezTo>
                  <a:pt x="5098325" y="290982"/>
                  <a:pt x="5098325" y="281152"/>
                  <a:pt x="5098325" y="271321"/>
                </a:cubicBezTo>
                <a:cubicBezTo>
                  <a:pt x="5098325" y="196609"/>
                  <a:pt x="5126323" y="132384"/>
                  <a:pt x="5181725" y="79300"/>
                </a:cubicBezTo>
                <a:cubicBezTo>
                  <a:pt x="5237722" y="26215"/>
                  <a:pt x="5305633" y="0"/>
                  <a:pt x="5384267" y="0"/>
                </a:cubicBezTo>
                <a:cubicBezTo>
                  <a:pt x="5463496" y="0"/>
                  <a:pt x="5530812" y="26215"/>
                  <a:pt x="5586808" y="79300"/>
                </a:cubicBezTo>
                <a:cubicBezTo>
                  <a:pt x="5615403" y="106169"/>
                  <a:pt x="5636849" y="136316"/>
                  <a:pt x="5650550" y="169084"/>
                </a:cubicBezTo>
                <a:cubicBezTo>
                  <a:pt x="5660081" y="158598"/>
                  <a:pt x="5669612" y="148113"/>
                  <a:pt x="5680335" y="138282"/>
                </a:cubicBezTo>
                <a:cubicBezTo>
                  <a:pt x="5764927" y="58327"/>
                  <a:pt x="5866197" y="18350"/>
                  <a:pt x="5985339" y="18350"/>
                </a:cubicBezTo>
                <a:cubicBezTo>
                  <a:pt x="6104482" y="18350"/>
                  <a:pt x="6206349" y="58327"/>
                  <a:pt x="6290344" y="138282"/>
                </a:cubicBezTo>
                <a:cubicBezTo>
                  <a:pt x="6308811" y="155650"/>
                  <a:pt x="6325193" y="173672"/>
                  <a:pt x="6339564" y="192514"/>
                </a:cubicBezTo>
                <a:lnTo>
                  <a:pt x="6372991" y="245722"/>
                </a:lnTo>
                <a:lnTo>
                  <a:pt x="6402166" y="212150"/>
                </a:lnTo>
                <a:cubicBezTo>
                  <a:pt x="6458162" y="159065"/>
                  <a:pt x="6526073" y="132850"/>
                  <a:pt x="6604707" y="132850"/>
                </a:cubicBezTo>
                <a:cubicBezTo>
                  <a:pt x="6683937" y="132850"/>
                  <a:pt x="6751253" y="159065"/>
                  <a:pt x="6807249" y="212150"/>
                </a:cubicBezTo>
                <a:cubicBezTo>
                  <a:pt x="6835843" y="239019"/>
                  <a:pt x="6857289" y="269166"/>
                  <a:pt x="6870991" y="301934"/>
                </a:cubicBezTo>
                <a:cubicBezTo>
                  <a:pt x="6880522" y="291449"/>
                  <a:pt x="6890053" y="280963"/>
                  <a:pt x="6900776" y="271132"/>
                </a:cubicBezTo>
                <a:cubicBezTo>
                  <a:pt x="6985367" y="191178"/>
                  <a:pt x="7086638" y="151200"/>
                  <a:pt x="7205780" y="151200"/>
                </a:cubicBezTo>
                <a:cubicBezTo>
                  <a:pt x="7324922" y="151200"/>
                  <a:pt x="7426789" y="191178"/>
                  <a:pt x="7510785" y="271132"/>
                </a:cubicBezTo>
                <a:cubicBezTo>
                  <a:pt x="7547719" y="305867"/>
                  <a:pt x="7576312" y="343222"/>
                  <a:pt x="7597162" y="384511"/>
                </a:cubicBezTo>
                <a:cubicBezTo>
                  <a:pt x="7625757" y="377957"/>
                  <a:pt x="7656138" y="374680"/>
                  <a:pt x="7688306" y="374680"/>
                </a:cubicBezTo>
                <a:cubicBezTo>
                  <a:pt x="7793152" y="374680"/>
                  <a:pt x="7882509" y="410069"/>
                  <a:pt x="7956376" y="480193"/>
                </a:cubicBezTo>
                <a:cubicBezTo>
                  <a:pt x="7996289" y="518205"/>
                  <a:pt x="8025479" y="560148"/>
                  <a:pt x="8043946" y="606679"/>
                </a:cubicBezTo>
                <a:cubicBezTo>
                  <a:pt x="8104113" y="580465"/>
                  <a:pt x="8170237" y="567357"/>
                  <a:pt x="8242914" y="567357"/>
                </a:cubicBezTo>
                <a:cubicBezTo>
                  <a:pt x="8332270" y="567357"/>
                  <a:pt x="8411574" y="587264"/>
                  <a:pt x="8481077" y="626801"/>
                </a:cubicBezTo>
                <a:lnTo>
                  <a:pt x="8488422" y="631909"/>
                </a:lnTo>
                <a:lnTo>
                  <a:pt x="8521208" y="615142"/>
                </a:lnTo>
                <a:cubicBezTo>
                  <a:pt x="8555238" y="601789"/>
                  <a:pt x="8592172" y="595072"/>
                  <a:pt x="8632085" y="595072"/>
                </a:cubicBezTo>
                <a:cubicBezTo>
                  <a:pt x="8711910" y="595072"/>
                  <a:pt x="8779822" y="621941"/>
                  <a:pt x="8836414" y="675026"/>
                </a:cubicBezTo>
                <a:cubicBezTo>
                  <a:pt x="8872753" y="709760"/>
                  <a:pt x="8897177" y="749082"/>
                  <a:pt x="8910282" y="792992"/>
                </a:cubicBezTo>
                <a:cubicBezTo>
                  <a:pt x="8928153" y="784472"/>
                  <a:pt x="8947216" y="780540"/>
                  <a:pt x="8968662" y="780540"/>
                </a:cubicBezTo>
                <a:cubicBezTo>
                  <a:pt x="9003213" y="780540"/>
                  <a:pt x="9032999" y="791681"/>
                  <a:pt x="9058018" y="813308"/>
                </a:cubicBezTo>
                <a:cubicBezTo>
                  <a:pt x="9065167" y="787094"/>
                  <a:pt x="9079464" y="763501"/>
                  <a:pt x="9100909" y="743185"/>
                </a:cubicBezTo>
                <a:cubicBezTo>
                  <a:pt x="9114015" y="730732"/>
                  <a:pt x="9128312" y="720901"/>
                  <a:pt x="9143205" y="713693"/>
                </a:cubicBezTo>
                <a:cubicBezTo>
                  <a:pt x="9143205" y="781523"/>
                  <a:pt x="9143205" y="832396"/>
                  <a:pt x="9143205" y="870551"/>
                </a:cubicBezTo>
                <a:lnTo>
                  <a:pt x="9143205" y="877894"/>
                </a:lnTo>
                <a:lnTo>
                  <a:pt x="9144000" y="877583"/>
                </a:lnTo>
                <a:lnTo>
                  <a:pt x="9144000" y="1264698"/>
                </a:lnTo>
                <a:lnTo>
                  <a:pt x="9142413" y="1264698"/>
                </a:lnTo>
                <a:lnTo>
                  <a:pt x="9142413" y="2153143"/>
                </a:lnTo>
                <a:lnTo>
                  <a:pt x="0" y="2153143"/>
                </a:lnTo>
                <a:lnTo>
                  <a:pt x="0" y="1264698"/>
                </a:lnTo>
                <a:lnTo>
                  <a:pt x="0" y="877583"/>
                </a:lnTo>
                <a:lnTo>
                  <a:pt x="794" y="877894"/>
                </a:lnTo>
                <a:lnTo>
                  <a:pt x="794" y="870551"/>
                </a:lnTo>
                <a:cubicBezTo>
                  <a:pt x="794" y="832396"/>
                  <a:pt x="794" y="781523"/>
                  <a:pt x="794" y="713693"/>
                </a:cubicBezTo>
                <a:cubicBezTo>
                  <a:pt x="15687" y="720901"/>
                  <a:pt x="29984" y="730732"/>
                  <a:pt x="43089" y="743185"/>
                </a:cubicBezTo>
                <a:cubicBezTo>
                  <a:pt x="64535" y="763501"/>
                  <a:pt x="78832" y="787094"/>
                  <a:pt x="85981" y="813308"/>
                </a:cubicBezTo>
                <a:cubicBezTo>
                  <a:pt x="111000" y="791681"/>
                  <a:pt x="140786" y="780540"/>
                  <a:pt x="175338" y="780540"/>
                </a:cubicBezTo>
                <a:cubicBezTo>
                  <a:pt x="196783" y="780540"/>
                  <a:pt x="215846" y="784472"/>
                  <a:pt x="233718" y="792992"/>
                </a:cubicBezTo>
                <a:cubicBezTo>
                  <a:pt x="246823" y="749082"/>
                  <a:pt x="271247" y="709760"/>
                  <a:pt x="307585" y="675026"/>
                </a:cubicBezTo>
                <a:cubicBezTo>
                  <a:pt x="364178" y="621941"/>
                  <a:pt x="432089" y="595072"/>
                  <a:pt x="511914" y="595072"/>
                </a:cubicBezTo>
                <a:cubicBezTo>
                  <a:pt x="551827" y="595072"/>
                  <a:pt x="588761" y="601789"/>
                  <a:pt x="622791" y="615142"/>
                </a:cubicBezTo>
                <a:lnTo>
                  <a:pt x="655577" y="631909"/>
                </a:lnTo>
                <a:lnTo>
                  <a:pt x="662922" y="626801"/>
                </a:lnTo>
                <a:cubicBezTo>
                  <a:pt x="732424" y="587264"/>
                  <a:pt x="811729" y="567357"/>
                  <a:pt x="901086" y="567357"/>
                </a:cubicBezTo>
                <a:cubicBezTo>
                  <a:pt x="973762" y="567357"/>
                  <a:pt x="1039887" y="580465"/>
                  <a:pt x="1100053" y="606679"/>
                </a:cubicBezTo>
                <a:cubicBezTo>
                  <a:pt x="1118520" y="560148"/>
                  <a:pt x="1147710" y="518205"/>
                  <a:pt x="1187623" y="480193"/>
                </a:cubicBezTo>
                <a:cubicBezTo>
                  <a:pt x="1261491" y="410069"/>
                  <a:pt x="1350848" y="374680"/>
                  <a:pt x="1455693" y="374680"/>
                </a:cubicBezTo>
                <a:cubicBezTo>
                  <a:pt x="1487862" y="374680"/>
                  <a:pt x="1518243" y="377957"/>
                  <a:pt x="1546837" y="384511"/>
                </a:cubicBezTo>
                <a:cubicBezTo>
                  <a:pt x="1567686" y="343222"/>
                  <a:pt x="1596281" y="305867"/>
                  <a:pt x="1633215" y="271132"/>
                </a:cubicBezTo>
                <a:cubicBezTo>
                  <a:pt x="1717210" y="191178"/>
                  <a:pt x="1819077" y="151200"/>
                  <a:pt x="1938219" y="151200"/>
                </a:cubicBezTo>
                <a:cubicBezTo>
                  <a:pt x="2057362" y="151200"/>
                  <a:pt x="2158632" y="191178"/>
                  <a:pt x="2243223" y="271132"/>
                </a:cubicBezTo>
                <a:cubicBezTo>
                  <a:pt x="2253947" y="280963"/>
                  <a:pt x="2263478" y="291449"/>
                  <a:pt x="2273009" y="301934"/>
                </a:cubicBezTo>
                <a:cubicBezTo>
                  <a:pt x="2286710" y="269166"/>
                  <a:pt x="2308156" y="239019"/>
                  <a:pt x="2336750" y="212150"/>
                </a:cubicBezTo>
                <a:cubicBezTo>
                  <a:pt x="2392747" y="159065"/>
                  <a:pt x="2460063" y="132850"/>
                  <a:pt x="2539292" y="132850"/>
                </a:cubicBezTo>
                <a:cubicBezTo>
                  <a:pt x="2617926" y="132850"/>
                  <a:pt x="2685837" y="159065"/>
                  <a:pt x="2741834" y="212150"/>
                </a:cubicBezTo>
                <a:lnTo>
                  <a:pt x="2771008" y="245722"/>
                </a:lnTo>
                <a:lnTo>
                  <a:pt x="2804435" y="192514"/>
                </a:lnTo>
                <a:cubicBezTo>
                  <a:pt x="2818807" y="173672"/>
                  <a:pt x="2835188" y="155650"/>
                  <a:pt x="2853656" y="138282"/>
                </a:cubicBezTo>
                <a:cubicBezTo>
                  <a:pt x="2937651" y="58327"/>
                  <a:pt x="3039517" y="18350"/>
                  <a:pt x="3158660" y="18350"/>
                </a:cubicBezTo>
                <a:cubicBezTo>
                  <a:pt x="3277802" y="18350"/>
                  <a:pt x="3379073" y="58327"/>
                  <a:pt x="3463664" y="138282"/>
                </a:cubicBezTo>
                <a:cubicBezTo>
                  <a:pt x="3474387" y="148113"/>
                  <a:pt x="3483918" y="158598"/>
                  <a:pt x="3493450" y="169084"/>
                </a:cubicBezTo>
                <a:cubicBezTo>
                  <a:pt x="3507150" y="136316"/>
                  <a:pt x="3528596" y="106169"/>
                  <a:pt x="3557190" y="79300"/>
                </a:cubicBezTo>
                <a:cubicBezTo>
                  <a:pt x="3613188" y="26215"/>
                  <a:pt x="3680503" y="0"/>
                  <a:pt x="3759733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003057"/>
            <a:ext cx="9142413" cy="2711943"/>
          </a:xfrm>
          <a:custGeom>
            <a:avLst/>
            <a:gdLst/>
            <a:ahLst/>
            <a:cxnLst/>
            <a:rect l="l" t="t" r="r" b="b"/>
            <a:pathLst>
              <a:path w="9142413" h="2309812">
                <a:moveTo>
                  <a:pt x="1632178" y="0"/>
                </a:moveTo>
                <a:cubicBezTo>
                  <a:pt x="1790476" y="0"/>
                  <a:pt x="1924970" y="47614"/>
                  <a:pt x="2036850" y="144034"/>
                </a:cubicBezTo>
                <a:cubicBezTo>
                  <a:pt x="2093980" y="192838"/>
                  <a:pt x="2136828" y="247595"/>
                  <a:pt x="2164203" y="307113"/>
                </a:cubicBezTo>
                <a:cubicBezTo>
                  <a:pt x="2183246" y="288067"/>
                  <a:pt x="2202289" y="269022"/>
                  <a:pt x="2223713" y="251166"/>
                </a:cubicBezTo>
                <a:cubicBezTo>
                  <a:pt x="2392723" y="105942"/>
                  <a:pt x="2595059" y="33330"/>
                  <a:pt x="2833101" y="33330"/>
                </a:cubicBezTo>
                <a:cubicBezTo>
                  <a:pt x="3071144" y="33330"/>
                  <a:pt x="3274670" y="105942"/>
                  <a:pt x="3442490" y="251166"/>
                </a:cubicBezTo>
                <a:cubicBezTo>
                  <a:pt x="3516283" y="314255"/>
                  <a:pt x="3573413" y="382106"/>
                  <a:pt x="3615070" y="457099"/>
                </a:cubicBezTo>
                <a:cubicBezTo>
                  <a:pt x="3672201" y="445195"/>
                  <a:pt x="3732901" y="439243"/>
                  <a:pt x="3797173" y="439243"/>
                </a:cubicBezTo>
                <a:cubicBezTo>
                  <a:pt x="4006650" y="439243"/>
                  <a:pt x="4185182" y="503523"/>
                  <a:pt x="4332768" y="630891"/>
                </a:cubicBezTo>
                <a:cubicBezTo>
                  <a:pt x="4412512" y="699932"/>
                  <a:pt x="4470833" y="776115"/>
                  <a:pt x="4507729" y="860631"/>
                </a:cubicBezTo>
                <a:cubicBezTo>
                  <a:pt x="4627941" y="813017"/>
                  <a:pt x="4760054" y="789209"/>
                  <a:pt x="4905260" y="789209"/>
                </a:cubicBezTo>
                <a:cubicBezTo>
                  <a:pt x="5143302" y="789209"/>
                  <a:pt x="5345638" y="853489"/>
                  <a:pt x="5513458" y="980858"/>
                </a:cubicBezTo>
                <a:cubicBezTo>
                  <a:pt x="5544403" y="1004665"/>
                  <a:pt x="5571778" y="1028472"/>
                  <a:pt x="5596773" y="1053470"/>
                </a:cubicBezTo>
                <a:cubicBezTo>
                  <a:pt x="5649142" y="1035614"/>
                  <a:pt x="5705082" y="1027282"/>
                  <a:pt x="5765783" y="1027282"/>
                </a:cubicBezTo>
                <a:cubicBezTo>
                  <a:pt x="5897896" y="1027282"/>
                  <a:pt x="6009776" y="1067754"/>
                  <a:pt x="6102613" y="1147508"/>
                </a:cubicBezTo>
                <a:cubicBezTo>
                  <a:pt x="6124036" y="1166554"/>
                  <a:pt x="6144270" y="1186790"/>
                  <a:pt x="6160933" y="1207026"/>
                </a:cubicBezTo>
                <a:cubicBezTo>
                  <a:pt x="6191879" y="1202265"/>
                  <a:pt x="6224014" y="1199884"/>
                  <a:pt x="6257340" y="1199884"/>
                </a:cubicBezTo>
                <a:cubicBezTo>
                  <a:pt x="6384693" y="1199884"/>
                  <a:pt x="6494192" y="1230833"/>
                  <a:pt x="6584648" y="1292732"/>
                </a:cubicBezTo>
                <a:cubicBezTo>
                  <a:pt x="6617974" y="1315349"/>
                  <a:pt x="6645349" y="1340347"/>
                  <a:pt x="6666773" y="1366535"/>
                </a:cubicBezTo>
                <a:cubicBezTo>
                  <a:pt x="6719142" y="1340347"/>
                  <a:pt x="6776272" y="1327253"/>
                  <a:pt x="6841734" y="1327253"/>
                </a:cubicBezTo>
                <a:cubicBezTo>
                  <a:pt x="6935761" y="1327253"/>
                  <a:pt x="7016695" y="1355821"/>
                  <a:pt x="7083347" y="1411768"/>
                </a:cubicBezTo>
                <a:cubicBezTo>
                  <a:pt x="7084537" y="1410578"/>
                  <a:pt x="7085727" y="1410578"/>
                  <a:pt x="7086918" y="1409388"/>
                </a:cubicBezTo>
                <a:cubicBezTo>
                  <a:pt x="7189276" y="1349870"/>
                  <a:pt x="7311868" y="1320111"/>
                  <a:pt x="7455883" y="1320111"/>
                </a:cubicBezTo>
                <a:cubicBezTo>
                  <a:pt x="7513013" y="1320111"/>
                  <a:pt x="7566573" y="1324872"/>
                  <a:pt x="7616562" y="1333205"/>
                </a:cubicBezTo>
                <a:cubicBezTo>
                  <a:pt x="7642746" y="1295113"/>
                  <a:pt x="7674882" y="1259402"/>
                  <a:pt x="7712969" y="1226072"/>
                </a:cubicBezTo>
                <a:cubicBezTo>
                  <a:pt x="7826039" y="1129653"/>
                  <a:pt x="7961723" y="1080848"/>
                  <a:pt x="8121211" y="1080848"/>
                </a:cubicBezTo>
                <a:cubicBezTo>
                  <a:pt x="8280700" y="1080848"/>
                  <a:pt x="8416384" y="1129653"/>
                  <a:pt x="8529454" y="1226072"/>
                </a:cubicBezTo>
                <a:cubicBezTo>
                  <a:pt x="8602057" y="1289161"/>
                  <a:pt x="8650855" y="1360583"/>
                  <a:pt x="8677040" y="1440337"/>
                </a:cubicBezTo>
                <a:cubicBezTo>
                  <a:pt x="8712746" y="1424862"/>
                  <a:pt x="8750833" y="1417720"/>
                  <a:pt x="8793681" y="1417720"/>
                </a:cubicBezTo>
                <a:cubicBezTo>
                  <a:pt x="8862713" y="1417720"/>
                  <a:pt x="8922224" y="1437956"/>
                  <a:pt x="8972212" y="1477238"/>
                </a:cubicBezTo>
                <a:cubicBezTo>
                  <a:pt x="8986495" y="1429624"/>
                  <a:pt x="9015060" y="1386771"/>
                  <a:pt x="9057908" y="1349870"/>
                </a:cubicBezTo>
                <a:cubicBezTo>
                  <a:pt x="9084092" y="1327253"/>
                  <a:pt x="9112657" y="1309397"/>
                  <a:pt x="9142413" y="1296303"/>
                </a:cubicBezTo>
                <a:cubicBezTo>
                  <a:pt x="9142413" y="1789113"/>
                  <a:pt x="9142413" y="1789113"/>
                  <a:pt x="9142413" y="1789113"/>
                </a:cubicBezTo>
                <a:lnTo>
                  <a:pt x="9142413" y="2309812"/>
                </a:lnTo>
                <a:lnTo>
                  <a:pt x="0" y="2309812"/>
                </a:lnTo>
                <a:lnTo>
                  <a:pt x="0" y="1789113"/>
                </a:lnTo>
                <a:lnTo>
                  <a:pt x="1588" y="1789113"/>
                </a:lnTo>
                <a:cubicBezTo>
                  <a:pt x="1588" y="686838"/>
                  <a:pt x="1588" y="686838"/>
                  <a:pt x="1588" y="686838"/>
                </a:cubicBezTo>
                <a:cubicBezTo>
                  <a:pt x="14680" y="686838"/>
                  <a:pt x="26582" y="685648"/>
                  <a:pt x="39675" y="685648"/>
                </a:cubicBezTo>
                <a:cubicBezTo>
                  <a:pt x="175359" y="685648"/>
                  <a:pt x="295570" y="716597"/>
                  <a:pt x="402689" y="776115"/>
                </a:cubicBezTo>
                <a:cubicBezTo>
                  <a:pt x="426494" y="742785"/>
                  <a:pt x="456249" y="710645"/>
                  <a:pt x="490765" y="680886"/>
                </a:cubicBezTo>
                <a:cubicBezTo>
                  <a:pt x="607406" y="579706"/>
                  <a:pt x="747851" y="529711"/>
                  <a:pt x="912100" y="529711"/>
                </a:cubicBezTo>
                <a:cubicBezTo>
                  <a:pt x="965659" y="529711"/>
                  <a:pt x="1015648" y="535662"/>
                  <a:pt x="1063257" y="545185"/>
                </a:cubicBezTo>
                <a:cubicBezTo>
                  <a:pt x="1060876" y="528520"/>
                  <a:pt x="1060876" y="510665"/>
                  <a:pt x="1060876" y="492809"/>
                </a:cubicBezTo>
                <a:cubicBezTo>
                  <a:pt x="1060876" y="357108"/>
                  <a:pt x="1116816" y="240453"/>
                  <a:pt x="1227506" y="144034"/>
                </a:cubicBezTo>
                <a:cubicBezTo>
                  <a:pt x="1339386" y="47614"/>
                  <a:pt x="1475070" y="0"/>
                  <a:pt x="16321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554039" y="4086927"/>
            <a:ext cx="4043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554040" y="4463359"/>
            <a:ext cx="40433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554039" y="4653734"/>
            <a:ext cx="4043362" cy="654866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2362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1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content Clear">
    <p:bg>
      <p:bgPr>
        <a:solidFill>
          <a:srgbClr val="3EB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 rot="10800000">
            <a:off x="0" y="0"/>
            <a:ext cx="9142413" cy="2711943"/>
          </a:xfrm>
          <a:custGeom>
            <a:avLst/>
            <a:gdLst/>
            <a:ahLst/>
            <a:cxnLst/>
            <a:rect l="l" t="t" r="r" b="b"/>
            <a:pathLst>
              <a:path w="9142413" h="2309812">
                <a:moveTo>
                  <a:pt x="1632178" y="0"/>
                </a:moveTo>
                <a:cubicBezTo>
                  <a:pt x="1790476" y="0"/>
                  <a:pt x="1924970" y="47614"/>
                  <a:pt x="2036850" y="144034"/>
                </a:cubicBezTo>
                <a:cubicBezTo>
                  <a:pt x="2093980" y="192838"/>
                  <a:pt x="2136828" y="247595"/>
                  <a:pt x="2164203" y="307113"/>
                </a:cubicBezTo>
                <a:cubicBezTo>
                  <a:pt x="2183246" y="288067"/>
                  <a:pt x="2202289" y="269022"/>
                  <a:pt x="2223713" y="251166"/>
                </a:cubicBezTo>
                <a:cubicBezTo>
                  <a:pt x="2392723" y="105942"/>
                  <a:pt x="2595059" y="33330"/>
                  <a:pt x="2833101" y="33330"/>
                </a:cubicBezTo>
                <a:cubicBezTo>
                  <a:pt x="3071144" y="33330"/>
                  <a:pt x="3274670" y="105942"/>
                  <a:pt x="3442490" y="251166"/>
                </a:cubicBezTo>
                <a:cubicBezTo>
                  <a:pt x="3516283" y="314255"/>
                  <a:pt x="3573413" y="382106"/>
                  <a:pt x="3615070" y="457099"/>
                </a:cubicBezTo>
                <a:cubicBezTo>
                  <a:pt x="3672201" y="445195"/>
                  <a:pt x="3732901" y="439243"/>
                  <a:pt x="3797173" y="439243"/>
                </a:cubicBezTo>
                <a:cubicBezTo>
                  <a:pt x="4006650" y="439243"/>
                  <a:pt x="4185182" y="503523"/>
                  <a:pt x="4332768" y="630891"/>
                </a:cubicBezTo>
                <a:cubicBezTo>
                  <a:pt x="4412512" y="699932"/>
                  <a:pt x="4470833" y="776115"/>
                  <a:pt x="4507729" y="860631"/>
                </a:cubicBezTo>
                <a:cubicBezTo>
                  <a:pt x="4627941" y="813017"/>
                  <a:pt x="4760054" y="789209"/>
                  <a:pt x="4905260" y="789209"/>
                </a:cubicBezTo>
                <a:cubicBezTo>
                  <a:pt x="5143302" y="789209"/>
                  <a:pt x="5345638" y="853489"/>
                  <a:pt x="5513458" y="980858"/>
                </a:cubicBezTo>
                <a:cubicBezTo>
                  <a:pt x="5544403" y="1004665"/>
                  <a:pt x="5571778" y="1028472"/>
                  <a:pt x="5596773" y="1053470"/>
                </a:cubicBezTo>
                <a:cubicBezTo>
                  <a:pt x="5649142" y="1035614"/>
                  <a:pt x="5705082" y="1027282"/>
                  <a:pt x="5765783" y="1027282"/>
                </a:cubicBezTo>
                <a:cubicBezTo>
                  <a:pt x="5897896" y="1027282"/>
                  <a:pt x="6009776" y="1067754"/>
                  <a:pt x="6102613" y="1147508"/>
                </a:cubicBezTo>
                <a:cubicBezTo>
                  <a:pt x="6124036" y="1166554"/>
                  <a:pt x="6144270" y="1186790"/>
                  <a:pt x="6160933" y="1207026"/>
                </a:cubicBezTo>
                <a:cubicBezTo>
                  <a:pt x="6191879" y="1202265"/>
                  <a:pt x="6224014" y="1199884"/>
                  <a:pt x="6257340" y="1199884"/>
                </a:cubicBezTo>
                <a:cubicBezTo>
                  <a:pt x="6384693" y="1199884"/>
                  <a:pt x="6494192" y="1230833"/>
                  <a:pt x="6584648" y="1292732"/>
                </a:cubicBezTo>
                <a:cubicBezTo>
                  <a:pt x="6617974" y="1315349"/>
                  <a:pt x="6645349" y="1340347"/>
                  <a:pt x="6666773" y="1366535"/>
                </a:cubicBezTo>
                <a:cubicBezTo>
                  <a:pt x="6719142" y="1340347"/>
                  <a:pt x="6776272" y="1327253"/>
                  <a:pt x="6841734" y="1327253"/>
                </a:cubicBezTo>
                <a:cubicBezTo>
                  <a:pt x="6935761" y="1327253"/>
                  <a:pt x="7016695" y="1355821"/>
                  <a:pt x="7083347" y="1411768"/>
                </a:cubicBezTo>
                <a:cubicBezTo>
                  <a:pt x="7084537" y="1410578"/>
                  <a:pt x="7085727" y="1410578"/>
                  <a:pt x="7086918" y="1409388"/>
                </a:cubicBezTo>
                <a:cubicBezTo>
                  <a:pt x="7189276" y="1349870"/>
                  <a:pt x="7311868" y="1320111"/>
                  <a:pt x="7455883" y="1320111"/>
                </a:cubicBezTo>
                <a:cubicBezTo>
                  <a:pt x="7513013" y="1320111"/>
                  <a:pt x="7566573" y="1324872"/>
                  <a:pt x="7616562" y="1333205"/>
                </a:cubicBezTo>
                <a:cubicBezTo>
                  <a:pt x="7642746" y="1295113"/>
                  <a:pt x="7674882" y="1259402"/>
                  <a:pt x="7712969" y="1226072"/>
                </a:cubicBezTo>
                <a:cubicBezTo>
                  <a:pt x="7826039" y="1129653"/>
                  <a:pt x="7961723" y="1080848"/>
                  <a:pt x="8121211" y="1080848"/>
                </a:cubicBezTo>
                <a:cubicBezTo>
                  <a:pt x="8280700" y="1080848"/>
                  <a:pt x="8416384" y="1129653"/>
                  <a:pt x="8529454" y="1226072"/>
                </a:cubicBezTo>
                <a:cubicBezTo>
                  <a:pt x="8602057" y="1289161"/>
                  <a:pt x="8650855" y="1360583"/>
                  <a:pt x="8677040" y="1440337"/>
                </a:cubicBezTo>
                <a:cubicBezTo>
                  <a:pt x="8712746" y="1424862"/>
                  <a:pt x="8750833" y="1417720"/>
                  <a:pt x="8793681" y="1417720"/>
                </a:cubicBezTo>
                <a:cubicBezTo>
                  <a:pt x="8862713" y="1417720"/>
                  <a:pt x="8922224" y="1437956"/>
                  <a:pt x="8972212" y="1477238"/>
                </a:cubicBezTo>
                <a:cubicBezTo>
                  <a:pt x="8986495" y="1429624"/>
                  <a:pt x="9015060" y="1386771"/>
                  <a:pt x="9057908" y="1349870"/>
                </a:cubicBezTo>
                <a:cubicBezTo>
                  <a:pt x="9084092" y="1327253"/>
                  <a:pt x="9112657" y="1309397"/>
                  <a:pt x="9142413" y="1296303"/>
                </a:cubicBezTo>
                <a:cubicBezTo>
                  <a:pt x="9142413" y="1789113"/>
                  <a:pt x="9142413" y="1789113"/>
                  <a:pt x="9142413" y="1789113"/>
                </a:cubicBezTo>
                <a:lnTo>
                  <a:pt x="9142413" y="2309812"/>
                </a:lnTo>
                <a:lnTo>
                  <a:pt x="0" y="2309812"/>
                </a:lnTo>
                <a:lnTo>
                  <a:pt x="0" y="1789113"/>
                </a:lnTo>
                <a:lnTo>
                  <a:pt x="1588" y="1789113"/>
                </a:lnTo>
                <a:cubicBezTo>
                  <a:pt x="1588" y="686838"/>
                  <a:pt x="1588" y="686838"/>
                  <a:pt x="1588" y="686838"/>
                </a:cubicBezTo>
                <a:cubicBezTo>
                  <a:pt x="14680" y="686838"/>
                  <a:pt x="26582" y="685648"/>
                  <a:pt x="39675" y="685648"/>
                </a:cubicBezTo>
                <a:cubicBezTo>
                  <a:pt x="175359" y="685648"/>
                  <a:pt x="295570" y="716597"/>
                  <a:pt x="402689" y="776115"/>
                </a:cubicBezTo>
                <a:cubicBezTo>
                  <a:pt x="426494" y="742785"/>
                  <a:pt x="456249" y="710645"/>
                  <a:pt x="490765" y="680886"/>
                </a:cubicBezTo>
                <a:cubicBezTo>
                  <a:pt x="607406" y="579706"/>
                  <a:pt x="747851" y="529711"/>
                  <a:pt x="912100" y="529711"/>
                </a:cubicBezTo>
                <a:cubicBezTo>
                  <a:pt x="965659" y="529711"/>
                  <a:pt x="1015648" y="535662"/>
                  <a:pt x="1063257" y="545185"/>
                </a:cubicBezTo>
                <a:cubicBezTo>
                  <a:pt x="1060876" y="528520"/>
                  <a:pt x="1060876" y="510665"/>
                  <a:pt x="1060876" y="492809"/>
                </a:cubicBezTo>
                <a:cubicBezTo>
                  <a:pt x="1060876" y="357108"/>
                  <a:pt x="1116816" y="240453"/>
                  <a:pt x="1227506" y="144034"/>
                </a:cubicBezTo>
                <a:cubicBezTo>
                  <a:pt x="1339386" y="47614"/>
                  <a:pt x="1475070" y="0"/>
                  <a:pt x="16321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554039" y="4086927"/>
            <a:ext cx="4043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554040" y="4463359"/>
            <a:ext cx="40433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2">
                    <a:lumMod val="7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554039" y="4653734"/>
            <a:ext cx="4043362" cy="654866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11" name="Freeform 35"/>
          <p:cNvSpPr>
            <a:spLocks/>
          </p:cNvSpPr>
          <p:nvPr userDrawn="1"/>
        </p:nvSpPr>
        <p:spPr bwMode="auto">
          <a:xfrm>
            <a:off x="655640" y="1656729"/>
            <a:ext cx="2642214" cy="1555653"/>
          </a:xfrm>
          <a:custGeom>
            <a:avLst/>
            <a:gdLst>
              <a:gd name="T0" fmla="*/ 39 w 277"/>
              <a:gd name="T1" fmla="*/ 68 h 162"/>
              <a:gd name="T2" fmla="*/ 45 w 277"/>
              <a:gd name="T3" fmla="*/ 69 h 162"/>
              <a:gd name="T4" fmla="*/ 102 w 277"/>
              <a:gd name="T5" fmla="*/ 24 h 162"/>
              <a:gd name="T6" fmla="*/ 140 w 277"/>
              <a:gd name="T7" fmla="*/ 38 h 162"/>
              <a:gd name="T8" fmla="*/ 180 w 277"/>
              <a:gd name="T9" fmla="*/ 0 h 162"/>
              <a:gd name="T10" fmla="*/ 220 w 277"/>
              <a:gd name="T11" fmla="*/ 41 h 162"/>
              <a:gd name="T12" fmla="*/ 220 w 277"/>
              <a:gd name="T13" fmla="*/ 41 h 162"/>
              <a:gd name="T14" fmla="*/ 229 w 277"/>
              <a:gd name="T15" fmla="*/ 41 h 162"/>
              <a:gd name="T16" fmla="*/ 277 w 277"/>
              <a:gd name="T17" fmla="*/ 89 h 162"/>
              <a:gd name="T18" fmla="*/ 229 w 277"/>
              <a:gd name="T19" fmla="*/ 138 h 162"/>
              <a:gd name="T20" fmla="*/ 206 w 277"/>
              <a:gd name="T21" fmla="*/ 133 h 162"/>
              <a:gd name="T22" fmla="*/ 162 w 277"/>
              <a:gd name="T23" fmla="*/ 162 h 162"/>
              <a:gd name="T24" fmla="*/ 122 w 277"/>
              <a:gd name="T25" fmla="*/ 139 h 162"/>
              <a:gd name="T26" fmla="*/ 102 w 277"/>
              <a:gd name="T27" fmla="*/ 142 h 162"/>
              <a:gd name="T28" fmla="*/ 69 w 277"/>
              <a:gd name="T29" fmla="*/ 132 h 162"/>
              <a:gd name="T30" fmla="*/ 39 w 277"/>
              <a:gd name="T31" fmla="*/ 147 h 162"/>
              <a:gd name="T32" fmla="*/ 0 w 277"/>
              <a:gd name="T33" fmla="*/ 107 h 162"/>
              <a:gd name="T34" fmla="*/ 39 w 277"/>
              <a:gd name="T35" fmla="*/ 68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7" h="162">
                <a:moveTo>
                  <a:pt x="39" y="68"/>
                </a:moveTo>
                <a:cubicBezTo>
                  <a:pt x="41" y="68"/>
                  <a:pt x="43" y="68"/>
                  <a:pt x="45" y="69"/>
                </a:cubicBezTo>
                <a:cubicBezTo>
                  <a:pt x="52" y="43"/>
                  <a:pt x="75" y="24"/>
                  <a:pt x="102" y="24"/>
                </a:cubicBezTo>
                <a:cubicBezTo>
                  <a:pt x="117" y="24"/>
                  <a:pt x="130" y="29"/>
                  <a:pt x="140" y="38"/>
                </a:cubicBezTo>
                <a:cubicBezTo>
                  <a:pt x="141" y="17"/>
                  <a:pt x="159" y="0"/>
                  <a:pt x="180" y="0"/>
                </a:cubicBezTo>
                <a:cubicBezTo>
                  <a:pt x="202" y="0"/>
                  <a:pt x="220" y="18"/>
                  <a:pt x="220" y="41"/>
                </a:cubicBezTo>
                <a:cubicBezTo>
                  <a:pt x="220" y="41"/>
                  <a:pt x="220" y="41"/>
                  <a:pt x="220" y="41"/>
                </a:cubicBezTo>
                <a:cubicBezTo>
                  <a:pt x="223" y="41"/>
                  <a:pt x="226" y="41"/>
                  <a:pt x="229" y="41"/>
                </a:cubicBezTo>
                <a:cubicBezTo>
                  <a:pt x="255" y="41"/>
                  <a:pt x="277" y="63"/>
                  <a:pt x="277" y="89"/>
                </a:cubicBezTo>
                <a:cubicBezTo>
                  <a:pt x="277" y="116"/>
                  <a:pt x="255" y="138"/>
                  <a:pt x="229" y="138"/>
                </a:cubicBezTo>
                <a:cubicBezTo>
                  <a:pt x="220" y="138"/>
                  <a:pt x="213" y="136"/>
                  <a:pt x="206" y="133"/>
                </a:cubicBezTo>
                <a:cubicBezTo>
                  <a:pt x="199" y="150"/>
                  <a:pt x="182" y="162"/>
                  <a:pt x="162" y="162"/>
                </a:cubicBezTo>
                <a:cubicBezTo>
                  <a:pt x="145" y="162"/>
                  <a:pt x="130" y="153"/>
                  <a:pt x="122" y="139"/>
                </a:cubicBezTo>
                <a:cubicBezTo>
                  <a:pt x="116" y="141"/>
                  <a:pt x="109" y="142"/>
                  <a:pt x="102" y="142"/>
                </a:cubicBezTo>
                <a:cubicBezTo>
                  <a:pt x="90" y="142"/>
                  <a:pt x="79" y="139"/>
                  <a:pt x="69" y="132"/>
                </a:cubicBezTo>
                <a:cubicBezTo>
                  <a:pt x="62" y="141"/>
                  <a:pt x="51" y="147"/>
                  <a:pt x="39" y="147"/>
                </a:cubicBezTo>
                <a:cubicBezTo>
                  <a:pt x="17" y="147"/>
                  <a:pt x="0" y="129"/>
                  <a:pt x="0" y="107"/>
                </a:cubicBezTo>
                <a:cubicBezTo>
                  <a:pt x="0" y="86"/>
                  <a:pt x="17" y="68"/>
                  <a:pt x="39" y="68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" name="Freeform 35"/>
          <p:cNvSpPr>
            <a:spLocks/>
          </p:cNvSpPr>
          <p:nvPr userDrawn="1"/>
        </p:nvSpPr>
        <p:spPr bwMode="auto">
          <a:xfrm flipH="1">
            <a:off x="5926754" y="3098081"/>
            <a:ext cx="2642214" cy="1555653"/>
          </a:xfrm>
          <a:custGeom>
            <a:avLst/>
            <a:gdLst>
              <a:gd name="T0" fmla="*/ 39 w 277"/>
              <a:gd name="T1" fmla="*/ 68 h 162"/>
              <a:gd name="T2" fmla="*/ 45 w 277"/>
              <a:gd name="T3" fmla="*/ 69 h 162"/>
              <a:gd name="T4" fmla="*/ 102 w 277"/>
              <a:gd name="T5" fmla="*/ 24 h 162"/>
              <a:gd name="T6" fmla="*/ 140 w 277"/>
              <a:gd name="T7" fmla="*/ 38 h 162"/>
              <a:gd name="T8" fmla="*/ 180 w 277"/>
              <a:gd name="T9" fmla="*/ 0 h 162"/>
              <a:gd name="T10" fmla="*/ 220 w 277"/>
              <a:gd name="T11" fmla="*/ 41 h 162"/>
              <a:gd name="T12" fmla="*/ 220 w 277"/>
              <a:gd name="T13" fmla="*/ 41 h 162"/>
              <a:gd name="T14" fmla="*/ 229 w 277"/>
              <a:gd name="T15" fmla="*/ 41 h 162"/>
              <a:gd name="T16" fmla="*/ 277 w 277"/>
              <a:gd name="T17" fmla="*/ 89 h 162"/>
              <a:gd name="T18" fmla="*/ 229 w 277"/>
              <a:gd name="T19" fmla="*/ 138 h 162"/>
              <a:gd name="T20" fmla="*/ 206 w 277"/>
              <a:gd name="T21" fmla="*/ 133 h 162"/>
              <a:gd name="T22" fmla="*/ 162 w 277"/>
              <a:gd name="T23" fmla="*/ 162 h 162"/>
              <a:gd name="T24" fmla="*/ 122 w 277"/>
              <a:gd name="T25" fmla="*/ 139 h 162"/>
              <a:gd name="T26" fmla="*/ 102 w 277"/>
              <a:gd name="T27" fmla="*/ 142 h 162"/>
              <a:gd name="T28" fmla="*/ 69 w 277"/>
              <a:gd name="T29" fmla="*/ 132 h 162"/>
              <a:gd name="T30" fmla="*/ 39 w 277"/>
              <a:gd name="T31" fmla="*/ 147 h 162"/>
              <a:gd name="T32" fmla="*/ 0 w 277"/>
              <a:gd name="T33" fmla="*/ 107 h 162"/>
              <a:gd name="T34" fmla="*/ 39 w 277"/>
              <a:gd name="T35" fmla="*/ 68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7" h="162">
                <a:moveTo>
                  <a:pt x="39" y="68"/>
                </a:moveTo>
                <a:cubicBezTo>
                  <a:pt x="41" y="68"/>
                  <a:pt x="43" y="68"/>
                  <a:pt x="45" y="69"/>
                </a:cubicBezTo>
                <a:cubicBezTo>
                  <a:pt x="52" y="43"/>
                  <a:pt x="75" y="24"/>
                  <a:pt x="102" y="24"/>
                </a:cubicBezTo>
                <a:cubicBezTo>
                  <a:pt x="117" y="24"/>
                  <a:pt x="130" y="29"/>
                  <a:pt x="140" y="38"/>
                </a:cubicBezTo>
                <a:cubicBezTo>
                  <a:pt x="141" y="17"/>
                  <a:pt x="159" y="0"/>
                  <a:pt x="180" y="0"/>
                </a:cubicBezTo>
                <a:cubicBezTo>
                  <a:pt x="202" y="0"/>
                  <a:pt x="220" y="18"/>
                  <a:pt x="220" y="41"/>
                </a:cubicBezTo>
                <a:cubicBezTo>
                  <a:pt x="220" y="41"/>
                  <a:pt x="220" y="41"/>
                  <a:pt x="220" y="41"/>
                </a:cubicBezTo>
                <a:cubicBezTo>
                  <a:pt x="223" y="41"/>
                  <a:pt x="226" y="41"/>
                  <a:pt x="229" y="41"/>
                </a:cubicBezTo>
                <a:cubicBezTo>
                  <a:pt x="255" y="41"/>
                  <a:pt x="277" y="63"/>
                  <a:pt x="277" y="89"/>
                </a:cubicBezTo>
                <a:cubicBezTo>
                  <a:pt x="277" y="116"/>
                  <a:pt x="255" y="138"/>
                  <a:pt x="229" y="138"/>
                </a:cubicBezTo>
                <a:cubicBezTo>
                  <a:pt x="220" y="138"/>
                  <a:pt x="213" y="136"/>
                  <a:pt x="206" y="133"/>
                </a:cubicBezTo>
                <a:cubicBezTo>
                  <a:pt x="199" y="150"/>
                  <a:pt x="182" y="162"/>
                  <a:pt x="162" y="162"/>
                </a:cubicBezTo>
                <a:cubicBezTo>
                  <a:pt x="145" y="162"/>
                  <a:pt x="130" y="153"/>
                  <a:pt x="122" y="139"/>
                </a:cubicBezTo>
                <a:cubicBezTo>
                  <a:pt x="116" y="141"/>
                  <a:pt x="109" y="142"/>
                  <a:pt x="102" y="142"/>
                </a:cubicBezTo>
                <a:cubicBezTo>
                  <a:pt x="90" y="142"/>
                  <a:pt x="79" y="139"/>
                  <a:pt x="69" y="132"/>
                </a:cubicBezTo>
                <a:cubicBezTo>
                  <a:pt x="62" y="141"/>
                  <a:pt x="51" y="147"/>
                  <a:pt x="39" y="147"/>
                </a:cubicBezTo>
                <a:cubicBezTo>
                  <a:pt x="17" y="147"/>
                  <a:pt x="0" y="129"/>
                  <a:pt x="0" y="107"/>
                </a:cubicBezTo>
                <a:cubicBezTo>
                  <a:pt x="0" y="86"/>
                  <a:pt x="17" y="68"/>
                  <a:pt x="39" y="68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" name="Rounded Rectangle 13"/>
          <p:cNvSpPr/>
          <p:nvPr userDrawn="1"/>
        </p:nvSpPr>
        <p:spPr>
          <a:xfrm>
            <a:off x="8680453" y="270483"/>
            <a:ext cx="274638" cy="237193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057" tIns="47529" rIns="95057" bIns="47529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 flipH="1">
            <a:off x="8744211" y="263429"/>
            <a:ext cx="145790" cy="24424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rmAutofit/>
          </a:bodyPr>
          <a:lstStyle/>
          <a:p>
            <a:pPr algn="ctr">
              <a:lnSpc>
                <a:spcPct val="100000"/>
              </a:lnSpc>
            </a:pPr>
            <a:fld id="{FCEE2C88-6C8F-484D-AF69-578F576B1F44}" type="slidenum">
              <a:rPr lang="en-US" sz="900" smtClean="0">
                <a:solidFill>
                  <a:schemeClr val="bg1"/>
                </a:solidFill>
                <a:latin typeface="Arial"/>
                <a:cs typeface="Arial"/>
              </a:rPr>
              <a:pPr algn="ctr">
                <a:lnSpc>
                  <a:spcPct val="100000"/>
                </a:lnSpc>
              </a:pPr>
              <a:t>‹#›</a:t>
            </a:fld>
            <a:endParaRPr lang="en-US" sz="9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2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3" grpId="0" animBg="1"/>
      <p:bldP spid="14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ck Section 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48"/>
          </p:nvPr>
        </p:nvSpPr>
        <p:spPr>
          <a:xfrm rot="10800000">
            <a:off x="0" y="-55031"/>
            <a:ext cx="9174162" cy="5770031"/>
          </a:xfrm>
          <a:custGeom>
            <a:avLst/>
            <a:gdLst>
              <a:gd name="connsiteX0" fmla="*/ 0 w 3903662"/>
              <a:gd name="connsiteY0" fmla="*/ 0 h 3433231"/>
              <a:gd name="connsiteX1" fmla="*/ 3903662 w 3903662"/>
              <a:gd name="connsiteY1" fmla="*/ 0 h 3433231"/>
              <a:gd name="connsiteX2" fmla="*/ 3903662 w 3903662"/>
              <a:gd name="connsiteY2" fmla="*/ 3433231 h 3433231"/>
              <a:gd name="connsiteX3" fmla="*/ 0 w 3903662"/>
              <a:gd name="connsiteY3" fmla="*/ 3433231 h 3433231"/>
              <a:gd name="connsiteX4" fmla="*/ 0 w 3903662"/>
              <a:gd name="connsiteY4" fmla="*/ 0 h 3433231"/>
              <a:gd name="connsiteX0" fmla="*/ 0 w 9174162"/>
              <a:gd name="connsiteY0" fmla="*/ 2336800 h 5770031"/>
              <a:gd name="connsiteX1" fmla="*/ 9174162 w 9174162"/>
              <a:gd name="connsiteY1" fmla="*/ 0 h 5770031"/>
              <a:gd name="connsiteX2" fmla="*/ 3903662 w 9174162"/>
              <a:gd name="connsiteY2" fmla="*/ 5770031 h 5770031"/>
              <a:gd name="connsiteX3" fmla="*/ 0 w 9174162"/>
              <a:gd name="connsiteY3" fmla="*/ 5770031 h 5770031"/>
              <a:gd name="connsiteX4" fmla="*/ 0 w 9174162"/>
              <a:gd name="connsiteY4" fmla="*/ 2336800 h 5770031"/>
              <a:gd name="connsiteX0" fmla="*/ 0 w 9174162"/>
              <a:gd name="connsiteY0" fmla="*/ 2415109 h 5848340"/>
              <a:gd name="connsiteX1" fmla="*/ 9174162 w 9174162"/>
              <a:gd name="connsiteY1" fmla="*/ 78309 h 5848340"/>
              <a:gd name="connsiteX2" fmla="*/ 3903662 w 9174162"/>
              <a:gd name="connsiteY2" fmla="*/ 5848340 h 5848340"/>
              <a:gd name="connsiteX3" fmla="*/ 0 w 9174162"/>
              <a:gd name="connsiteY3" fmla="*/ 5848340 h 5848340"/>
              <a:gd name="connsiteX4" fmla="*/ 0 w 9174162"/>
              <a:gd name="connsiteY4" fmla="*/ 2415109 h 5848340"/>
              <a:gd name="connsiteX0" fmla="*/ 0 w 9174162"/>
              <a:gd name="connsiteY0" fmla="*/ 2393036 h 5826267"/>
              <a:gd name="connsiteX1" fmla="*/ 9174162 w 9174162"/>
              <a:gd name="connsiteY1" fmla="*/ 56236 h 5826267"/>
              <a:gd name="connsiteX2" fmla="*/ 3903662 w 9174162"/>
              <a:gd name="connsiteY2" fmla="*/ 5826267 h 5826267"/>
              <a:gd name="connsiteX3" fmla="*/ 0 w 9174162"/>
              <a:gd name="connsiteY3" fmla="*/ 5826267 h 5826267"/>
              <a:gd name="connsiteX4" fmla="*/ 0 w 9174162"/>
              <a:gd name="connsiteY4" fmla="*/ 2393036 h 5826267"/>
              <a:gd name="connsiteX0" fmla="*/ 0 w 9174162"/>
              <a:gd name="connsiteY0" fmla="*/ 2393036 h 5826267"/>
              <a:gd name="connsiteX1" fmla="*/ 9174162 w 9174162"/>
              <a:gd name="connsiteY1" fmla="*/ 56236 h 5826267"/>
              <a:gd name="connsiteX2" fmla="*/ 3903662 w 9174162"/>
              <a:gd name="connsiteY2" fmla="*/ 5826267 h 5826267"/>
              <a:gd name="connsiteX3" fmla="*/ 0 w 9174162"/>
              <a:gd name="connsiteY3" fmla="*/ 5826267 h 5826267"/>
              <a:gd name="connsiteX4" fmla="*/ 0 w 9174162"/>
              <a:gd name="connsiteY4" fmla="*/ 2393036 h 5826267"/>
              <a:gd name="connsiteX0" fmla="*/ 0 w 9174162"/>
              <a:gd name="connsiteY0" fmla="*/ 2336800 h 5770031"/>
              <a:gd name="connsiteX1" fmla="*/ 9174162 w 9174162"/>
              <a:gd name="connsiteY1" fmla="*/ 0 h 5770031"/>
              <a:gd name="connsiteX2" fmla="*/ 3903662 w 9174162"/>
              <a:gd name="connsiteY2" fmla="*/ 5770031 h 5770031"/>
              <a:gd name="connsiteX3" fmla="*/ 0 w 9174162"/>
              <a:gd name="connsiteY3" fmla="*/ 5770031 h 5770031"/>
              <a:gd name="connsiteX4" fmla="*/ 0 w 9174162"/>
              <a:gd name="connsiteY4" fmla="*/ 2336800 h 5770031"/>
              <a:gd name="connsiteX0" fmla="*/ 0 w 9174162"/>
              <a:gd name="connsiteY0" fmla="*/ 2336800 h 5770031"/>
              <a:gd name="connsiteX1" fmla="*/ 9174162 w 9174162"/>
              <a:gd name="connsiteY1" fmla="*/ 0 h 5770031"/>
              <a:gd name="connsiteX2" fmla="*/ 5935662 w 9174162"/>
              <a:gd name="connsiteY2" fmla="*/ 5757331 h 5770031"/>
              <a:gd name="connsiteX3" fmla="*/ 0 w 9174162"/>
              <a:gd name="connsiteY3" fmla="*/ 5770031 h 5770031"/>
              <a:gd name="connsiteX4" fmla="*/ 0 w 9174162"/>
              <a:gd name="connsiteY4" fmla="*/ 2336800 h 5770031"/>
              <a:gd name="connsiteX0" fmla="*/ 0 w 9174162"/>
              <a:gd name="connsiteY0" fmla="*/ 2336800 h 5770031"/>
              <a:gd name="connsiteX1" fmla="*/ 9174162 w 9174162"/>
              <a:gd name="connsiteY1" fmla="*/ 0 h 5770031"/>
              <a:gd name="connsiteX2" fmla="*/ 5935662 w 9174162"/>
              <a:gd name="connsiteY2" fmla="*/ 5757331 h 5770031"/>
              <a:gd name="connsiteX3" fmla="*/ 0 w 9174162"/>
              <a:gd name="connsiteY3" fmla="*/ 5770031 h 5770031"/>
              <a:gd name="connsiteX4" fmla="*/ 0 w 9174162"/>
              <a:gd name="connsiteY4" fmla="*/ 2336800 h 5770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4162" h="5770031">
                <a:moveTo>
                  <a:pt x="0" y="2336800"/>
                </a:moveTo>
                <a:cubicBezTo>
                  <a:pt x="5191654" y="2548467"/>
                  <a:pt x="8097308" y="512233"/>
                  <a:pt x="9174162" y="0"/>
                </a:cubicBezTo>
                <a:cubicBezTo>
                  <a:pt x="7671329" y="1351844"/>
                  <a:pt x="6651095" y="1738487"/>
                  <a:pt x="5935662" y="5757331"/>
                </a:cubicBezTo>
                <a:lnTo>
                  <a:pt x="0" y="5770031"/>
                </a:lnTo>
                <a:lnTo>
                  <a:pt x="0" y="23368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465639" y="4125027"/>
            <a:ext cx="4043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465640" y="4514159"/>
            <a:ext cx="40433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465639" y="4704534"/>
            <a:ext cx="4043362" cy="654866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14" name="Rounded Rectangle 13"/>
          <p:cNvSpPr/>
          <p:nvPr userDrawn="1"/>
        </p:nvSpPr>
        <p:spPr>
          <a:xfrm>
            <a:off x="8680453" y="270483"/>
            <a:ext cx="274638" cy="237193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057" tIns="47529" rIns="95057" bIns="47529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 flipH="1">
            <a:off x="8744211" y="263429"/>
            <a:ext cx="145790" cy="24424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rmAutofit/>
          </a:bodyPr>
          <a:lstStyle/>
          <a:p>
            <a:pPr algn="ctr">
              <a:lnSpc>
                <a:spcPct val="100000"/>
              </a:lnSpc>
            </a:pPr>
            <a:fld id="{FCEE2C88-6C8F-484D-AF69-578F576B1F44}" type="slidenum">
              <a:rPr lang="en-US" sz="900" smtClean="0">
                <a:solidFill>
                  <a:schemeClr val="bg1"/>
                </a:solidFill>
                <a:latin typeface="Arial"/>
                <a:cs typeface="Arial"/>
              </a:rPr>
              <a:pPr algn="ctr">
                <a:lnSpc>
                  <a:spcPct val="100000"/>
                </a:lnSpc>
              </a:pPr>
              <a:t>‹#›</a:t>
            </a:fld>
            <a:endParaRPr lang="en-US" sz="9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47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0"/>
                            </p:stCondLst>
                            <p:childTnLst>
                              <p:par>
                                <p:cTn id="24" presetID="22" presetClass="entr" presetSubtype="8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/>
      <p:bldP spid="1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4082014" y="221214"/>
            <a:ext cx="5061986" cy="5061986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5658" y="1618158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55658" y="2104658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1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71004" y="2465136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778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4082014" y="221214"/>
            <a:ext cx="5061986" cy="5061986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5658" y="1618158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55658" y="2104658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2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71004" y="2465136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92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4082014" y="221214"/>
            <a:ext cx="5061986" cy="5061986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5658" y="1618158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55658" y="2104658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3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71004" y="2465136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574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4082014" y="221214"/>
            <a:ext cx="5061986" cy="5061986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5658" y="1618158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55658" y="2104658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4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71004" y="2465136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382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4082014" y="221214"/>
            <a:ext cx="5061986" cy="5061986"/>
          </a:xfrm>
          <a:prstGeom prst="teardrop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5658" y="1618158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55658" y="2104658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5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71004" y="2465136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67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4082014" y="221214"/>
            <a:ext cx="5061986" cy="5061986"/>
          </a:xfrm>
          <a:prstGeom prst="teardrop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5658" y="1618158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55658" y="2104658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6">
                    <a:lumMod val="7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71004" y="2465136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356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1278122"/>
            <a:ext cx="9144000" cy="309067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4616287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4421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content 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52439" y="1223131"/>
            <a:ext cx="294868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52438" y="1624963"/>
            <a:ext cx="294868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67784" y="1900775"/>
            <a:ext cx="2932641" cy="1793567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67783" y="4523255"/>
            <a:ext cx="2932641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67783" y="3974582"/>
            <a:ext cx="2932641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467783" y="4317574"/>
            <a:ext cx="2932641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3980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Clea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0279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Dark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8587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d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43972" y="4568743"/>
            <a:ext cx="3907896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3886736"/>
            <a:ext cx="3924830" cy="37864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2015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452438" y="4292797"/>
            <a:ext cx="389943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4774142" y="4568743"/>
            <a:ext cx="3907896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757208" y="3886736"/>
            <a:ext cx="3924830" cy="37864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2016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4782608" y="4292797"/>
            <a:ext cx="389943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7703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lumn with d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748741" y="1788039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748741" y="1273232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4748741" y="1582358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6911446" y="1788039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6911446" y="1273232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6911446" y="1582358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4748741" y="3135145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4748741" y="2620338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4748741" y="2929464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6911446" y="3135145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6911446" y="2620338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6911446" y="2929464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75" hasCustomPrompt="1"/>
          </p:nvPr>
        </p:nvSpPr>
        <p:spPr>
          <a:xfrm>
            <a:off x="4748741" y="4453539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4748741" y="3955773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748741" y="4247858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78" hasCustomPrompt="1"/>
          </p:nvPr>
        </p:nvSpPr>
        <p:spPr>
          <a:xfrm>
            <a:off x="6911446" y="4453539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6911446" y="3955773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6911446" y="4247858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1499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4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resul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13811" y="3515246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13811" y="2983506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413811" y="3309565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2513541" y="3515246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2513541" y="2983506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2513541" y="3309565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4714870" y="3515246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4714870" y="2983506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4714870" y="3309565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6894513" y="3515246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6894513" y="2983506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6894513" y="3309565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75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2075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be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Freeform 17"/>
          <p:cNvSpPr/>
          <p:nvPr userDrawn="1"/>
        </p:nvSpPr>
        <p:spPr>
          <a:xfrm>
            <a:off x="900247" y="1248174"/>
            <a:ext cx="708497" cy="2733601"/>
          </a:xfrm>
          <a:custGeom>
            <a:avLst/>
            <a:gdLst>
              <a:gd name="connsiteX0" fmla="*/ 399901 w 799798"/>
              <a:gd name="connsiteY0" fmla="*/ 0 h 3085873"/>
              <a:gd name="connsiteX1" fmla="*/ 618803 w 799798"/>
              <a:gd name="connsiteY1" fmla="*/ 218902 h 3085873"/>
              <a:gd name="connsiteX2" fmla="*/ 618803 w 799798"/>
              <a:gd name="connsiteY2" fmla="*/ 2351830 h 3085873"/>
              <a:gd name="connsiteX3" fmla="*/ 623486 w 799798"/>
              <a:gd name="connsiteY3" fmla="*/ 2354372 h 3085873"/>
              <a:gd name="connsiteX4" fmla="*/ 799798 w 799798"/>
              <a:gd name="connsiteY4" fmla="*/ 2685974 h 3085873"/>
              <a:gd name="connsiteX5" fmla="*/ 399899 w 799798"/>
              <a:gd name="connsiteY5" fmla="*/ 3085873 h 3085873"/>
              <a:gd name="connsiteX6" fmla="*/ 0 w 799798"/>
              <a:gd name="connsiteY6" fmla="*/ 2685974 h 3085873"/>
              <a:gd name="connsiteX7" fmla="*/ 176312 w 799798"/>
              <a:gd name="connsiteY7" fmla="*/ 2354372 h 3085873"/>
              <a:gd name="connsiteX8" fmla="*/ 180999 w 799798"/>
              <a:gd name="connsiteY8" fmla="*/ 2351828 h 3085873"/>
              <a:gd name="connsiteX9" fmla="*/ 180999 w 799798"/>
              <a:gd name="connsiteY9" fmla="*/ 218902 h 3085873"/>
              <a:gd name="connsiteX10" fmla="*/ 399901 w 799798"/>
              <a:gd name="connsiteY10" fmla="*/ 0 h 308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9798" h="3085873">
                <a:moveTo>
                  <a:pt x="399901" y="0"/>
                </a:moveTo>
                <a:cubicBezTo>
                  <a:pt x="520797" y="0"/>
                  <a:pt x="618803" y="98006"/>
                  <a:pt x="618803" y="218902"/>
                </a:cubicBezTo>
                <a:lnTo>
                  <a:pt x="618803" y="2351830"/>
                </a:lnTo>
                <a:lnTo>
                  <a:pt x="623486" y="2354372"/>
                </a:lnTo>
                <a:cubicBezTo>
                  <a:pt x="729860" y="2426237"/>
                  <a:pt x="799798" y="2547938"/>
                  <a:pt x="799798" y="2685974"/>
                </a:cubicBezTo>
                <a:cubicBezTo>
                  <a:pt x="799798" y="2906832"/>
                  <a:pt x="620757" y="3085873"/>
                  <a:pt x="399899" y="3085873"/>
                </a:cubicBezTo>
                <a:cubicBezTo>
                  <a:pt x="179041" y="3085873"/>
                  <a:pt x="0" y="2906832"/>
                  <a:pt x="0" y="2685974"/>
                </a:cubicBezTo>
                <a:cubicBezTo>
                  <a:pt x="0" y="2547938"/>
                  <a:pt x="69938" y="2426237"/>
                  <a:pt x="176312" y="2354372"/>
                </a:cubicBezTo>
                <a:lnTo>
                  <a:pt x="180999" y="2351828"/>
                </a:lnTo>
                <a:lnTo>
                  <a:pt x="180999" y="218902"/>
                </a:lnTo>
                <a:cubicBezTo>
                  <a:pt x="180999" y="98006"/>
                  <a:pt x="279005" y="0"/>
                  <a:pt x="399901" y="0"/>
                </a:cubicBezTo>
                <a:close/>
              </a:path>
            </a:pathLst>
          </a:custGeom>
          <a:noFill/>
          <a:ln w="571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985279" y="3362259"/>
            <a:ext cx="540000" cy="54000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005358" y="3340160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35666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5666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35666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6" name="Freeform 75"/>
          <p:cNvSpPr/>
          <p:nvPr userDrawn="1"/>
        </p:nvSpPr>
        <p:spPr>
          <a:xfrm>
            <a:off x="3033847" y="1248174"/>
            <a:ext cx="708497" cy="2733601"/>
          </a:xfrm>
          <a:custGeom>
            <a:avLst/>
            <a:gdLst>
              <a:gd name="connsiteX0" fmla="*/ 399901 w 799798"/>
              <a:gd name="connsiteY0" fmla="*/ 0 h 3085873"/>
              <a:gd name="connsiteX1" fmla="*/ 618803 w 799798"/>
              <a:gd name="connsiteY1" fmla="*/ 218902 h 3085873"/>
              <a:gd name="connsiteX2" fmla="*/ 618803 w 799798"/>
              <a:gd name="connsiteY2" fmla="*/ 2351830 h 3085873"/>
              <a:gd name="connsiteX3" fmla="*/ 623486 w 799798"/>
              <a:gd name="connsiteY3" fmla="*/ 2354372 h 3085873"/>
              <a:gd name="connsiteX4" fmla="*/ 799798 w 799798"/>
              <a:gd name="connsiteY4" fmla="*/ 2685974 h 3085873"/>
              <a:gd name="connsiteX5" fmla="*/ 399899 w 799798"/>
              <a:gd name="connsiteY5" fmla="*/ 3085873 h 3085873"/>
              <a:gd name="connsiteX6" fmla="*/ 0 w 799798"/>
              <a:gd name="connsiteY6" fmla="*/ 2685974 h 3085873"/>
              <a:gd name="connsiteX7" fmla="*/ 176312 w 799798"/>
              <a:gd name="connsiteY7" fmla="*/ 2354372 h 3085873"/>
              <a:gd name="connsiteX8" fmla="*/ 180999 w 799798"/>
              <a:gd name="connsiteY8" fmla="*/ 2351828 h 3085873"/>
              <a:gd name="connsiteX9" fmla="*/ 180999 w 799798"/>
              <a:gd name="connsiteY9" fmla="*/ 218902 h 3085873"/>
              <a:gd name="connsiteX10" fmla="*/ 399901 w 799798"/>
              <a:gd name="connsiteY10" fmla="*/ 0 h 308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9798" h="3085873">
                <a:moveTo>
                  <a:pt x="399901" y="0"/>
                </a:moveTo>
                <a:cubicBezTo>
                  <a:pt x="520797" y="0"/>
                  <a:pt x="618803" y="98006"/>
                  <a:pt x="618803" y="218902"/>
                </a:cubicBezTo>
                <a:lnTo>
                  <a:pt x="618803" y="2351830"/>
                </a:lnTo>
                <a:lnTo>
                  <a:pt x="623486" y="2354372"/>
                </a:lnTo>
                <a:cubicBezTo>
                  <a:pt x="729860" y="2426237"/>
                  <a:pt x="799798" y="2547938"/>
                  <a:pt x="799798" y="2685974"/>
                </a:cubicBezTo>
                <a:cubicBezTo>
                  <a:pt x="799798" y="2906832"/>
                  <a:pt x="620757" y="3085873"/>
                  <a:pt x="399899" y="3085873"/>
                </a:cubicBezTo>
                <a:cubicBezTo>
                  <a:pt x="179041" y="3085873"/>
                  <a:pt x="0" y="2906832"/>
                  <a:pt x="0" y="2685974"/>
                </a:cubicBezTo>
                <a:cubicBezTo>
                  <a:pt x="0" y="2547938"/>
                  <a:pt x="69938" y="2426237"/>
                  <a:pt x="176312" y="2354372"/>
                </a:cubicBezTo>
                <a:lnTo>
                  <a:pt x="180999" y="2351828"/>
                </a:lnTo>
                <a:lnTo>
                  <a:pt x="180999" y="218902"/>
                </a:lnTo>
                <a:cubicBezTo>
                  <a:pt x="180999" y="98006"/>
                  <a:pt x="279005" y="0"/>
                  <a:pt x="399901" y="0"/>
                </a:cubicBezTo>
                <a:close/>
              </a:path>
            </a:pathLst>
          </a:custGeom>
          <a:noFill/>
          <a:ln w="5715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77" name="Oval 76"/>
          <p:cNvSpPr>
            <a:spLocks noChangeAspect="1"/>
          </p:cNvSpPr>
          <p:nvPr userDrawn="1"/>
        </p:nvSpPr>
        <p:spPr>
          <a:xfrm>
            <a:off x="3118879" y="3362259"/>
            <a:ext cx="540000" cy="540000"/>
          </a:xfrm>
          <a:prstGeom prst="ellipse">
            <a:avLst/>
          </a:prstGeom>
          <a:solidFill>
            <a:schemeClr val="accent2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75" hasCustomPrompt="1"/>
          </p:nvPr>
        </p:nvSpPr>
        <p:spPr>
          <a:xfrm>
            <a:off x="3130773" y="3340160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5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250719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250719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87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250719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4" name="Freeform 93"/>
          <p:cNvSpPr/>
          <p:nvPr userDrawn="1"/>
        </p:nvSpPr>
        <p:spPr>
          <a:xfrm>
            <a:off x="5218247" y="1248174"/>
            <a:ext cx="708497" cy="2733601"/>
          </a:xfrm>
          <a:custGeom>
            <a:avLst/>
            <a:gdLst>
              <a:gd name="connsiteX0" fmla="*/ 399901 w 799798"/>
              <a:gd name="connsiteY0" fmla="*/ 0 h 3085873"/>
              <a:gd name="connsiteX1" fmla="*/ 618803 w 799798"/>
              <a:gd name="connsiteY1" fmla="*/ 218902 h 3085873"/>
              <a:gd name="connsiteX2" fmla="*/ 618803 w 799798"/>
              <a:gd name="connsiteY2" fmla="*/ 2351830 h 3085873"/>
              <a:gd name="connsiteX3" fmla="*/ 623486 w 799798"/>
              <a:gd name="connsiteY3" fmla="*/ 2354372 h 3085873"/>
              <a:gd name="connsiteX4" fmla="*/ 799798 w 799798"/>
              <a:gd name="connsiteY4" fmla="*/ 2685974 h 3085873"/>
              <a:gd name="connsiteX5" fmla="*/ 399899 w 799798"/>
              <a:gd name="connsiteY5" fmla="*/ 3085873 h 3085873"/>
              <a:gd name="connsiteX6" fmla="*/ 0 w 799798"/>
              <a:gd name="connsiteY6" fmla="*/ 2685974 h 3085873"/>
              <a:gd name="connsiteX7" fmla="*/ 176312 w 799798"/>
              <a:gd name="connsiteY7" fmla="*/ 2354372 h 3085873"/>
              <a:gd name="connsiteX8" fmla="*/ 180999 w 799798"/>
              <a:gd name="connsiteY8" fmla="*/ 2351828 h 3085873"/>
              <a:gd name="connsiteX9" fmla="*/ 180999 w 799798"/>
              <a:gd name="connsiteY9" fmla="*/ 218902 h 3085873"/>
              <a:gd name="connsiteX10" fmla="*/ 399901 w 799798"/>
              <a:gd name="connsiteY10" fmla="*/ 0 h 308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9798" h="3085873">
                <a:moveTo>
                  <a:pt x="399901" y="0"/>
                </a:moveTo>
                <a:cubicBezTo>
                  <a:pt x="520797" y="0"/>
                  <a:pt x="618803" y="98006"/>
                  <a:pt x="618803" y="218902"/>
                </a:cubicBezTo>
                <a:lnTo>
                  <a:pt x="618803" y="2351830"/>
                </a:lnTo>
                <a:lnTo>
                  <a:pt x="623486" y="2354372"/>
                </a:lnTo>
                <a:cubicBezTo>
                  <a:pt x="729860" y="2426237"/>
                  <a:pt x="799798" y="2547938"/>
                  <a:pt x="799798" y="2685974"/>
                </a:cubicBezTo>
                <a:cubicBezTo>
                  <a:pt x="799798" y="2906832"/>
                  <a:pt x="620757" y="3085873"/>
                  <a:pt x="399899" y="3085873"/>
                </a:cubicBezTo>
                <a:cubicBezTo>
                  <a:pt x="179041" y="3085873"/>
                  <a:pt x="0" y="2906832"/>
                  <a:pt x="0" y="2685974"/>
                </a:cubicBezTo>
                <a:cubicBezTo>
                  <a:pt x="0" y="2547938"/>
                  <a:pt x="69938" y="2426237"/>
                  <a:pt x="176312" y="2354372"/>
                </a:cubicBezTo>
                <a:lnTo>
                  <a:pt x="180999" y="2351828"/>
                </a:lnTo>
                <a:lnTo>
                  <a:pt x="180999" y="218902"/>
                </a:lnTo>
                <a:cubicBezTo>
                  <a:pt x="180999" y="98006"/>
                  <a:pt x="279005" y="0"/>
                  <a:pt x="399901" y="0"/>
                </a:cubicBezTo>
                <a:close/>
              </a:path>
            </a:pathLst>
          </a:custGeom>
          <a:noFill/>
          <a:ln w="5715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95" name="Oval 94"/>
          <p:cNvSpPr>
            <a:spLocks noChangeAspect="1"/>
          </p:cNvSpPr>
          <p:nvPr userDrawn="1"/>
        </p:nvSpPr>
        <p:spPr>
          <a:xfrm>
            <a:off x="5303279" y="3362259"/>
            <a:ext cx="540000" cy="540000"/>
          </a:xfrm>
          <a:prstGeom prst="ellipse">
            <a:avLst/>
          </a:prstGeom>
          <a:solidFill>
            <a:schemeClr val="accent3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98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5315173" y="3340160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0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4733920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1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4733920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02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4733920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6" name="Freeform 105"/>
          <p:cNvSpPr/>
          <p:nvPr userDrawn="1"/>
        </p:nvSpPr>
        <p:spPr>
          <a:xfrm>
            <a:off x="7389947" y="1248174"/>
            <a:ext cx="708497" cy="2733601"/>
          </a:xfrm>
          <a:custGeom>
            <a:avLst/>
            <a:gdLst>
              <a:gd name="connsiteX0" fmla="*/ 399901 w 799798"/>
              <a:gd name="connsiteY0" fmla="*/ 0 h 3085873"/>
              <a:gd name="connsiteX1" fmla="*/ 618803 w 799798"/>
              <a:gd name="connsiteY1" fmla="*/ 218902 h 3085873"/>
              <a:gd name="connsiteX2" fmla="*/ 618803 w 799798"/>
              <a:gd name="connsiteY2" fmla="*/ 2351830 h 3085873"/>
              <a:gd name="connsiteX3" fmla="*/ 623486 w 799798"/>
              <a:gd name="connsiteY3" fmla="*/ 2354372 h 3085873"/>
              <a:gd name="connsiteX4" fmla="*/ 799798 w 799798"/>
              <a:gd name="connsiteY4" fmla="*/ 2685974 h 3085873"/>
              <a:gd name="connsiteX5" fmla="*/ 399899 w 799798"/>
              <a:gd name="connsiteY5" fmla="*/ 3085873 h 3085873"/>
              <a:gd name="connsiteX6" fmla="*/ 0 w 799798"/>
              <a:gd name="connsiteY6" fmla="*/ 2685974 h 3085873"/>
              <a:gd name="connsiteX7" fmla="*/ 176312 w 799798"/>
              <a:gd name="connsiteY7" fmla="*/ 2354372 h 3085873"/>
              <a:gd name="connsiteX8" fmla="*/ 180999 w 799798"/>
              <a:gd name="connsiteY8" fmla="*/ 2351828 h 3085873"/>
              <a:gd name="connsiteX9" fmla="*/ 180999 w 799798"/>
              <a:gd name="connsiteY9" fmla="*/ 218902 h 3085873"/>
              <a:gd name="connsiteX10" fmla="*/ 399901 w 799798"/>
              <a:gd name="connsiteY10" fmla="*/ 0 h 308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9798" h="3085873">
                <a:moveTo>
                  <a:pt x="399901" y="0"/>
                </a:moveTo>
                <a:cubicBezTo>
                  <a:pt x="520797" y="0"/>
                  <a:pt x="618803" y="98006"/>
                  <a:pt x="618803" y="218902"/>
                </a:cubicBezTo>
                <a:lnTo>
                  <a:pt x="618803" y="2351830"/>
                </a:lnTo>
                <a:lnTo>
                  <a:pt x="623486" y="2354372"/>
                </a:lnTo>
                <a:cubicBezTo>
                  <a:pt x="729860" y="2426237"/>
                  <a:pt x="799798" y="2547938"/>
                  <a:pt x="799798" y="2685974"/>
                </a:cubicBezTo>
                <a:cubicBezTo>
                  <a:pt x="799798" y="2906832"/>
                  <a:pt x="620757" y="3085873"/>
                  <a:pt x="399899" y="3085873"/>
                </a:cubicBezTo>
                <a:cubicBezTo>
                  <a:pt x="179041" y="3085873"/>
                  <a:pt x="0" y="2906832"/>
                  <a:pt x="0" y="2685974"/>
                </a:cubicBezTo>
                <a:cubicBezTo>
                  <a:pt x="0" y="2547938"/>
                  <a:pt x="69938" y="2426237"/>
                  <a:pt x="176312" y="2354372"/>
                </a:cubicBezTo>
                <a:lnTo>
                  <a:pt x="180999" y="2351828"/>
                </a:lnTo>
                <a:lnTo>
                  <a:pt x="180999" y="218902"/>
                </a:lnTo>
                <a:cubicBezTo>
                  <a:pt x="180999" y="98006"/>
                  <a:pt x="279005" y="0"/>
                  <a:pt x="399901" y="0"/>
                </a:cubicBezTo>
                <a:close/>
              </a:path>
            </a:pathLst>
          </a:custGeom>
          <a:noFill/>
          <a:ln w="5715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107" name="Oval 106"/>
          <p:cNvSpPr>
            <a:spLocks noChangeAspect="1"/>
          </p:cNvSpPr>
          <p:nvPr userDrawn="1"/>
        </p:nvSpPr>
        <p:spPr>
          <a:xfrm>
            <a:off x="7474979" y="3362259"/>
            <a:ext cx="540000" cy="540000"/>
          </a:xfrm>
          <a:prstGeom prst="ellipse">
            <a:avLst/>
          </a:prstGeom>
          <a:solidFill>
            <a:schemeClr val="accent4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108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486873" y="3340160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9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692150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10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692150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1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692150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2209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600"/>
                            </p:stCondLst>
                            <p:childTnLst>
                              <p:par>
                                <p:cTn id="4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9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6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1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3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4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400"/>
                            </p:stCondLst>
                            <p:childTnLst>
                              <p:par>
                                <p:cTn id="10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5" dur="3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00"/>
                            </p:stCondLst>
                            <p:childTnLst>
                              <p:par>
                                <p:cTn id="1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3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3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3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3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4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4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4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20" grpId="0" animBg="1"/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animBg="1"/>
      <p:bldP spid="77" grpId="0" animBg="1"/>
      <p:bldP spid="8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4" grpId="0" animBg="1"/>
      <p:bldP spid="95" grpId="0" animBg="1"/>
      <p:bldP spid="9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9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9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6" grpId="0" animBg="1"/>
      <p:bldP spid="107" grpId="0" animBg="1"/>
      <p:bldP spid="10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ste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35666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5666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35666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5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250719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250719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87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250719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0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4733920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1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4733920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02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4733920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9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692150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10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692150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1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692150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0812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4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778374" y="270483"/>
            <a:ext cx="390366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778374" y="689252"/>
            <a:ext cx="39036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4356100" cy="5714999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763028" y="1223131"/>
            <a:ext cx="392501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763028" y="1624963"/>
            <a:ext cx="3925017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778374" y="1900775"/>
            <a:ext cx="3903663" cy="1793567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778373" y="4523255"/>
            <a:ext cx="3903663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73" y="3974582"/>
            <a:ext cx="3903663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4778373" y="4317574"/>
            <a:ext cx="39036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5937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8" y="1151469"/>
            <a:ext cx="3903662" cy="34332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452437" y="4584700"/>
            <a:ext cx="3903663" cy="889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88962" y="4666305"/>
            <a:ext cx="3652838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88962" y="4911957"/>
            <a:ext cx="3652838" cy="51094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66"/>
          </p:nvPr>
        </p:nvSpPr>
        <p:spPr>
          <a:xfrm>
            <a:off x="4778376" y="1151469"/>
            <a:ext cx="3903662" cy="34332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4778375" y="4584700"/>
            <a:ext cx="3903663" cy="889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914900" y="4666305"/>
            <a:ext cx="3652838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68" hasCustomPrompt="1"/>
          </p:nvPr>
        </p:nvSpPr>
        <p:spPr>
          <a:xfrm>
            <a:off x="4914900" y="4911957"/>
            <a:ext cx="3652838" cy="51094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1730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6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/>
      <p:bldP spid="23" grpId="0" animBg="1"/>
      <p:bldP spid="4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animBg="1"/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image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1278123"/>
            <a:ext cx="9144000" cy="250647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4501987"/>
            <a:ext cx="8230129" cy="649977"/>
          </a:xfrm>
          <a:prstGeom prst="rect">
            <a:avLst/>
          </a:prstGeom>
        </p:spPr>
        <p:txBody>
          <a:bodyPr vert="horz" lIns="0" tIns="0" rIns="0" bIns="0" numCol="2" spcCol="36000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050409"/>
            <a:ext cx="41576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3093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with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7" y="1253067"/>
            <a:ext cx="2397131" cy="2455333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5" name="Rectangle 54"/>
          <p:cNvSpPr/>
          <p:nvPr userDrawn="1"/>
        </p:nvSpPr>
        <p:spPr>
          <a:xfrm>
            <a:off x="452438" y="3708401"/>
            <a:ext cx="2397130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74"/>
          </p:nvPr>
        </p:nvSpPr>
        <p:spPr>
          <a:xfrm>
            <a:off x="3381900" y="1253067"/>
            <a:ext cx="2397131" cy="2455333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8" name="Rectangle 67"/>
          <p:cNvSpPr/>
          <p:nvPr userDrawn="1"/>
        </p:nvSpPr>
        <p:spPr>
          <a:xfrm>
            <a:off x="3381900" y="3708401"/>
            <a:ext cx="239713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972610" y="4598991"/>
            <a:ext cx="1876959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72610" y="4050318"/>
            <a:ext cx="1876959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972610" y="4393310"/>
            <a:ext cx="18769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9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452438" y="4106253"/>
            <a:ext cx="486306" cy="467234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80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3902072" y="4598991"/>
            <a:ext cx="1876959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3902072" y="4050318"/>
            <a:ext cx="1876959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3902072" y="4393310"/>
            <a:ext cx="18769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3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3381900" y="4106253"/>
            <a:ext cx="486306" cy="467234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100" name="Picture Placeholder 2"/>
          <p:cNvSpPr>
            <a:spLocks noGrp="1"/>
          </p:cNvSpPr>
          <p:nvPr>
            <p:ph type="pic" sz="quarter" idx="75"/>
          </p:nvPr>
        </p:nvSpPr>
        <p:spPr>
          <a:xfrm>
            <a:off x="6289671" y="1253067"/>
            <a:ext cx="2397131" cy="2455333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1" name="Rectangle 100"/>
          <p:cNvSpPr/>
          <p:nvPr userDrawn="1"/>
        </p:nvSpPr>
        <p:spPr>
          <a:xfrm>
            <a:off x="6284907" y="3708401"/>
            <a:ext cx="2397130" cy="101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 Placeholder 2"/>
          <p:cNvSpPr>
            <a:spLocks noGrp="1"/>
          </p:cNvSpPr>
          <p:nvPr>
            <p:ph type="body" sz="quarter" idx="70" hasCustomPrompt="1"/>
          </p:nvPr>
        </p:nvSpPr>
        <p:spPr>
          <a:xfrm>
            <a:off x="6805079" y="4598991"/>
            <a:ext cx="1876959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3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6805079" y="4050318"/>
            <a:ext cx="1876959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04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6805079" y="4393310"/>
            <a:ext cx="18769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5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6284907" y="4106253"/>
            <a:ext cx="486306" cy="467234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0485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6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4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9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2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3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3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3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55" grpId="0" animBg="1"/>
      <p:bldP spid="58" grpId="0"/>
      <p:bldP spid="68" grpId="0" animBg="1"/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/>
      <p:bldP spid="101" grpId="0" animBg="1"/>
      <p:bldP spid="10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8" y="1151469"/>
            <a:ext cx="2607735" cy="3268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452437" y="4419603"/>
            <a:ext cx="2607735" cy="8974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96371" y="4476123"/>
            <a:ext cx="1898661" cy="43317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2015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87905" y="5010892"/>
            <a:ext cx="2324629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596371" y="4947392"/>
            <a:ext cx="2339771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2495032" y="4476123"/>
            <a:ext cx="441110" cy="43317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74"/>
          </p:nvPr>
        </p:nvSpPr>
        <p:spPr>
          <a:xfrm>
            <a:off x="3255961" y="1151469"/>
            <a:ext cx="2607735" cy="3268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3255960" y="4419603"/>
            <a:ext cx="2607735" cy="89746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3388460" y="4476123"/>
            <a:ext cx="1898661" cy="43317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2015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3379994" y="5010892"/>
            <a:ext cx="2324629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3379994" y="4947392"/>
            <a:ext cx="233977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5263513" y="4476123"/>
            <a:ext cx="441110" cy="43317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75"/>
          </p:nvPr>
        </p:nvSpPr>
        <p:spPr>
          <a:xfrm>
            <a:off x="6043076" y="1151469"/>
            <a:ext cx="2607735" cy="3268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6043075" y="4419603"/>
            <a:ext cx="2607735" cy="89746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6178539" y="4476123"/>
            <a:ext cx="1898661" cy="43317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2015</a:t>
            </a:r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6170073" y="5010892"/>
            <a:ext cx="2324629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48" name="Straight Connector 47"/>
          <p:cNvCxnSpPr/>
          <p:nvPr userDrawn="1"/>
        </p:nvCxnSpPr>
        <p:spPr>
          <a:xfrm>
            <a:off x="6178539" y="4947392"/>
            <a:ext cx="233977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8092223" y="4476123"/>
            <a:ext cx="441110" cy="43317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2470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8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8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3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/>
      <p:bldP spid="23" grpId="0" animBg="1"/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animBg="1"/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 animBg="1"/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8" y="1049869"/>
            <a:ext cx="3903662" cy="17187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452437" y="2768600"/>
            <a:ext cx="3903663" cy="3238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24405" y="2812105"/>
            <a:ext cx="3742795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66"/>
          </p:nvPr>
        </p:nvSpPr>
        <p:spPr>
          <a:xfrm>
            <a:off x="4778376" y="1049869"/>
            <a:ext cx="3903662" cy="17187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4778375" y="2768600"/>
            <a:ext cx="3903663" cy="32389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850343" y="2812105"/>
            <a:ext cx="3742795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4" name="Picture Placeholder 2"/>
          <p:cNvSpPr>
            <a:spLocks noGrp="1"/>
          </p:cNvSpPr>
          <p:nvPr>
            <p:ph type="pic" sz="quarter" idx="68"/>
          </p:nvPr>
        </p:nvSpPr>
        <p:spPr>
          <a:xfrm>
            <a:off x="452438" y="3246969"/>
            <a:ext cx="3903662" cy="17187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6" name="Rectangle 55"/>
          <p:cNvSpPr/>
          <p:nvPr userDrawn="1"/>
        </p:nvSpPr>
        <p:spPr>
          <a:xfrm>
            <a:off x="452437" y="4965700"/>
            <a:ext cx="3903663" cy="32389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524405" y="5009205"/>
            <a:ext cx="3742795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70"/>
          </p:nvPr>
        </p:nvSpPr>
        <p:spPr>
          <a:xfrm>
            <a:off x="4778376" y="3246969"/>
            <a:ext cx="3903662" cy="17187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9" name="Rectangle 58"/>
          <p:cNvSpPr/>
          <p:nvPr userDrawn="1"/>
        </p:nvSpPr>
        <p:spPr>
          <a:xfrm>
            <a:off x="4778375" y="4965700"/>
            <a:ext cx="3903663" cy="3238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4850343" y="5009205"/>
            <a:ext cx="3742795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6453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6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4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2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/>
      <p:bldP spid="23" grpId="0" animBg="1"/>
      <p:bldP spid="4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/>
      <p:bldP spid="44" grpId="0" animBg="1"/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/>
      <p:bldP spid="56" grpId="0" animBg="1"/>
      <p:bldP spid="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/>
      <p:bldP spid="59" grpId="0" animBg="1"/>
      <p:bldP spid="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mages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7" y="1143001"/>
            <a:ext cx="1457327" cy="28194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5" name="Rectangle 54"/>
          <p:cNvSpPr/>
          <p:nvPr userDrawn="1"/>
        </p:nvSpPr>
        <p:spPr>
          <a:xfrm>
            <a:off x="452438" y="3962401"/>
            <a:ext cx="1457326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74"/>
          </p:nvPr>
        </p:nvSpPr>
        <p:spPr>
          <a:xfrm>
            <a:off x="2124600" y="1143001"/>
            <a:ext cx="1457327" cy="28194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8" name="Rectangle 67"/>
          <p:cNvSpPr/>
          <p:nvPr userDrawn="1"/>
        </p:nvSpPr>
        <p:spPr>
          <a:xfrm>
            <a:off x="2124600" y="3962401"/>
            <a:ext cx="1457326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Picture Placeholder 2"/>
          <p:cNvSpPr>
            <a:spLocks noGrp="1"/>
          </p:cNvSpPr>
          <p:nvPr>
            <p:ph type="pic" sz="quarter" idx="75"/>
          </p:nvPr>
        </p:nvSpPr>
        <p:spPr>
          <a:xfrm>
            <a:off x="3813171" y="1143001"/>
            <a:ext cx="1457327" cy="28194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1" name="Rectangle 100"/>
          <p:cNvSpPr/>
          <p:nvPr userDrawn="1"/>
        </p:nvSpPr>
        <p:spPr>
          <a:xfrm>
            <a:off x="3808407" y="3962401"/>
            <a:ext cx="1457326" cy="101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76"/>
          </p:nvPr>
        </p:nvSpPr>
        <p:spPr>
          <a:xfrm>
            <a:off x="5502271" y="1143001"/>
            <a:ext cx="1457327" cy="28194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5497507" y="3962401"/>
            <a:ext cx="1457326" cy="1016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77"/>
          </p:nvPr>
        </p:nvSpPr>
        <p:spPr>
          <a:xfrm>
            <a:off x="7216773" y="1143001"/>
            <a:ext cx="1457327" cy="28194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7212009" y="3962401"/>
            <a:ext cx="1457326" cy="101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6839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6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4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2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55" grpId="0" animBg="1"/>
      <p:bldP spid="58" grpId="0"/>
      <p:bldP spid="68" grpId="0" animBg="1"/>
      <p:bldP spid="100" grpId="0"/>
      <p:bldP spid="101" grpId="0" animBg="1"/>
      <p:bldP spid="22" grpId="0"/>
      <p:bldP spid="23" grpId="0" animBg="1"/>
      <p:bldP spid="24" grpId="0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8" y="1155701"/>
            <a:ext cx="2607735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452437" y="2692403"/>
            <a:ext cx="2607735" cy="4825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87906" y="282512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2495032" y="274892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74"/>
          </p:nvPr>
        </p:nvSpPr>
        <p:spPr>
          <a:xfrm>
            <a:off x="3255961" y="1155701"/>
            <a:ext cx="2607735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3255960" y="2692403"/>
            <a:ext cx="2607735" cy="48259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3379995" y="282512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5263513" y="274892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75"/>
          </p:nvPr>
        </p:nvSpPr>
        <p:spPr>
          <a:xfrm>
            <a:off x="6043076" y="1155701"/>
            <a:ext cx="2607735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6043075" y="2692403"/>
            <a:ext cx="2607735" cy="48259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6170074" y="282512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5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8092223" y="274892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51" name="Picture Placeholder 2"/>
          <p:cNvSpPr>
            <a:spLocks noGrp="1"/>
          </p:cNvSpPr>
          <p:nvPr>
            <p:ph type="pic" sz="quarter" idx="82"/>
          </p:nvPr>
        </p:nvSpPr>
        <p:spPr>
          <a:xfrm>
            <a:off x="452438" y="3352801"/>
            <a:ext cx="2607735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2" name="Rectangle 51"/>
          <p:cNvSpPr/>
          <p:nvPr userDrawn="1"/>
        </p:nvSpPr>
        <p:spPr>
          <a:xfrm>
            <a:off x="452437" y="4889503"/>
            <a:ext cx="2607735" cy="4825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587906" y="502222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2495032" y="494602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56" name="Picture Placeholder 2"/>
          <p:cNvSpPr>
            <a:spLocks noGrp="1"/>
          </p:cNvSpPr>
          <p:nvPr>
            <p:ph type="pic" sz="quarter" idx="85"/>
          </p:nvPr>
        </p:nvSpPr>
        <p:spPr>
          <a:xfrm>
            <a:off x="3255961" y="3352801"/>
            <a:ext cx="2607735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7" name="Rectangle 56"/>
          <p:cNvSpPr/>
          <p:nvPr userDrawn="1"/>
        </p:nvSpPr>
        <p:spPr>
          <a:xfrm>
            <a:off x="3255960" y="4889503"/>
            <a:ext cx="2607735" cy="4825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86" hasCustomPrompt="1"/>
          </p:nvPr>
        </p:nvSpPr>
        <p:spPr>
          <a:xfrm>
            <a:off x="3379995" y="502222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87" hasCustomPrompt="1"/>
          </p:nvPr>
        </p:nvSpPr>
        <p:spPr>
          <a:xfrm>
            <a:off x="5263513" y="494602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60" name="Picture Placeholder 2"/>
          <p:cNvSpPr>
            <a:spLocks noGrp="1"/>
          </p:cNvSpPr>
          <p:nvPr>
            <p:ph type="pic" sz="quarter" idx="88"/>
          </p:nvPr>
        </p:nvSpPr>
        <p:spPr>
          <a:xfrm>
            <a:off x="6043076" y="3352801"/>
            <a:ext cx="2607735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1" name="Rectangle 60"/>
          <p:cNvSpPr/>
          <p:nvPr userDrawn="1"/>
        </p:nvSpPr>
        <p:spPr>
          <a:xfrm>
            <a:off x="6043075" y="4889503"/>
            <a:ext cx="2607735" cy="482597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89" hasCustomPrompt="1"/>
          </p:nvPr>
        </p:nvSpPr>
        <p:spPr>
          <a:xfrm>
            <a:off x="6170074" y="502222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90" hasCustomPrompt="1"/>
          </p:nvPr>
        </p:nvSpPr>
        <p:spPr>
          <a:xfrm>
            <a:off x="8092223" y="494602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5630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3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8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3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3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8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3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3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3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/>
      <p:bldP spid="23" grpId="0" animBg="1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animBg="1"/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 animBg="1"/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/>
      <p:bldP spid="52" grpId="0" animBg="1"/>
      <p:bldP spid="5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57" grpId="0" animBg="1"/>
      <p:bldP spid="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/>
      <p:bldP spid="61" grpId="0" animBg="1"/>
      <p:bldP spid="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 imag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 noChangeAspect="1"/>
          </p:cNvSpPr>
          <p:nvPr>
            <p:ph type="pic" sz="quarter" idx="48"/>
          </p:nvPr>
        </p:nvSpPr>
        <p:spPr>
          <a:xfrm>
            <a:off x="0" y="0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3" name="Picture Placeholder 2"/>
          <p:cNvSpPr>
            <a:spLocks noGrp="1" noChangeAspect="1"/>
          </p:cNvSpPr>
          <p:nvPr>
            <p:ph type="pic" sz="quarter" idx="49"/>
          </p:nvPr>
        </p:nvSpPr>
        <p:spPr>
          <a:xfrm>
            <a:off x="1295997" y="0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4" name="Picture Placeholder 2"/>
          <p:cNvSpPr>
            <a:spLocks noGrp="1" noChangeAspect="1"/>
          </p:cNvSpPr>
          <p:nvPr>
            <p:ph type="pic" sz="quarter" idx="50"/>
          </p:nvPr>
        </p:nvSpPr>
        <p:spPr>
          <a:xfrm>
            <a:off x="2591994" y="0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5" name="Picture Placeholder 2"/>
          <p:cNvSpPr>
            <a:spLocks noGrp="1" noChangeAspect="1"/>
          </p:cNvSpPr>
          <p:nvPr>
            <p:ph type="pic" sz="quarter" idx="51"/>
          </p:nvPr>
        </p:nvSpPr>
        <p:spPr>
          <a:xfrm>
            <a:off x="3887991" y="0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6" name="Picture Placeholder 2"/>
          <p:cNvSpPr>
            <a:spLocks noGrp="1" noChangeAspect="1"/>
          </p:cNvSpPr>
          <p:nvPr>
            <p:ph type="pic" sz="quarter" idx="52"/>
          </p:nvPr>
        </p:nvSpPr>
        <p:spPr>
          <a:xfrm>
            <a:off x="5183988" y="0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7" name="Picture Placeholder 2"/>
          <p:cNvSpPr>
            <a:spLocks noGrp="1" noChangeAspect="1"/>
          </p:cNvSpPr>
          <p:nvPr>
            <p:ph type="pic" sz="quarter" idx="53"/>
          </p:nvPr>
        </p:nvSpPr>
        <p:spPr>
          <a:xfrm>
            <a:off x="6479985" y="0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8" name="Picture Placeholder 2"/>
          <p:cNvSpPr>
            <a:spLocks noGrp="1" noChangeAspect="1"/>
          </p:cNvSpPr>
          <p:nvPr>
            <p:ph type="pic" sz="quarter" idx="54"/>
          </p:nvPr>
        </p:nvSpPr>
        <p:spPr>
          <a:xfrm>
            <a:off x="7775982" y="0"/>
            <a:ext cx="1368018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9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0" y="1295996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0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1295997" y="1295996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1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2591994" y="1295996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2" name="Picture Placeholder 2"/>
          <p:cNvSpPr>
            <a:spLocks noGrp="1" noChangeAspect="1"/>
          </p:cNvSpPr>
          <p:nvPr>
            <p:ph type="pic" sz="quarter" idx="58"/>
          </p:nvPr>
        </p:nvSpPr>
        <p:spPr>
          <a:xfrm>
            <a:off x="3887991" y="1295996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3" name="Picture Placeholder 2"/>
          <p:cNvSpPr>
            <a:spLocks noGrp="1" noChangeAspect="1"/>
          </p:cNvSpPr>
          <p:nvPr>
            <p:ph type="pic" sz="quarter" idx="59"/>
          </p:nvPr>
        </p:nvSpPr>
        <p:spPr>
          <a:xfrm>
            <a:off x="5183988" y="1295996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4" name="Picture Placeholder 2"/>
          <p:cNvSpPr>
            <a:spLocks noGrp="1" noChangeAspect="1"/>
          </p:cNvSpPr>
          <p:nvPr>
            <p:ph type="pic" sz="quarter" idx="60"/>
          </p:nvPr>
        </p:nvSpPr>
        <p:spPr>
          <a:xfrm>
            <a:off x="6479985" y="1295996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5" name="Picture Placeholder 2"/>
          <p:cNvSpPr>
            <a:spLocks noGrp="1" noChangeAspect="1"/>
          </p:cNvSpPr>
          <p:nvPr>
            <p:ph type="pic" sz="quarter" idx="61"/>
          </p:nvPr>
        </p:nvSpPr>
        <p:spPr>
          <a:xfrm>
            <a:off x="7775982" y="1295996"/>
            <a:ext cx="1368018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6" name="Picture Placeholder 2"/>
          <p:cNvSpPr>
            <a:spLocks noGrp="1" noChangeAspect="1"/>
          </p:cNvSpPr>
          <p:nvPr>
            <p:ph type="pic" sz="quarter" idx="62"/>
          </p:nvPr>
        </p:nvSpPr>
        <p:spPr>
          <a:xfrm>
            <a:off x="0" y="2591992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7" name="Picture Placeholder 2"/>
          <p:cNvSpPr>
            <a:spLocks noGrp="1" noChangeAspect="1"/>
          </p:cNvSpPr>
          <p:nvPr>
            <p:ph type="pic" sz="quarter" idx="63"/>
          </p:nvPr>
        </p:nvSpPr>
        <p:spPr>
          <a:xfrm>
            <a:off x="1295997" y="2591992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8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2591994" y="2591992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9" name="Picture Placeholder 2"/>
          <p:cNvSpPr>
            <a:spLocks noGrp="1" noChangeAspect="1"/>
          </p:cNvSpPr>
          <p:nvPr>
            <p:ph type="pic" sz="quarter" idx="65"/>
          </p:nvPr>
        </p:nvSpPr>
        <p:spPr>
          <a:xfrm>
            <a:off x="3887991" y="2591992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0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183988" y="2591992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1" name="Picture Placeholder 2"/>
          <p:cNvSpPr>
            <a:spLocks noGrp="1" noChangeAspect="1"/>
          </p:cNvSpPr>
          <p:nvPr>
            <p:ph type="pic" sz="quarter" idx="67"/>
          </p:nvPr>
        </p:nvSpPr>
        <p:spPr>
          <a:xfrm>
            <a:off x="6479985" y="2591992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2" name="Picture Placeholder 2"/>
          <p:cNvSpPr>
            <a:spLocks noGrp="1" noChangeAspect="1"/>
          </p:cNvSpPr>
          <p:nvPr>
            <p:ph type="pic" sz="quarter" idx="68"/>
          </p:nvPr>
        </p:nvSpPr>
        <p:spPr>
          <a:xfrm>
            <a:off x="7775982" y="2591992"/>
            <a:ext cx="1368018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3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9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9518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4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 image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 noChangeAspect="1"/>
          </p:cNvSpPr>
          <p:nvPr>
            <p:ph type="pic" sz="quarter" idx="48"/>
          </p:nvPr>
        </p:nvSpPr>
        <p:spPr>
          <a:xfrm>
            <a:off x="165100" y="190500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3" name="Picture Placeholder 2"/>
          <p:cNvSpPr>
            <a:spLocks noGrp="1" noChangeAspect="1"/>
          </p:cNvSpPr>
          <p:nvPr>
            <p:ph type="pic" sz="quarter" idx="49"/>
          </p:nvPr>
        </p:nvSpPr>
        <p:spPr>
          <a:xfrm>
            <a:off x="1664297" y="190500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4" name="Picture Placeholder 2"/>
          <p:cNvSpPr>
            <a:spLocks noGrp="1" noChangeAspect="1"/>
          </p:cNvSpPr>
          <p:nvPr>
            <p:ph type="pic" sz="quarter" idx="50"/>
          </p:nvPr>
        </p:nvSpPr>
        <p:spPr>
          <a:xfrm>
            <a:off x="3163494" y="190500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9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165100" y="1562696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0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1664297" y="1562696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1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3163494" y="1562696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6" name="Picture Placeholder 2"/>
          <p:cNvSpPr>
            <a:spLocks noGrp="1" noChangeAspect="1"/>
          </p:cNvSpPr>
          <p:nvPr>
            <p:ph type="pic" sz="quarter" idx="62"/>
          </p:nvPr>
        </p:nvSpPr>
        <p:spPr>
          <a:xfrm>
            <a:off x="165100" y="2934892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7" name="Picture Placeholder 2"/>
          <p:cNvSpPr>
            <a:spLocks noGrp="1" noChangeAspect="1"/>
          </p:cNvSpPr>
          <p:nvPr>
            <p:ph type="pic" sz="quarter" idx="63"/>
          </p:nvPr>
        </p:nvSpPr>
        <p:spPr>
          <a:xfrm>
            <a:off x="1664297" y="2934892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8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3163494" y="2934892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 noChangeAspect="1"/>
          </p:cNvSpPr>
          <p:nvPr>
            <p:ph type="pic" sz="quarter" idx="70"/>
          </p:nvPr>
        </p:nvSpPr>
        <p:spPr>
          <a:xfrm>
            <a:off x="165100" y="4319788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1664297" y="4319788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2"/>
          <p:cNvSpPr>
            <a:spLocks noGrp="1" noChangeAspect="1"/>
          </p:cNvSpPr>
          <p:nvPr>
            <p:ph type="pic" sz="quarter" idx="72"/>
          </p:nvPr>
        </p:nvSpPr>
        <p:spPr>
          <a:xfrm>
            <a:off x="3163494" y="4319788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778374" y="250548"/>
            <a:ext cx="390366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778374" y="669317"/>
            <a:ext cx="39036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763028" y="1203196"/>
            <a:ext cx="392501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763028" y="1605028"/>
            <a:ext cx="3925017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778374" y="1880840"/>
            <a:ext cx="3903663" cy="3653876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42364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3" grpId="0"/>
      <p:bldP spid="74" grpId="0"/>
      <p:bldP spid="79" grpId="0"/>
      <p:bldP spid="80" grpId="0"/>
      <p:bldP spid="81" grpId="0"/>
      <p:bldP spid="86" grpId="0"/>
      <p:bldP spid="87" grpId="0"/>
      <p:bldP spid="88" grpId="0"/>
      <p:bldP spid="25" grpId="0"/>
      <p:bldP spid="26" grpId="0"/>
      <p:bldP spid="27" grpId="0"/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8" y="1161914"/>
            <a:ext cx="8229600" cy="3812253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</a:p>
        </p:txBody>
      </p:sp>
    </p:spTree>
    <p:extLst>
      <p:ext uri="{BB962C8B-B14F-4D97-AF65-F5344CB8AC3E}">
        <p14:creationId xmlns:p14="http://schemas.microsoft.com/office/powerpoint/2010/main" val="188996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8" y="1140748"/>
            <a:ext cx="8229600" cy="4074720"/>
          </a:xfrm>
          <a:prstGeom prst="rect">
            <a:avLst/>
          </a:prstGeom>
        </p:spPr>
        <p:txBody>
          <a:bodyPr vert="horz" lIns="95057" tIns="47529" rIns="95057" bIns="47529" numCol="2" spcCol="280728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6354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8" y="1172498"/>
            <a:ext cx="8229600" cy="4093770"/>
          </a:xfrm>
          <a:prstGeom prst="rect">
            <a:avLst/>
          </a:prstGeom>
        </p:spPr>
        <p:txBody>
          <a:bodyPr vert="horz" lIns="95057" tIns="47529" rIns="95057" bIns="47529" numCol="3" spcCol="280728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</a:p>
        </p:txBody>
      </p:sp>
    </p:spTree>
    <p:extLst>
      <p:ext uri="{BB962C8B-B14F-4D97-AF65-F5344CB8AC3E}">
        <p14:creationId xmlns:p14="http://schemas.microsoft.com/office/powerpoint/2010/main" val="160797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image with colo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38133" y="1278122"/>
            <a:ext cx="4605867" cy="30906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1278122"/>
            <a:ext cx="4741333" cy="3090677"/>
          </a:xfrm>
          <a:custGeom>
            <a:avLst/>
            <a:gdLst/>
            <a:ahLst/>
            <a:cxnLst/>
            <a:rect l="l" t="t" r="r" b="b"/>
            <a:pathLst>
              <a:path w="4741333" h="3090677">
                <a:moveTo>
                  <a:pt x="0" y="0"/>
                </a:moveTo>
                <a:lnTo>
                  <a:pt x="4538133" y="0"/>
                </a:lnTo>
                <a:lnTo>
                  <a:pt x="4538133" y="1312678"/>
                </a:lnTo>
                <a:lnTo>
                  <a:pt x="4741333" y="1515878"/>
                </a:lnTo>
                <a:lnTo>
                  <a:pt x="4538133" y="1719078"/>
                </a:lnTo>
                <a:lnTo>
                  <a:pt x="4538133" y="3090677"/>
                </a:lnTo>
                <a:lnTo>
                  <a:pt x="0" y="3090677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4616287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004328" y="1883258"/>
            <a:ext cx="366977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5004328" y="2302027"/>
            <a:ext cx="366977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5004328" y="2601224"/>
            <a:ext cx="3669772" cy="13103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bg1">
                    <a:lumMod val="9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373543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1638300"/>
            <a:ext cx="9144000" cy="233476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906994" y="1850900"/>
            <a:ext cx="903812" cy="8414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7" y="2709420"/>
            <a:ext cx="17954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414338" y="3094637"/>
            <a:ext cx="18081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3040594" y="1850900"/>
            <a:ext cx="903812" cy="8414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3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560637" y="2709420"/>
            <a:ext cx="17954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547938" y="3094637"/>
            <a:ext cx="18081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5199594" y="1850900"/>
            <a:ext cx="903812" cy="8414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4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4719637" y="2709420"/>
            <a:ext cx="17954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46" hasCustomPrompt="1"/>
          </p:nvPr>
        </p:nvSpPr>
        <p:spPr>
          <a:xfrm>
            <a:off x="4706938" y="3094637"/>
            <a:ext cx="18081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7366533" y="1850900"/>
            <a:ext cx="903812" cy="8414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48" hasCustomPrompt="1"/>
          </p:nvPr>
        </p:nvSpPr>
        <p:spPr>
          <a:xfrm>
            <a:off x="6886576" y="2709420"/>
            <a:ext cx="17954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6873877" y="3094637"/>
            <a:ext cx="18081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4463887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</p:spTree>
    <p:extLst>
      <p:ext uri="{BB962C8B-B14F-4D97-AF65-F5344CB8AC3E}">
        <p14:creationId xmlns:p14="http://schemas.microsoft.com/office/powerpoint/2010/main" val="363492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1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4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452438" y="14294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13294" y="14675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354138" y="1429481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354139" y="16875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28" name="Rounded Rectangle 27"/>
          <p:cNvSpPr/>
          <p:nvPr userDrawn="1"/>
        </p:nvSpPr>
        <p:spPr>
          <a:xfrm>
            <a:off x="4689476" y="14294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750332" y="14675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5591176" y="1429481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5591177" y="16875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32" name="Rounded Rectangle 31"/>
          <p:cNvSpPr/>
          <p:nvPr userDrawn="1"/>
        </p:nvSpPr>
        <p:spPr>
          <a:xfrm>
            <a:off x="452438" y="26613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513294" y="26994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354138" y="2661381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1354139" y="29194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36" name="Rounded Rectangle 35"/>
          <p:cNvSpPr/>
          <p:nvPr userDrawn="1"/>
        </p:nvSpPr>
        <p:spPr>
          <a:xfrm>
            <a:off x="4689476" y="26613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50332" y="26994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5591176" y="2661381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5591177" y="29194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40" name="Rounded Rectangle 39"/>
          <p:cNvSpPr/>
          <p:nvPr userDrawn="1"/>
        </p:nvSpPr>
        <p:spPr>
          <a:xfrm>
            <a:off x="452438" y="38932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13294" y="39313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1354138" y="3893281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354139" y="41513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44" name="Rounded Rectangle 43"/>
          <p:cNvSpPr/>
          <p:nvPr userDrawn="1"/>
        </p:nvSpPr>
        <p:spPr>
          <a:xfrm>
            <a:off x="4689476" y="38932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4750332" y="39313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5591176" y="3893281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54" hasCustomPrompt="1"/>
          </p:nvPr>
        </p:nvSpPr>
        <p:spPr>
          <a:xfrm>
            <a:off x="5591177" y="41513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0647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8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2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9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00"/>
                            </p:stCondLst>
                            <p:childTnLst>
                              <p:par>
                                <p:cTn id="1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6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3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3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1293285" y="1365562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354141" y="14036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52438" y="2106648"/>
            <a:ext cx="230346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9" y="23647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72" name="Rounded Rectangle 71"/>
          <p:cNvSpPr/>
          <p:nvPr userDrawn="1"/>
        </p:nvSpPr>
        <p:spPr>
          <a:xfrm>
            <a:off x="4252385" y="1365562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313241" y="14036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3411538" y="2106648"/>
            <a:ext cx="230346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3411539" y="23647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76" name="Rounded Rectangle 75"/>
          <p:cNvSpPr/>
          <p:nvPr userDrawn="1"/>
        </p:nvSpPr>
        <p:spPr>
          <a:xfrm>
            <a:off x="7219423" y="1365562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7280279" y="14036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6378576" y="2106648"/>
            <a:ext cx="230346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6378577" y="23647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80" name="Rounded Rectangle 79"/>
          <p:cNvSpPr/>
          <p:nvPr userDrawn="1"/>
        </p:nvSpPr>
        <p:spPr>
          <a:xfrm>
            <a:off x="1293285" y="3270562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1354141" y="33086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52438" y="4011648"/>
            <a:ext cx="230346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3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52439" y="42697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84" name="Rounded Rectangle 83"/>
          <p:cNvSpPr/>
          <p:nvPr userDrawn="1"/>
        </p:nvSpPr>
        <p:spPr>
          <a:xfrm>
            <a:off x="4252385" y="3270562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4313241" y="33086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3411538" y="4011648"/>
            <a:ext cx="230346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7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3411539" y="42697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88" name="Rounded Rectangle 87"/>
          <p:cNvSpPr/>
          <p:nvPr userDrawn="1"/>
        </p:nvSpPr>
        <p:spPr>
          <a:xfrm>
            <a:off x="7219423" y="3270562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7280279" y="33086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0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6378576" y="4011648"/>
            <a:ext cx="230346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1" name="Text Placeholder 2"/>
          <p:cNvSpPr>
            <a:spLocks noGrp="1"/>
          </p:cNvSpPr>
          <p:nvPr>
            <p:ph type="body" sz="quarter" idx="54" hasCustomPrompt="1"/>
          </p:nvPr>
        </p:nvSpPr>
        <p:spPr>
          <a:xfrm>
            <a:off x="6378577" y="42697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425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8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2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9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3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00"/>
                            </p:stCondLst>
                            <p:childTnLst>
                              <p:par>
                                <p:cTn id="1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6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3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3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animBg="1"/>
      <p:bldP spid="7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/>
      <p:bldP spid="7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  <p:bldP spid="8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animBg="1"/>
      <p:bldP spid="8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452438" y="15560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13294" y="15941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206500" y="1992748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9" y="23139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72" name="Rounded Rectangle 71"/>
          <p:cNvSpPr/>
          <p:nvPr userDrawn="1"/>
        </p:nvSpPr>
        <p:spPr>
          <a:xfrm>
            <a:off x="3401486" y="15560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3462342" y="15941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165600" y="1992748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3411539" y="23139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76" name="Rounded Rectangle 75"/>
          <p:cNvSpPr/>
          <p:nvPr userDrawn="1"/>
        </p:nvSpPr>
        <p:spPr>
          <a:xfrm>
            <a:off x="6378577" y="15560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6439433" y="15941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7132638" y="1992748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6378577" y="23139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80" name="Rounded Rectangle 79"/>
          <p:cNvSpPr/>
          <p:nvPr userDrawn="1"/>
        </p:nvSpPr>
        <p:spPr>
          <a:xfrm>
            <a:off x="452438" y="32197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513294" y="32578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1206500" y="3655172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3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52439" y="39776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84" name="Rounded Rectangle 83"/>
          <p:cNvSpPr/>
          <p:nvPr userDrawn="1"/>
        </p:nvSpPr>
        <p:spPr>
          <a:xfrm>
            <a:off x="3416833" y="32197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3477689" y="32578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4165600" y="3655172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7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3411539" y="39776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88" name="Rounded Rectangle 87"/>
          <p:cNvSpPr/>
          <p:nvPr userDrawn="1"/>
        </p:nvSpPr>
        <p:spPr>
          <a:xfrm>
            <a:off x="6378576" y="32197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439432" y="32578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0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7132638" y="3655172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1" name="Text Placeholder 2"/>
          <p:cNvSpPr>
            <a:spLocks noGrp="1"/>
          </p:cNvSpPr>
          <p:nvPr>
            <p:ph type="body" sz="quarter" idx="54" hasCustomPrompt="1"/>
          </p:nvPr>
        </p:nvSpPr>
        <p:spPr>
          <a:xfrm>
            <a:off x="6378577" y="39776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206500" y="1559845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4165600" y="1559845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7132638" y="1559845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58" hasCustomPrompt="1"/>
          </p:nvPr>
        </p:nvSpPr>
        <p:spPr>
          <a:xfrm>
            <a:off x="1206500" y="3219762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4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4165600" y="3219762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60" hasCustomPrompt="1"/>
          </p:nvPr>
        </p:nvSpPr>
        <p:spPr>
          <a:xfrm>
            <a:off x="7132638" y="3219762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302498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8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2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9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3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00"/>
                            </p:stCondLst>
                            <p:childTnLst>
                              <p:par>
                                <p:cTn id="1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6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3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3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4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animBg="1"/>
      <p:bldP spid="7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/>
      <p:bldP spid="7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  <p:bldP spid="8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animBg="1"/>
      <p:bldP spid="8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8680453" y="270483"/>
            <a:ext cx="274638" cy="237193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057" tIns="47529" rIns="95057" bIns="47529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 flipH="1">
            <a:off x="8744211" y="263429"/>
            <a:ext cx="145790" cy="24424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rmAutofit/>
          </a:bodyPr>
          <a:lstStyle/>
          <a:p>
            <a:pPr algn="ctr">
              <a:lnSpc>
                <a:spcPct val="100000"/>
              </a:lnSpc>
            </a:pPr>
            <a:fld id="{FCEE2C88-6C8F-484D-AF69-578F576B1F44}" type="slidenum">
              <a:rPr lang="en-US" sz="900" smtClean="0">
                <a:solidFill>
                  <a:schemeClr val="bg1"/>
                </a:solidFill>
                <a:latin typeface="Arial"/>
                <a:cs typeface="Arial"/>
              </a:rPr>
              <a:pPr algn="ctr">
                <a:lnSpc>
                  <a:spcPct val="100000"/>
                </a:lnSpc>
              </a:pPr>
              <a:t>‹#›</a:t>
            </a:fld>
            <a:endParaRPr lang="en-US" sz="9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14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5" r:id="rId4"/>
    <p:sldLayoutId id="2147483690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8" r:id="rId11"/>
    <p:sldLayoutId id="2147483709" r:id="rId12"/>
    <p:sldLayoutId id="2147483717" r:id="rId13"/>
    <p:sldLayoutId id="2147483683" r:id="rId14"/>
    <p:sldLayoutId id="2147483691" r:id="rId15"/>
    <p:sldLayoutId id="2147483692" r:id="rId16"/>
    <p:sldLayoutId id="2147483693" r:id="rId17"/>
    <p:sldLayoutId id="2147483694" r:id="rId18"/>
    <p:sldLayoutId id="2147483671" r:id="rId19"/>
    <p:sldLayoutId id="2147483701" r:id="rId20"/>
    <p:sldLayoutId id="2147483714" r:id="rId21"/>
    <p:sldLayoutId id="2147483715" r:id="rId22"/>
    <p:sldLayoutId id="2147483722" r:id="rId23"/>
    <p:sldLayoutId id="2147483725" r:id="rId24"/>
    <p:sldLayoutId id="2147483726" r:id="rId25"/>
    <p:sldLayoutId id="2147483727" r:id="rId26"/>
    <p:sldLayoutId id="2147483728" r:id="rId27"/>
    <p:sldLayoutId id="2147483729" r:id="rId28"/>
    <p:sldLayoutId id="2147483730" r:id="rId29"/>
    <p:sldLayoutId id="2147483707" r:id="rId30"/>
    <p:sldLayoutId id="2147483702" r:id="rId31"/>
    <p:sldLayoutId id="2147483718" r:id="rId32"/>
    <p:sldLayoutId id="2147483703" r:id="rId33"/>
    <p:sldLayoutId id="2147483704" r:id="rId34"/>
    <p:sldLayoutId id="2147483705" r:id="rId35"/>
    <p:sldLayoutId id="2147483716" r:id="rId36"/>
    <p:sldLayoutId id="2147483719" r:id="rId37"/>
    <p:sldLayoutId id="2147483713" r:id="rId38"/>
    <p:sldLayoutId id="2147483712" r:id="rId39"/>
    <p:sldLayoutId id="2147483706" r:id="rId40"/>
    <p:sldLayoutId id="2147483710" r:id="rId41"/>
    <p:sldLayoutId id="2147483711" r:id="rId42"/>
    <p:sldLayoutId id="2147483720" r:id="rId43"/>
    <p:sldLayoutId id="2147483721" r:id="rId44"/>
    <p:sldLayoutId id="2147483723" r:id="rId45"/>
    <p:sldLayoutId id="2147483724" r:id="rId46"/>
    <p:sldLayoutId id="2147483686" r:id="rId47"/>
    <p:sldLayoutId id="2147483684" r:id="rId48"/>
    <p:sldLayoutId id="2147483685" r:id="rId49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hf hdr="0" ftr="0" dt="0"/>
  <p:txStyles>
    <p:titleStyle>
      <a:lvl1pPr algn="ctr" defTabSz="405037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777" indent="-303777" algn="l" defTabSz="405037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184" indent="-253147" algn="l" defTabSz="405037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2591" indent="-202518" algn="l" defTabSz="405037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7626" indent="-202518" algn="l" defTabSz="405037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662" indent="-202518" algn="l" defTabSz="405037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7698" indent="-202518" algn="l" defTabSz="40503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2735" indent="-202518" algn="l" defTabSz="40503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37771" indent="-202518" algn="l" defTabSz="40503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42807" indent="-202518" algn="l" defTabSz="40503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5037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73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5109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144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5180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0216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5253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0289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Pvbr5d2mIZs" TargetMode="Externa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1558" y="2156436"/>
            <a:ext cx="3674204" cy="359817"/>
          </a:xfrm>
        </p:spPr>
        <p:txBody>
          <a:bodyPr/>
          <a:lstStyle/>
          <a:p>
            <a:r>
              <a:rPr lang="en-US" dirty="0"/>
              <a:t>MICROSERVICES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MICROSERVICES VS MONOLITHIC</a:t>
            </a:r>
          </a:p>
        </p:txBody>
      </p:sp>
      <p:sp>
        <p:nvSpPr>
          <p:cNvPr id="12" name="Freeform 11"/>
          <p:cNvSpPr/>
          <p:nvPr/>
        </p:nvSpPr>
        <p:spPr>
          <a:xfrm rot="8564370">
            <a:off x="859001" y="4001617"/>
            <a:ext cx="3954687" cy="1396000"/>
          </a:xfrm>
          <a:custGeom>
            <a:avLst/>
            <a:gdLst>
              <a:gd name="connsiteX0" fmla="*/ 4436533 w 4436533"/>
              <a:gd name="connsiteY0" fmla="*/ 164697 h 1756908"/>
              <a:gd name="connsiteX1" fmla="*/ 2302933 w 4436533"/>
              <a:gd name="connsiteY1" fmla="*/ 350964 h 1756908"/>
              <a:gd name="connsiteX2" fmla="*/ 3132667 w 4436533"/>
              <a:gd name="connsiteY2" fmla="*/ 1756430 h 1756908"/>
              <a:gd name="connsiteX3" fmla="*/ 3623733 w 4436533"/>
              <a:gd name="connsiteY3" fmla="*/ 503364 h 1756908"/>
              <a:gd name="connsiteX4" fmla="*/ 1405467 w 4436533"/>
              <a:gd name="connsiteY4" fmla="*/ 46164 h 1756908"/>
              <a:gd name="connsiteX5" fmla="*/ 0 w 4436533"/>
              <a:gd name="connsiteY5" fmla="*/ 1536297 h 1756908"/>
              <a:gd name="connsiteX0" fmla="*/ 4436533 w 4436533"/>
              <a:gd name="connsiteY0" fmla="*/ 260722 h 1853405"/>
              <a:gd name="connsiteX1" fmla="*/ 2302933 w 4436533"/>
              <a:gd name="connsiteY1" fmla="*/ 446989 h 1853405"/>
              <a:gd name="connsiteX2" fmla="*/ 3132667 w 4436533"/>
              <a:gd name="connsiteY2" fmla="*/ 1852455 h 1853405"/>
              <a:gd name="connsiteX3" fmla="*/ 3623733 w 4436533"/>
              <a:gd name="connsiteY3" fmla="*/ 599389 h 1853405"/>
              <a:gd name="connsiteX4" fmla="*/ 1405467 w 4436533"/>
              <a:gd name="connsiteY4" fmla="*/ 142189 h 1853405"/>
              <a:gd name="connsiteX5" fmla="*/ 0 w 4436533"/>
              <a:gd name="connsiteY5" fmla="*/ 1632322 h 1853405"/>
              <a:gd name="connsiteX0" fmla="*/ 4436533 w 4436533"/>
              <a:gd name="connsiteY0" fmla="*/ 260722 h 1852567"/>
              <a:gd name="connsiteX1" fmla="*/ 2302933 w 4436533"/>
              <a:gd name="connsiteY1" fmla="*/ 446989 h 1852567"/>
              <a:gd name="connsiteX2" fmla="*/ 3132667 w 4436533"/>
              <a:gd name="connsiteY2" fmla="*/ 1852455 h 1852567"/>
              <a:gd name="connsiteX3" fmla="*/ 3623733 w 4436533"/>
              <a:gd name="connsiteY3" fmla="*/ 599389 h 1852567"/>
              <a:gd name="connsiteX4" fmla="*/ 1405467 w 4436533"/>
              <a:gd name="connsiteY4" fmla="*/ 142189 h 1852567"/>
              <a:gd name="connsiteX5" fmla="*/ 0 w 4436533"/>
              <a:gd name="connsiteY5" fmla="*/ 1632322 h 1852567"/>
              <a:gd name="connsiteX0" fmla="*/ 4436533 w 4436533"/>
              <a:gd name="connsiteY0" fmla="*/ 260722 h 1852461"/>
              <a:gd name="connsiteX1" fmla="*/ 2540000 w 4436533"/>
              <a:gd name="connsiteY1" fmla="*/ 616323 h 1852461"/>
              <a:gd name="connsiteX2" fmla="*/ 3132667 w 4436533"/>
              <a:gd name="connsiteY2" fmla="*/ 1852455 h 1852461"/>
              <a:gd name="connsiteX3" fmla="*/ 3623733 w 4436533"/>
              <a:gd name="connsiteY3" fmla="*/ 599389 h 1852461"/>
              <a:gd name="connsiteX4" fmla="*/ 1405467 w 4436533"/>
              <a:gd name="connsiteY4" fmla="*/ 142189 h 1852461"/>
              <a:gd name="connsiteX5" fmla="*/ 0 w 4436533"/>
              <a:gd name="connsiteY5" fmla="*/ 1632322 h 1852461"/>
              <a:gd name="connsiteX0" fmla="*/ 4436533 w 4436533"/>
              <a:gd name="connsiteY0" fmla="*/ 260722 h 1852464"/>
              <a:gd name="connsiteX1" fmla="*/ 2540000 w 4436533"/>
              <a:gd name="connsiteY1" fmla="*/ 616323 h 1852464"/>
              <a:gd name="connsiteX2" fmla="*/ 3132667 w 4436533"/>
              <a:gd name="connsiteY2" fmla="*/ 1852455 h 1852464"/>
              <a:gd name="connsiteX3" fmla="*/ 3623733 w 4436533"/>
              <a:gd name="connsiteY3" fmla="*/ 599389 h 1852464"/>
              <a:gd name="connsiteX4" fmla="*/ 1405467 w 4436533"/>
              <a:gd name="connsiteY4" fmla="*/ 142189 h 1852464"/>
              <a:gd name="connsiteX5" fmla="*/ 0 w 4436533"/>
              <a:gd name="connsiteY5" fmla="*/ 1632322 h 1852464"/>
              <a:gd name="connsiteX0" fmla="*/ 4436533 w 4436533"/>
              <a:gd name="connsiteY0" fmla="*/ 160324 h 1531924"/>
              <a:gd name="connsiteX1" fmla="*/ 2540000 w 4436533"/>
              <a:gd name="connsiteY1" fmla="*/ 515925 h 1531924"/>
              <a:gd name="connsiteX2" fmla="*/ 2997200 w 4436533"/>
              <a:gd name="connsiteY2" fmla="*/ 1413391 h 1531924"/>
              <a:gd name="connsiteX3" fmla="*/ 3623733 w 4436533"/>
              <a:gd name="connsiteY3" fmla="*/ 498991 h 1531924"/>
              <a:gd name="connsiteX4" fmla="*/ 1405467 w 4436533"/>
              <a:gd name="connsiteY4" fmla="*/ 41791 h 1531924"/>
              <a:gd name="connsiteX5" fmla="*/ 0 w 4436533"/>
              <a:gd name="connsiteY5" fmla="*/ 1531924 h 1531924"/>
              <a:gd name="connsiteX0" fmla="*/ 4436533 w 4436533"/>
              <a:gd name="connsiteY0" fmla="*/ 160324 h 1531924"/>
              <a:gd name="connsiteX1" fmla="*/ 2540000 w 4436533"/>
              <a:gd name="connsiteY1" fmla="*/ 515925 h 1531924"/>
              <a:gd name="connsiteX2" fmla="*/ 2997200 w 4436533"/>
              <a:gd name="connsiteY2" fmla="*/ 1413391 h 1531924"/>
              <a:gd name="connsiteX3" fmla="*/ 3623733 w 4436533"/>
              <a:gd name="connsiteY3" fmla="*/ 498991 h 1531924"/>
              <a:gd name="connsiteX4" fmla="*/ 1405467 w 4436533"/>
              <a:gd name="connsiteY4" fmla="*/ 41791 h 1531924"/>
              <a:gd name="connsiteX5" fmla="*/ 0 w 4436533"/>
              <a:gd name="connsiteY5" fmla="*/ 1531924 h 1531924"/>
              <a:gd name="connsiteX0" fmla="*/ 3031066 w 3031066"/>
              <a:gd name="connsiteY0" fmla="*/ 160324 h 1419470"/>
              <a:gd name="connsiteX1" fmla="*/ 1134533 w 3031066"/>
              <a:gd name="connsiteY1" fmla="*/ 515925 h 1419470"/>
              <a:gd name="connsiteX2" fmla="*/ 1591733 w 3031066"/>
              <a:gd name="connsiteY2" fmla="*/ 1413391 h 1419470"/>
              <a:gd name="connsiteX3" fmla="*/ 2218266 w 3031066"/>
              <a:gd name="connsiteY3" fmla="*/ 498991 h 1419470"/>
              <a:gd name="connsiteX4" fmla="*/ 0 w 3031066"/>
              <a:gd name="connsiteY4" fmla="*/ 41791 h 1419470"/>
              <a:gd name="connsiteX0" fmla="*/ 4199466 w 4199466"/>
              <a:gd name="connsiteY0" fmla="*/ 5331 h 1264150"/>
              <a:gd name="connsiteX1" fmla="*/ 2302933 w 4199466"/>
              <a:gd name="connsiteY1" fmla="*/ 360932 h 1264150"/>
              <a:gd name="connsiteX2" fmla="*/ 2760133 w 4199466"/>
              <a:gd name="connsiteY2" fmla="*/ 1258398 h 1264150"/>
              <a:gd name="connsiteX3" fmla="*/ 3386666 w 4199466"/>
              <a:gd name="connsiteY3" fmla="*/ 343998 h 1264150"/>
              <a:gd name="connsiteX4" fmla="*/ 0 w 4199466"/>
              <a:gd name="connsiteY4" fmla="*/ 174664 h 1264150"/>
              <a:gd name="connsiteX0" fmla="*/ 4199466 w 4199466"/>
              <a:gd name="connsiteY0" fmla="*/ 272347 h 1531166"/>
              <a:gd name="connsiteX1" fmla="*/ 2302933 w 4199466"/>
              <a:gd name="connsiteY1" fmla="*/ 627948 h 1531166"/>
              <a:gd name="connsiteX2" fmla="*/ 2760133 w 4199466"/>
              <a:gd name="connsiteY2" fmla="*/ 1525414 h 1531166"/>
              <a:gd name="connsiteX3" fmla="*/ 3386666 w 4199466"/>
              <a:gd name="connsiteY3" fmla="*/ 611014 h 1531166"/>
              <a:gd name="connsiteX4" fmla="*/ 0 w 4199466"/>
              <a:gd name="connsiteY4" fmla="*/ 441680 h 1531166"/>
              <a:gd name="connsiteX0" fmla="*/ 4199466 w 4199466"/>
              <a:gd name="connsiteY0" fmla="*/ 340911 h 1602433"/>
              <a:gd name="connsiteX1" fmla="*/ 2302933 w 4199466"/>
              <a:gd name="connsiteY1" fmla="*/ 696512 h 1602433"/>
              <a:gd name="connsiteX2" fmla="*/ 2760133 w 4199466"/>
              <a:gd name="connsiteY2" fmla="*/ 1593978 h 1602433"/>
              <a:gd name="connsiteX3" fmla="*/ 3386666 w 4199466"/>
              <a:gd name="connsiteY3" fmla="*/ 679578 h 1602433"/>
              <a:gd name="connsiteX4" fmla="*/ 0 w 4199466"/>
              <a:gd name="connsiteY4" fmla="*/ 510244 h 1602433"/>
              <a:gd name="connsiteX0" fmla="*/ 4199466 w 4199466"/>
              <a:gd name="connsiteY0" fmla="*/ 320417 h 1573620"/>
              <a:gd name="connsiteX1" fmla="*/ 2302933 w 4199466"/>
              <a:gd name="connsiteY1" fmla="*/ 676018 h 1573620"/>
              <a:gd name="connsiteX2" fmla="*/ 2760133 w 4199466"/>
              <a:gd name="connsiteY2" fmla="*/ 1573484 h 1573620"/>
              <a:gd name="connsiteX3" fmla="*/ 3183466 w 4199466"/>
              <a:gd name="connsiteY3" fmla="*/ 726817 h 1573620"/>
              <a:gd name="connsiteX4" fmla="*/ 0 w 4199466"/>
              <a:gd name="connsiteY4" fmla="*/ 489750 h 1573620"/>
              <a:gd name="connsiteX0" fmla="*/ 4199466 w 4199466"/>
              <a:gd name="connsiteY0" fmla="*/ 320417 h 1573493"/>
              <a:gd name="connsiteX1" fmla="*/ 2048933 w 4199466"/>
              <a:gd name="connsiteY1" fmla="*/ 743751 h 1573493"/>
              <a:gd name="connsiteX2" fmla="*/ 2760133 w 4199466"/>
              <a:gd name="connsiteY2" fmla="*/ 1573484 h 1573493"/>
              <a:gd name="connsiteX3" fmla="*/ 3183466 w 4199466"/>
              <a:gd name="connsiteY3" fmla="*/ 726817 h 1573493"/>
              <a:gd name="connsiteX4" fmla="*/ 0 w 4199466"/>
              <a:gd name="connsiteY4" fmla="*/ 489750 h 1573493"/>
              <a:gd name="connsiteX0" fmla="*/ 4199466 w 4199466"/>
              <a:gd name="connsiteY0" fmla="*/ 320417 h 1573522"/>
              <a:gd name="connsiteX1" fmla="*/ 2048933 w 4199466"/>
              <a:gd name="connsiteY1" fmla="*/ 743751 h 1573522"/>
              <a:gd name="connsiteX2" fmla="*/ 2760133 w 4199466"/>
              <a:gd name="connsiteY2" fmla="*/ 1573484 h 1573522"/>
              <a:gd name="connsiteX3" fmla="*/ 3183466 w 4199466"/>
              <a:gd name="connsiteY3" fmla="*/ 726817 h 1573522"/>
              <a:gd name="connsiteX4" fmla="*/ 0 w 4199466"/>
              <a:gd name="connsiteY4" fmla="*/ 489750 h 1573522"/>
              <a:gd name="connsiteX0" fmla="*/ 4199466 w 4199466"/>
              <a:gd name="connsiteY0" fmla="*/ 254880 h 1474089"/>
              <a:gd name="connsiteX1" fmla="*/ 2048933 w 4199466"/>
              <a:gd name="connsiteY1" fmla="*/ 678214 h 1474089"/>
              <a:gd name="connsiteX2" fmla="*/ 2675467 w 4199466"/>
              <a:gd name="connsiteY2" fmla="*/ 1474080 h 1474089"/>
              <a:gd name="connsiteX3" fmla="*/ 3183466 w 4199466"/>
              <a:gd name="connsiteY3" fmla="*/ 661280 h 1474089"/>
              <a:gd name="connsiteX4" fmla="*/ 0 w 4199466"/>
              <a:gd name="connsiteY4" fmla="*/ 424213 h 1474089"/>
              <a:gd name="connsiteX0" fmla="*/ 4199466 w 4199466"/>
              <a:gd name="connsiteY0" fmla="*/ 254880 h 1476478"/>
              <a:gd name="connsiteX1" fmla="*/ 2048933 w 4199466"/>
              <a:gd name="connsiteY1" fmla="*/ 678214 h 1476478"/>
              <a:gd name="connsiteX2" fmla="*/ 2675467 w 4199466"/>
              <a:gd name="connsiteY2" fmla="*/ 1474080 h 1476478"/>
              <a:gd name="connsiteX3" fmla="*/ 3183466 w 4199466"/>
              <a:gd name="connsiteY3" fmla="*/ 661280 h 1476478"/>
              <a:gd name="connsiteX4" fmla="*/ 0 w 4199466"/>
              <a:gd name="connsiteY4" fmla="*/ 424213 h 1476478"/>
              <a:gd name="connsiteX0" fmla="*/ 4199466 w 4199466"/>
              <a:gd name="connsiteY0" fmla="*/ 279753 h 1501814"/>
              <a:gd name="connsiteX1" fmla="*/ 2048933 w 4199466"/>
              <a:gd name="connsiteY1" fmla="*/ 703087 h 1501814"/>
              <a:gd name="connsiteX2" fmla="*/ 2675467 w 4199466"/>
              <a:gd name="connsiteY2" fmla="*/ 1498953 h 1501814"/>
              <a:gd name="connsiteX3" fmla="*/ 3183466 w 4199466"/>
              <a:gd name="connsiteY3" fmla="*/ 686153 h 1501814"/>
              <a:gd name="connsiteX4" fmla="*/ 0 w 4199466"/>
              <a:gd name="connsiteY4" fmla="*/ 449086 h 1501814"/>
              <a:gd name="connsiteX0" fmla="*/ 4199466 w 4199466"/>
              <a:gd name="connsiteY0" fmla="*/ 279753 h 1499053"/>
              <a:gd name="connsiteX1" fmla="*/ 2099733 w 4199466"/>
              <a:gd name="connsiteY1" fmla="*/ 635354 h 1499053"/>
              <a:gd name="connsiteX2" fmla="*/ 2675467 w 4199466"/>
              <a:gd name="connsiteY2" fmla="*/ 1498953 h 1499053"/>
              <a:gd name="connsiteX3" fmla="*/ 3183466 w 4199466"/>
              <a:gd name="connsiteY3" fmla="*/ 686153 h 1499053"/>
              <a:gd name="connsiteX4" fmla="*/ 0 w 4199466"/>
              <a:gd name="connsiteY4" fmla="*/ 449086 h 1499053"/>
              <a:gd name="connsiteX0" fmla="*/ 4199466 w 4199466"/>
              <a:gd name="connsiteY0" fmla="*/ 279753 h 1499053"/>
              <a:gd name="connsiteX1" fmla="*/ 2099733 w 4199466"/>
              <a:gd name="connsiteY1" fmla="*/ 635354 h 1499053"/>
              <a:gd name="connsiteX2" fmla="*/ 2675467 w 4199466"/>
              <a:gd name="connsiteY2" fmla="*/ 1498953 h 1499053"/>
              <a:gd name="connsiteX3" fmla="*/ 3183466 w 4199466"/>
              <a:gd name="connsiteY3" fmla="*/ 686153 h 1499053"/>
              <a:gd name="connsiteX4" fmla="*/ 0 w 4199466"/>
              <a:gd name="connsiteY4" fmla="*/ 449086 h 1499053"/>
              <a:gd name="connsiteX0" fmla="*/ 4199466 w 4199466"/>
              <a:gd name="connsiteY0" fmla="*/ 376915 h 1596472"/>
              <a:gd name="connsiteX1" fmla="*/ 2099733 w 4199466"/>
              <a:gd name="connsiteY1" fmla="*/ 732516 h 1596472"/>
              <a:gd name="connsiteX2" fmla="*/ 2675467 w 4199466"/>
              <a:gd name="connsiteY2" fmla="*/ 1596115 h 1596472"/>
              <a:gd name="connsiteX3" fmla="*/ 3183466 w 4199466"/>
              <a:gd name="connsiteY3" fmla="*/ 783315 h 1596472"/>
              <a:gd name="connsiteX4" fmla="*/ 0 w 4199466"/>
              <a:gd name="connsiteY4" fmla="*/ 546248 h 1596472"/>
              <a:gd name="connsiteX0" fmla="*/ 4199466 w 4199466"/>
              <a:gd name="connsiteY0" fmla="*/ 243473 h 1115335"/>
              <a:gd name="connsiteX1" fmla="*/ 2099733 w 4199466"/>
              <a:gd name="connsiteY1" fmla="*/ 599074 h 1115335"/>
              <a:gd name="connsiteX2" fmla="*/ 2641098 w 4199466"/>
              <a:gd name="connsiteY2" fmla="*/ 1115187 h 1115335"/>
              <a:gd name="connsiteX3" fmla="*/ 3183466 w 4199466"/>
              <a:gd name="connsiteY3" fmla="*/ 649873 h 1115335"/>
              <a:gd name="connsiteX4" fmla="*/ 0 w 4199466"/>
              <a:gd name="connsiteY4" fmla="*/ 412806 h 1115335"/>
              <a:gd name="connsiteX0" fmla="*/ 4199466 w 4199466"/>
              <a:gd name="connsiteY0" fmla="*/ 279036 h 1151030"/>
              <a:gd name="connsiteX1" fmla="*/ 2099733 w 4199466"/>
              <a:gd name="connsiteY1" fmla="*/ 634637 h 1151030"/>
              <a:gd name="connsiteX2" fmla="*/ 2641098 w 4199466"/>
              <a:gd name="connsiteY2" fmla="*/ 1150750 h 1151030"/>
              <a:gd name="connsiteX3" fmla="*/ 3183466 w 4199466"/>
              <a:gd name="connsiteY3" fmla="*/ 685436 h 1151030"/>
              <a:gd name="connsiteX4" fmla="*/ 0 w 4199466"/>
              <a:gd name="connsiteY4" fmla="*/ 448369 h 1151030"/>
              <a:gd name="connsiteX0" fmla="*/ 4199466 w 4199466"/>
              <a:gd name="connsiteY0" fmla="*/ 279036 h 1151030"/>
              <a:gd name="connsiteX1" fmla="*/ 2099733 w 4199466"/>
              <a:gd name="connsiteY1" fmla="*/ 634637 h 1151030"/>
              <a:gd name="connsiteX2" fmla="*/ 2641098 w 4199466"/>
              <a:gd name="connsiteY2" fmla="*/ 1150750 h 1151030"/>
              <a:gd name="connsiteX3" fmla="*/ 3183466 w 4199466"/>
              <a:gd name="connsiteY3" fmla="*/ 685436 h 1151030"/>
              <a:gd name="connsiteX4" fmla="*/ 0 w 4199466"/>
              <a:gd name="connsiteY4" fmla="*/ 448369 h 1151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9466" h="1151030">
                <a:moveTo>
                  <a:pt x="4199466" y="279036"/>
                </a:moveTo>
                <a:cubicBezTo>
                  <a:pt x="3241321" y="239525"/>
                  <a:pt x="2236563" y="182670"/>
                  <a:pt x="2099733" y="634637"/>
                </a:cubicBezTo>
                <a:cubicBezTo>
                  <a:pt x="1962903" y="1086604"/>
                  <a:pt x="2460476" y="1142284"/>
                  <a:pt x="2641098" y="1150750"/>
                </a:cubicBezTo>
                <a:cubicBezTo>
                  <a:pt x="2821720" y="1159216"/>
                  <a:pt x="3197646" y="975667"/>
                  <a:pt x="3183466" y="685436"/>
                </a:cubicBezTo>
                <a:cubicBezTo>
                  <a:pt x="3169286" y="395205"/>
                  <a:pt x="2111021" y="-553521"/>
                  <a:pt x="0" y="448369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9"/>
          <p:cNvSpPr/>
          <p:nvPr/>
        </p:nvSpPr>
        <p:spPr>
          <a:xfrm rot="1158754">
            <a:off x="4433574" y="3419201"/>
            <a:ext cx="190172" cy="257484"/>
          </a:xfrm>
          <a:custGeom>
            <a:avLst/>
            <a:gdLst/>
            <a:ahLst/>
            <a:cxnLst/>
            <a:rect l="l" t="t" r="r" b="b"/>
            <a:pathLst>
              <a:path w="696359" h="1149768">
                <a:moveTo>
                  <a:pt x="355075" y="0"/>
                </a:moveTo>
                <a:lnTo>
                  <a:pt x="696359" y="1105109"/>
                </a:lnTo>
                <a:lnTo>
                  <a:pt x="372008" y="801168"/>
                </a:lnTo>
                <a:lnTo>
                  <a:pt x="0" y="114976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829B58-7D5D-4CE0-980B-840F49D667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99304" y="3109740"/>
            <a:ext cx="3366029" cy="1280723"/>
          </a:xfrm>
        </p:spPr>
        <p:txBody>
          <a:bodyPr/>
          <a:lstStyle/>
          <a:p>
            <a:r>
              <a:rPr lang="en-IE" dirty="0"/>
              <a:t>By Alexander Souza</a:t>
            </a:r>
          </a:p>
        </p:txBody>
      </p:sp>
    </p:spTree>
    <p:extLst>
      <p:ext uri="{BB962C8B-B14F-4D97-AF65-F5344CB8AC3E}">
        <p14:creationId xmlns:p14="http://schemas.microsoft.com/office/powerpoint/2010/main" val="17797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60853" y="3505825"/>
            <a:ext cx="8229600" cy="359817"/>
          </a:xfrm>
        </p:spPr>
        <p:txBody>
          <a:bodyPr/>
          <a:lstStyle/>
          <a:p>
            <a:r>
              <a:rPr lang="en-US" dirty="0"/>
              <a:t>The most popular programming languages for services and microservices are.</a:t>
            </a:r>
          </a:p>
        </p:txBody>
      </p:sp>
      <p:pic>
        <p:nvPicPr>
          <p:cNvPr id="31" name="Picture 6" descr="Image result for java png">
            <a:extLst>
              <a:ext uri="{FF2B5EF4-FFF2-40B4-BE49-F238E27FC236}">
                <a16:creationId xmlns:a16="http://schemas.microsoft.com/office/drawing/2014/main" id="{6045CDA9-5744-4293-88A1-56FDA545F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7" y="877942"/>
            <a:ext cx="2116719" cy="211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Image result for c# png">
            <a:extLst>
              <a:ext uri="{FF2B5EF4-FFF2-40B4-BE49-F238E27FC236}">
                <a16:creationId xmlns:a16="http://schemas.microsoft.com/office/drawing/2014/main" id="{6B77A7CA-FA47-43E5-B99A-9DF9A4AA8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873" y="1225082"/>
            <a:ext cx="1648602" cy="158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4" descr="Image result for ruby programing languagpng">
            <a:extLst>
              <a:ext uri="{FF2B5EF4-FFF2-40B4-BE49-F238E27FC236}">
                <a16:creationId xmlns:a16="http://schemas.microsoft.com/office/drawing/2014/main" id="{56AA7235-B1DE-4282-BE23-F0FDAE55D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761" y="1366433"/>
            <a:ext cx="1181539" cy="135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4" descr="Image result for python programing language png">
            <a:extLst>
              <a:ext uri="{FF2B5EF4-FFF2-40B4-BE49-F238E27FC236}">
                <a16:creationId xmlns:a16="http://schemas.microsoft.com/office/drawing/2014/main" id="{E92C71A9-8E0C-45BA-99B3-57B7D3997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562" y="1374586"/>
            <a:ext cx="2712770" cy="135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/c++">
            <a:extLst>
              <a:ext uri="{FF2B5EF4-FFF2-40B4-BE49-F238E27FC236}">
                <a16:creationId xmlns:a16="http://schemas.microsoft.com/office/drawing/2014/main" id="{F9A4A568-C97E-49F1-9A5F-B2064FF05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552" y="1102058"/>
            <a:ext cx="1566736" cy="164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71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dirty="0"/>
              <a:t>WHAT ARE CONTAINERS</a:t>
            </a:r>
            <a:r>
              <a:rPr lang="en-IE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4812253" y="1735990"/>
            <a:ext cx="4107208" cy="1832744"/>
          </a:xfrm>
        </p:spPr>
        <p:txBody>
          <a:bodyPr/>
          <a:lstStyle/>
          <a:p>
            <a:r>
              <a:rPr lang="en-US" sz="2000" dirty="0"/>
              <a:t>Containers encapsulate discrete components of application logic provisioned only with the minimal resources needed to do their job.</a:t>
            </a:r>
            <a:endParaRPr lang="en-IE" sz="2000" dirty="0"/>
          </a:p>
        </p:txBody>
      </p:sp>
      <p:pic>
        <p:nvPicPr>
          <p:cNvPr id="19" name="Picture 2" descr="CIO Containers Ecosystem">
            <a:extLst>
              <a:ext uri="{FF2B5EF4-FFF2-40B4-BE49-F238E27FC236}">
                <a16:creationId xmlns:a16="http://schemas.microsoft.com/office/drawing/2014/main" id="{59ACD4FE-5FB5-4779-B11B-5E546B445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777520"/>
            <a:ext cx="3591710" cy="202757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67216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4685624" y="1416762"/>
            <a:ext cx="4355574" cy="183274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2000" dirty="0"/>
              <a:t>Lightweight, stand-alone, executable package of software to run specific services.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E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2000" dirty="0"/>
              <a:t>Package includes code, runtime, system libraries, configurations, etc.</a:t>
            </a:r>
          </a:p>
        </p:txBody>
      </p:sp>
      <p:pic>
        <p:nvPicPr>
          <p:cNvPr id="7" name="Picture 2" descr="Image result for docker png">
            <a:extLst>
              <a:ext uri="{FF2B5EF4-FFF2-40B4-BE49-F238E27FC236}">
                <a16:creationId xmlns:a16="http://schemas.microsoft.com/office/drawing/2014/main" id="{EE71F57D-1371-4AB7-B552-AFE1CC86D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2" y="71212"/>
            <a:ext cx="4956157" cy="118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docker">
            <a:extLst>
              <a:ext uri="{FF2B5EF4-FFF2-40B4-BE49-F238E27FC236}">
                <a16:creationId xmlns:a16="http://schemas.microsoft.com/office/drawing/2014/main" id="{9FD4304B-4453-4D6A-B65E-2D179422E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2" y="1594180"/>
            <a:ext cx="4161305" cy="331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803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pic>
        <p:nvPicPr>
          <p:cNvPr id="12" name="Picture 2" descr="Image result for docker">
            <a:extLst>
              <a:ext uri="{FF2B5EF4-FFF2-40B4-BE49-F238E27FC236}">
                <a16:creationId xmlns:a16="http://schemas.microsoft.com/office/drawing/2014/main" id="{2CC17918-3B43-4202-BCAA-31C9B8F0D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30" y="808293"/>
            <a:ext cx="8697940" cy="433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145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42"/>
          </p:nvPr>
        </p:nvSpPr>
        <p:spPr>
          <a:xfrm>
            <a:off x="4250095" y="3645432"/>
            <a:ext cx="4398797" cy="1061634"/>
          </a:xfrm>
        </p:spPr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Return on investment &amp; cost savings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Standardization &amp; productivity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CI efficiency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Compatibility &amp; maintainability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Simplicity &amp; faster configurations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Rapid Deployment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Continuous Deployment &amp; Testing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Multi-Cloud Platforms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Isolation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IE" dirty="0"/>
              <a:t>Advantages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Flexibility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Portability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/>
              <a:t>Simplicity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267202" y="1831523"/>
            <a:ext cx="2182294" cy="1903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4267202" y="2331720"/>
            <a:ext cx="2182293" cy="17646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4267202" y="2843590"/>
            <a:ext cx="2182292" cy="17646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267202" y="3387960"/>
            <a:ext cx="2182292" cy="19037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2" descr="Image result for docker png">
            <a:extLst>
              <a:ext uri="{FF2B5EF4-FFF2-40B4-BE49-F238E27FC236}">
                <a16:creationId xmlns:a16="http://schemas.microsoft.com/office/drawing/2014/main" id="{6BA6B789-88EB-4DBB-BA28-DDF8FB0DD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569" y="2369860"/>
            <a:ext cx="2266541" cy="54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56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 animBg="1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2438" y="362464"/>
            <a:ext cx="8229600" cy="359817"/>
          </a:xfrm>
        </p:spPr>
        <p:txBody>
          <a:bodyPr/>
          <a:lstStyle/>
          <a:p>
            <a:r>
              <a:rPr lang="en-US" dirty="0"/>
              <a:t>The following list contains the differentiating container platform feature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2A0CD4-011C-4A72-8BF1-CB46660C6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15" y="1488252"/>
            <a:ext cx="8103770" cy="34029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932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nline Media 4">
            <a:hlinkClick r:id="" action="ppaction://media"/>
            <a:extLst>
              <a:ext uri="{FF2B5EF4-FFF2-40B4-BE49-F238E27FC236}">
                <a16:creationId xmlns:a16="http://schemas.microsoft.com/office/drawing/2014/main" id="{079CC42C-03BE-4D7F-A909-61EE0262B2B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002114" y="190776"/>
            <a:ext cx="7043524" cy="52842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881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5" name="Freeform 4"/>
          <p:cNvSpPr/>
          <p:nvPr/>
        </p:nvSpPr>
        <p:spPr>
          <a:xfrm rot="20981024">
            <a:off x="1598666" y="726509"/>
            <a:ext cx="8260751" cy="2398829"/>
          </a:xfrm>
          <a:custGeom>
            <a:avLst/>
            <a:gdLst>
              <a:gd name="connsiteX0" fmla="*/ 4436533 w 4436533"/>
              <a:gd name="connsiteY0" fmla="*/ 164697 h 1756908"/>
              <a:gd name="connsiteX1" fmla="*/ 2302933 w 4436533"/>
              <a:gd name="connsiteY1" fmla="*/ 350964 h 1756908"/>
              <a:gd name="connsiteX2" fmla="*/ 3132667 w 4436533"/>
              <a:gd name="connsiteY2" fmla="*/ 1756430 h 1756908"/>
              <a:gd name="connsiteX3" fmla="*/ 3623733 w 4436533"/>
              <a:gd name="connsiteY3" fmla="*/ 503364 h 1756908"/>
              <a:gd name="connsiteX4" fmla="*/ 1405467 w 4436533"/>
              <a:gd name="connsiteY4" fmla="*/ 46164 h 1756908"/>
              <a:gd name="connsiteX5" fmla="*/ 0 w 4436533"/>
              <a:gd name="connsiteY5" fmla="*/ 1536297 h 1756908"/>
              <a:gd name="connsiteX0" fmla="*/ 4436533 w 4436533"/>
              <a:gd name="connsiteY0" fmla="*/ 260722 h 1853405"/>
              <a:gd name="connsiteX1" fmla="*/ 2302933 w 4436533"/>
              <a:gd name="connsiteY1" fmla="*/ 446989 h 1853405"/>
              <a:gd name="connsiteX2" fmla="*/ 3132667 w 4436533"/>
              <a:gd name="connsiteY2" fmla="*/ 1852455 h 1853405"/>
              <a:gd name="connsiteX3" fmla="*/ 3623733 w 4436533"/>
              <a:gd name="connsiteY3" fmla="*/ 599389 h 1853405"/>
              <a:gd name="connsiteX4" fmla="*/ 1405467 w 4436533"/>
              <a:gd name="connsiteY4" fmla="*/ 142189 h 1853405"/>
              <a:gd name="connsiteX5" fmla="*/ 0 w 4436533"/>
              <a:gd name="connsiteY5" fmla="*/ 1632322 h 1853405"/>
              <a:gd name="connsiteX0" fmla="*/ 4436533 w 4436533"/>
              <a:gd name="connsiteY0" fmla="*/ 260722 h 1852567"/>
              <a:gd name="connsiteX1" fmla="*/ 2302933 w 4436533"/>
              <a:gd name="connsiteY1" fmla="*/ 446989 h 1852567"/>
              <a:gd name="connsiteX2" fmla="*/ 3132667 w 4436533"/>
              <a:gd name="connsiteY2" fmla="*/ 1852455 h 1852567"/>
              <a:gd name="connsiteX3" fmla="*/ 3623733 w 4436533"/>
              <a:gd name="connsiteY3" fmla="*/ 599389 h 1852567"/>
              <a:gd name="connsiteX4" fmla="*/ 1405467 w 4436533"/>
              <a:gd name="connsiteY4" fmla="*/ 142189 h 1852567"/>
              <a:gd name="connsiteX5" fmla="*/ 0 w 4436533"/>
              <a:gd name="connsiteY5" fmla="*/ 1632322 h 1852567"/>
              <a:gd name="connsiteX0" fmla="*/ 4436533 w 4436533"/>
              <a:gd name="connsiteY0" fmla="*/ 260722 h 1852461"/>
              <a:gd name="connsiteX1" fmla="*/ 2540000 w 4436533"/>
              <a:gd name="connsiteY1" fmla="*/ 616323 h 1852461"/>
              <a:gd name="connsiteX2" fmla="*/ 3132667 w 4436533"/>
              <a:gd name="connsiteY2" fmla="*/ 1852455 h 1852461"/>
              <a:gd name="connsiteX3" fmla="*/ 3623733 w 4436533"/>
              <a:gd name="connsiteY3" fmla="*/ 599389 h 1852461"/>
              <a:gd name="connsiteX4" fmla="*/ 1405467 w 4436533"/>
              <a:gd name="connsiteY4" fmla="*/ 142189 h 1852461"/>
              <a:gd name="connsiteX5" fmla="*/ 0 w 4436533"/>
              <a:gd name="connsiteY5" fmla="*/ 1632322 h 1852461"/>
              <a:gd name="connsiteX0" fmla="*/ 4436533 w 4436533"/>
              <a:gd name="connsiteY0" fmla="*/ 260722 h 1852464"/>
              <a:gd name="connsiteX1" fmla="*/ 2540000 w 4436533"/>
              <a:gd name="connsiteY1" fmla="*/ 616323 h 1852464"/>
              <a:gd name="connsiteX2" fmla="*/ 3132667 w 4436533"/>
              <a:gd name="connsiteY2" fmla="*/ 1852455 h 1852464"/>
              <a:gd name="connsiteX3" fmla="*/ 3623733 w 4436533"/>
              <a:gd name="connsiteY3" fmla="*/ 599389 h 1852464"/>
              <a:gd name="connsiteX4" fmla="*/ 1405467 w 4436533"/>
              <a:gd name="connsiteY4" fmla="*/ 142189 h 1852464"/>
              <a:gd name="connsiteX5" fmla="*/ 0 w 4436533"/>
              <a:gd name="connsiteY5" fmla="*/ 1632322 h 1852464"/>
              <a:gd name="connsiteX0" fmla="*/ 4436533 w 4436533"/>
              <a:gd name="connsiteY0" fmla="*/ 160324 h 1531924"/>
              <a:gd name="connsiteX1" fmla="*/ 2540000 w 4436533"/>
              <a:gd name="connsiteY1" fmla="*/ 515925 h 1531924"/>
              <a:gd name="connsiteX2" fmla="*/ 2997200 w 4436533"/>
              <a:gd name="connsiteY2" fmla="*/ 1413391 h 1531924"/>
              <a:gd name="connsiteX3" fmla="*/ 3623733 w 4436533"/>
              <a:gd name="connsiteY3" fmla="*/ 498991 h 1531924"/>
              <a:gd name="connsiteX4" fmla="*/ 1405467 w 4436533"/>
              <a:gd name="connsiteY4" fmla="*/ 41791 h 1531924"/>
              <a:gd name="connsiteX5" fmla="*/ 0 w 4436533"/>
              <a:gd name="connsiteY5" fmla="*/ 1531924 h 1531924"/>
              <a:gd name="connsiteX0" fmla="*/ 4436533 w 4436533"/>
              <a:gd name="connsiteY0" fmla="*/ 160324 h 1531924"/>
              <a:gd name="connsiteX1" fmla="*/ 2540000 w 4436533"/>
              <a:gd name="connsiteY1" fmla="*/ 515925 h 1531924"/>
              <a:gd name="connsiteX2" fmla="*/ 2997200 w 4436533"/>
              <a:gd name="connsiteY2" fmla="*/ 1413391 h 1531924"/>
              <a:gd name="connsiteX3" fmla="*/ 3623733 w 4436533"/>
              <a:gd name="connsiteY3" fmla="*/ 498991 h 1531924"/>
              <a:gd name="connsiteX4" fmla="*/ 1405467 w 4436533"/>
              <a:gd name="connsiteY4" fmla="*/ 41791 h 1531924"/>
              <a:gd name="connsiteX5" fmla="*/ 0 w 4436533"/>
              <a:gd name="connsiteY5" fmla="*/ 1531924 h 1531924"/>
              <a:gd name="connsiteX0" fmla="*/ 3031066 w 3031066"/>
              <a:gd name="connsiteY0" fmla="*/ 160324 h 1419470"/>
              <a:gd name="connsiteX1" fmla="*/ 1134533 w 3031066"/>
              <a:gd name="connsiteY1" fmla="*/ 515925 h 1419470"/>
              <a:gd name="connsiteX2" fmla="*/ 1591733 w 3031066"/>
              <a:gd name="connsiteY2" fmla="*/ 1413391 h 1419470"/>
              <a:gd name="connsiteX3" fmla="*/ 2218266 w 3031066"/>
              <a:gd name="connsiteY3" fmla="*/ 498991 h 1419470"/>
              <a:gd name="connsiteX4" fmla="*/ 0 w 3031066"/>
              <a:gd name="connsiteY4" fmla="*/ 41791 h 1419470"/>
              <a:gd name="connsiteX0" fmla="*/ 4199466 w 4199466"/>
              <a:gd name="connsiteY0" fmla="*/ 5331 h 1264150"/>
              <a:gd name="connsiteX1" fmla="*/ 2302933 w 4199466"/>
              <a:gd name="connsiteY1" fmla="*/ 360932 h 1264150"/>
              <a:gd name="connsiteX2" fmla="*/ 2760133 w 4199466"/>
              <a:gd name="connsiteY2" fmla="*/ 1258398 h 1264150"/>
              <a:gd name="connsiteX3" fmla="*/ 3386666 w 4199466"/>
              <a:gd name="connsiteY3" fmla="*/ 343998 h 1264150"/>
              <a:gd name="connsiteX4" fmla="*/ 0 w 4199466"/>
              <a:gd name="connsiteY4" fmla="*/ 174664 h 1264150"/>
              <a:gd name="connsiteX0" fmla="*/ 4199466 w 4199466"/>
              <a:gd name="connsiteY0" fmla="*/ 272347 h 1531166"/>
              <a:gd name="connsiteX1" fmla="*/ 2302933 w 4199466"/>
              <a:gd name="connsiteY1" fmla="*/ 627948 h 1531166"/>
              <a:gd name="connsiteX2" fmla="*/ 2760133 w 4199466"/>
              <a:gd name="connsiteY2" fmla="*/ 1525414 h 1531166"/>
              <a:gd name="connsiteX3" fmla="*/ 3386666 w 4199466"/>
              <a:gd name="connsiteY3" fmla="*/ 611014 h 1531166"/>
              <a:gd name="connsiteX4" fmla="*/ 0 w 4199466"/>
              <a:gd name="connsiteY4" fmla="*/ 441680 h 1531166"/>
              <a:gd name="connsiteX0" fmla="*/ 4199466 w 4199466"/>
              <a:gd name="connsiteY0" fmla="*/ 340911 h 1602433"/>
              <a:gd name="connsiteX1" fmla="*/ 2302933 w 4199466"/>
              <a:gd name="connsiteY1" fmla="*/ 696512 h 1602433"/>
              <a:gd name="connsiteX2" fmla="*/ 2760133 w 4199466"/>
              <a:gd name="connsiteY2" fmla="*/ 1593978 h 1602433"/>
              <a:gd name="connsiteX3" fmla="*/ 3386666 w 4199466"/>
              <a:gd name="connsiteY3" fmla="*/ 679578 h 1602433"/>
              <a:gd name="connsiteX4" fmla="*/ 0 w 4199466"/>
              <a:gd name="connsiteY4" fmla="*/ 510244 h 1602433"/>
              <a:gd name="connsiteX0" fmla="*/ 4199466 w 4199466"/>
              <a:gd name="connsiteY0" fmla="*/ 320417 h 1573620"/>
              <a:gd name="connsiteX1" fmla="*/ 2302933 w 4199466"/>
              <a:gd name="connsiteY1" fmla="*/ 676018 h 1573620"/>
              <a:gd name="connsiteX2" fmla="*/ 2760133 w 4199466"/>
              <a:gd name="connsiteY2" fmla="*/ 1573484 h 1573620"/>
              <a:gd name="connsiteX3" fmla="*/ 3183466 w 4199466"/>
              <a:gd name="connsiteY3" fmla="*/ 726817 h 1573620"/>
              <a:gd name="connsiteX4" fmla="*/ 0 w 4199466"/>
              <a:gd name="connsiteY4" fmla="*/ 489750 h 1573620"/>
              <a:gd name="connsiteX0" fmla="*/ 4199466 w 4199466"/>
              <a:gd name="connsiteY0" fmla="*/ 320417 h 1573493"/>
              <a:gd name="connsiteX1" fmla="*/ 2048933 w 4199466"/>
              <a:gd name="connsiteY1" fmla="*/ 743751 h 1573493"/>
              <a:gd name="connsiteX2" fmla="*/ 2760133 w 4199466"/>
              <a:gd name="connsiteY2" fmla="*/ 1573484 h 1573493"/>
              <a:gd name="connsiteX3" fmla="*/ 3183466 w 4199466"/>
              <a:gd name="connsiteY3" fmla="*/ 726817 h 1573493"/>
              <a:gd name="connsiteX4" fmla="*/ 0 w 4199466"/>
              <a:gd name="connsiteY4" fmla="*/ 489750 h 1573493"/>
              <a:gd name="connsiteX0" fmla="*/ 4199466 w 4199466"/>
              <a:gd name="connsiteY0" fmla="*/ 320417 h 1573522"/>
              <a:gd name="connsiteX1" fmla="*/ 2048933 w 4199466"/>
              <a:gd name="connsiteY1" fmla="*/ 743751 h 1573522"/>
              <a:gd name="connsiteX2" fmla="*/ 2760133 w 4199466"/>
              <a:gd name="connsiteY2" fmla="*/ 1573484 h 1573522"/>
              <a:gd name="connsiteX3" fmla="*/ 3183466 w 4199466"/>
              <a:gd name="connsiteY3" fmla="*/ 726817 h 1573522"/>
              <a:gd name="connsiteX4" fmla="*/ 0 w 4199466"/>
              <a:gd name="connsiteY4" fmla="*/ 489750 h 1573522"/>
              <a:gd name="connsiteX0" fmla="*/ 4199466 w 4199466"/>
              <a:gd name="connsiteY0" fmla="*/ 254880 h 1474089"/>
              <a:gd name="connsiteX1" fmla="*/ 2048933 w 4199466"/>
              <a:gd name="connsiteY1" fmla="*/ 678214 h 1474089"/>
              <a:gd name="connsiteX2" fmla="*/ 2675467 w 4199466"/>
              <a:gd name="connsiteY2" fmla="*/ 1474080 h 1474089"/>
              <a:gd name="connsiteX3" fmla="*/ 3183466 w 4199466"/>
              <a:gd name="connsiteY3" fmla="*/ 661280 h 1474089"/>
              <a:gd name="connsiteX4" fmla="*/ 0 w 4199466"/>
              <a:gd name="connsiteY4" fmla="*/ 424213 h 1474089"/>
              <a:gd name="connsiteX0" fmla="*/ 4199466 w 4199466"/>
              <a:gd name="connsiteY0" fmla="*/ 254880 h 1476478"/>
              <a:gd name="connsiteX1" fmla="*/ 2048933 w 4199466"/>
              <a:gd name="connsiteY1" fmla="*/ 678214 h 1476478"/>
              <a:gd name="connsiteX2" fmla="*/ 2675467 w 4199466"/>
              <a:gd name="connsiteY2" fmla="*/ 1474080 h 1476478"/>
              <a:gd name="connsiteX3" fmla="*/ 3183466 w 4199466"/>
              <a:gd name="connsiteY3" fmla="*/ 661280 h 1476478"/>
              <a:gd name="connsiteX4" fmla="*/ 0 w 4199466"/>
              <a:gd name="connsiteY4" fmla="*/ 424213 h 1476478"/>
              <a:gd name="connsiteX0" fmla="*/ 4199466 w 4199466"/>
              <a:gd name="connsiteY0" fmla="*/ 279753 h 1501814"/>
              <a:gd name="connsiteX1" fmla="*/ 2048933 w 4199466"/>
              <a:gd name="connsiteY1" fmla="*/ 703087 h 1501814"/>
              <a:gd name="connsiteX2" fmla="*/ 2675467 w 4199466"/>
              <a:gd name="connsiteY2" fmla="*/ 1498953 h 1501814"/>
              <a:gd name="connsiteX3" fmla="*/ 3183466 w 4199466"/>
              <a:gd name="connsiteY3" fmla="*/ 686153 h 1501814"/>
              <a:gd name="connsiteX4" fmla="*/ 0 w 4199466"/>
              <a:gd name="connsiteY4" fmla="*/ 449086 h 1501814"/>
              <a:gd name="connsiteX0" fmla="*/ 4199466 w 4199466"/>
              <a:gd name="connsiteY0" fmla="*/ 279753 h 1499053"/>
              <a:gd name="connsiteX1" fmla="*/ 2099733 w 4199466"/>
              <a:gd name="connsiteY1" fmla="*/ 635354 h 1499053"/>
              <a:gd name="connsiteX2" fmla="*/ 2675467 w 4199466"/>
              <a:gd name="connsiteY2" fmla="*/ 1498953 h 1499053"/>
              <a:gd name="connsiteX3" fmla="*/ 3183466 w 4199466"/>
              <a:gd name="connsiteY3" fmla="*/ 686153 h 1499053"/>
              <a:gd name="connsiteX4" fmla="*/ 0 w 4199466"/>
              <a:gd name="connsiteY4" fmla="*/ 449086 h 1499053"/>
              <a:gd name="connsiteX0" fmla="*/ 4199466 w 4199466"/>
              <a:gd name="connsiteY0" fmla="*/ 279753 h 1499053"/>
              <a:gd name="connsiteX1" fmla="*/ 2099733 w 4199466"/>
              <a:gd name="connsiteY1" fmla="*/ 635354 h 1499053"/>
              <a:gd name="connsiteX2" fmla="*/ 2675467 w 4199466"/>
              <a:gd name="connsiteY2" fmla="*/ 1498953 h 1499053"/>
              <a:gd name="connsiteX3" fmla="*/ 3183466 w 4199466"/>
              <a:gd name="connsiteY3" fmla="*/ 686153 h 1499053"/>
              <a:gd name="connsiteX4" fmla="*/ 0 w 4199466"/>
              <a:gd name="connsiteY4" fmla="*/ 449086 h 1499053"/>
              <a:gd name="connsiteX0" fmla="*/ 4199466 w 4199466"/>
              <a:gd name="connsiteY0" fmla="*/ 376915 h 1596472"/>
              <a:gd name="connsiteX1" fmla="*/ 2099733 w 4199466"/>
              <a:gd name="connsiteY1" fmla="*/ 732516 h 1596472"/>
              <a:gd name="connsiteX2" fmla="*/ 2675467 w 4199466"/>
              <a:gd name="connsiteY2" fmla="*/ 1596115 h 1596472"/>
              <a:gd name="connsiteX3" fmla="*/ 3183466 w 4199466"/>
              <a:gd name="connsiteY3" fmla="*/ 783315 h 1596472"/>
              <a:gd name="connsiteX4" fmla="*/ 0 w 4199466"/>
              <a:gd name="connsiteY4" fmla="*/ 546248 h 1596472"/>
              <a:gd name="connsiteX0" fmla="*/ 3544017 w 3544017"/>
              <a:gd name="connsiteY0" fmla="*/ 447473 h 1666760"/>
              <a:gd name="connsiteX1" fmla="*/ 1444284 w 3544017"/>
              <a:gd name="connsiteY1" fmla="*/ 803074 h 1666760"/>
              <a:gd name="connsiteX2" fmla="*/ 2020018 w 3544017"/>
              <a:gd name="connsiteY2" fmla="*/ 1666673 h 1666760"/>
              <a:gd name="connsiteX3" fmla="*/ 2528017 w 3544017"/>
              <a:gd name="connsiteY3" fmla="*/ 853873 h 1666760"/>
              <a:gd name="connsiteX4" fmla="*/ 0 w 3544017"/>
              <a:gd name="connsiteY4" fmla="*/ 382340 h 1666760"/>
              <a:gd name="connsiteX0" fmla="*/ 3544017 w 3544017"/>
              <a:gd name="connsiteY0" fmla="*/ 321471 h 1540758"/>
              <a:gd name="connsiteX1" fmla="*/ 1444284 w 3544017"/>
              <a:gd name="connsiteY1" fmla="*/ 677072 h 1540758"/>
              <a:gd name="connsiteX2" fmla="*/ 2020018 w 3544017"/>
              <a:gd name="connsiteY2" fmla="*/ 1540671 h 1540758"/>
              <a:gd name="connsiteX3" fmla="*/ 2528017 w 3544017"/>
              <a:gd name="connsiteY3" fmla="*/ 727871 h 1540758"/>
              <a:gd name="connsiteX4" fmla="*/ 0 w 3544017"/>
              <a:gd name="connsiteY4" fmla="*/ 256338 h 1540758"/>
              <a:gd name="connsiteX0" fmla="*/ 3544017 w 3544017"/>
              <a:gd name="connsiteY0" fmla="*/ 377302 h 1596681"/>
              <a:gd name="connsiteX1" fmla="*/ 1444284 w 3544017"/>
              <a:gd name="connsiteY1" fmla="*/ 732903 h 1596681"/>
              <a:gd name="connsiteX2" fmla="*/ 2020018 w 3544017"/>
              <a:gd name="connsiteY2" fmla="*/ 1596502 h 1596681"/>
              <a:gd name="connsiteX3" fmla="*/ 2528017 w 3544017"/>
              <a:gd name="connsiteY3" fmla="*/ 783702 h 1596681"/>
              <a:gd name="connsiteX4" fmla="*/ 0 w 3544017"/>
              <a:gd name="connsiteY4" fmla="*/ 312169 h 1596681"/>
              <a:gd name="connsiteX0" fmla="*/ 3544017 w 3544017"/>
              <a:gd name="connsiteY0" fmla="*/ 403902 h 1623404"/>
              <a:gd name="connsiteX1" fmla="*/ 1444284 w 3544017"/>
              <a:gd name="connsiteY1" fmla="*/ 759503 h 1623404"/>
              <a:gd name="connsiteX2" fmla="*/ 2020018 w 3544017"/>
              <a:gd name="connsiteY2" fmla="*/ 1623102 h 1623404"/>
              <a:gd name="connsiteX3" fmla="*/ 2528017 w 3544017"/>
              <a:gd name="connsiteY3" fmla="*/ 810302 h 1623404"/>
              <a:gd name="connsiteX4" fmla="*/ 0 w 3544017"/>
              <a:gd name="connsiteY4" fmla="*/ 338769 h 162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4017" h="1623404">
                <a:moveTo>
                  <a:pt x="3544017" y="403902"/>
                </a:moveTo>
                <a:cubicBezTo>
                  <a:pt x="2585872" y="364391"/>
                  <a:pt x="1749084" y="99103"/>
                  <a:pt x="1444284" y="759503"/>
                </a:cubicBezTo>
                <a:cubicBezTo>
                  <a:pt x="1139484" y="1419903"/>
                  <a:pt x="1839396" y="1614636"/>
                  <a:pt x="2020018" y="1623102"/>
                </a:cubicBezTo>
                <a:cubicBezTo>
                  <a:pt x="2200640" y="1631568"/>
                  <a:pt x="2715067" y="1464599"/>
                  <a:pt x="2528017" y="810302"/>
                </a:cubicBezTo>
                <a:cubicBezTo>
                  <a:pt x="2340967" y="156005"/>
                  <a:pt x="1869835" y="-371234"/>
                  <a:pt x="0" y="338769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9"/>
          <p:cNvSpPr/>
          <p:nvPr/>
        </p:nvSpPr>
        <p:spPr>
          <a:xfrm rot="14766961">
            <a:off x="1377224" y="1888724"/>
            <a:ext cx="190172" cy="257484"/>
          </a:xfrm>
          <a:custGeom>
            <a:avLst/>
            <a:gdLst/>
            <a:ahLst/>
            <a:cxnLst/>
            <a:rect l="l" t="t" r="r" b="b"/>
            <a:pathLst>
              <a:path w="696359" h="1149768">
                <a:moveTo>
                  <a:pt x="355075" y="0"/>
                </a:moveTo>
                <a:lnTo>
                  <a:pt x="696359" y="1105109"/>
                </a:lnTo>
                <a:lnTo>
                  <a:pt x="372008" y="801168"/>
                </a:lnTo>
                <a:lnTo>
                  <a:pt x="0" y="114976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94F10D-A2B1-43F3-8741-6A586CCC9890}"/>
              </a:ext>
            </a:extLst>
          </p:cNvPr>
          <p:cNvGrpSpPr/>
          <p:nvPr/>
        </p:nvGrpSpPr>
        <p:grpSpPr>
          <a:xfrm rot="13320717">
            <a:off x="1203520" y="2494952"/>
            <a:ext cx="1831582" cy="2991462"/>
            <a:chOff x="-175349" y="817343"/>
            <a:chExt cx="5591819" cy="8999398"/>
          </a:xfrm>
        </p:grpSpPr>
        <p:sp>
          <p:nvSpPr>
            <p:cNvPr id="12" name="Shape 1925">
              <a:extLst>
                <a:ext uri="{FF2B5EF4-FFF2-40B4-BE49-F238E27FC236}">
                  <a16:creationId xmlns:a16="http://schemas.microsoft.com/office/drawing/2014/main" id="{94535CF9-CDBD-46C8-8B78-BC2140AD6C89}"/>
                </a:ext>
              </a:extLst>
            </p:cNvPr>
            <p:cNvSpPr/>
            <p:nvPr/>
          </p:nvSpPr>
          <p:spPr>
            <a:xfrm>
              <a:off x="5190100" y="6825523"/>
              <a:ext cx="226370" cy="219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13976"/>
                  </a:moveTo>
                  <a:cubicBezTo>
                    <a:pt x="17897" y="14612"/>
                    <a:pt x="17897" y="14612"/>
                    <a:pt x="17897" y="14612"/>
                  </a:cubicBezTo>
                  <a:cubicBezTo>
                    <a:pt x="19131" y="17788"/>
                    <a:pt x="19131" y="17788"/>
                    <a:pt x="19131" y="17788"/>
                  </a:cubicBezTo>
                  <a:cubicBezTo>
                    <a:pt x="17280" y="19694"/>
                    <a:pt x="17280" y="19694"/>
                    <a:pt x="17280" y="19694"/>
                  </a:cubicBezTo>
                  <a:cubicBezTo>
                    <a:pt x="17280" y="19694"/>
                    <a:pt x="17280" y="19694"/>
                    <a:pt x="17280" y="19694"/>
                  </a:cubicBezTo>
                  <a:cubicBezTo>
                    <a:pt x="17280" y="19694"/>
                    <a:pt x="17280" y="19694"/>
                    <a:pt x="17280" y="19694"/>
                  </a:cubicBezTo>
                  <a:cubicBezTo>
                    <a:pt x="16663" y="19694"/>
                    <a:pt x="16663" y="19694"/>
                    <a:pt x="14194" y="18424"/>
                  </a:cubicBezTo>
                  <a:cubicBezTo>
                    <a:pt x="13577" y="19059"/>
                    <a:pt x="13577" y="19059"/>
                    <a:pt x="13577" y="19059"/>
                  </a:cubicBezTo>
                  <a:cubicBezTo>
                    <a:pt x="12343" y="21600"/>
                    <a:pt x="12343" y="21600"/>
                    <a:pt x="11726" y="21600"/>
                  </a:cubicBezTo>
                  <a:cubicBezTo>
                    <a:pt x="9257" y="21600"/>
                    <a:pt x="9257" y="21600"/>
                    <a:pt x="9257" y="21600"/>
                  </a:cubicBezTo>
                  <a:cubicBezTo>
                    <a:pt x="9257" y="21600"/>
                    <a:pt x="9257" y="21600"/>
                    <a:pt x="8023" y="19059"/>
                  </a:cubicBezTo>
                  <a:cubicBezTo>
                    <a:pt x="6789" y="18424"/>
                    <a:pt x="6789" y="18424"/>
                    <a:pt x="6789" y="18424"/>
                  </a:cubicBezTo>
                  <a:cubicBezTo>
                    <a:pt x="5554" y="19059"/>
                    <a:pt x="4320" y="19694"/>
                    <a:pt x="4320" y="19694"/>
                  </a:cubicBezTo>
                  <a:cubicBezTo>
                    <a:pt x="3703" y="19694"/>
                    <a:pt x="3703" y="19694"/>
                    <a:pt x="3703" y="19694"/>
                  </a:cubicBezTo>
                  <a:cubicBezTo>
                    <a:pt x="2469" y="17788"/>
                    <a:pt x="2469" y="17788"/>
                    <a:pt x="2469" y="17788"/>
                  </a:cubicBezTo>
                  <a:cubicBezTo>
                    <a:pt x="1851" y="17788"/>
                    <a:pt x="1851" y="17153"/>
                    <a:pt x="3086" y="14612"/>
                  </a:cubicBezTo>
                  <a:cubicBezTo>
                    <a:pt x="3086" y="13976"/>
                    <a:pt x="3086" y="13976"/>
                    <a:pt x="3086" y="13976"/>
                  </a:cubicBezTo>
                  <a:cubicBezTo>
                    <a:pt x="0" y="12706"/>
                    <a:pt x="0" y="12706"/>
                    <a:pt x="0" y="12071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9529"/>
                    <a:pt x="0" y="9529"/>
                    <a:pt x="3086" y="8259"/>
                  </a:cubicBezTo>
                  <a:cubicBezTo>
                    <a:pt x="3086" y="7624"/>
                    <a:pt x="3086" y="7624"/>
                    <a:pt x="3086" y="7624"/>
                  </a:cubicBezTo>
                  <a:cubicBezTo>
                    <a:pt x="1851" y="4447"/>
                    <a:pt x="1851" y="4447"/>
                    <a:pt x="2469" y="3812"/>
                  </a:cubicBezTo>
                  <a:cubicBezTo>
                    <a:pt x="3703" y="2541"/>
                    <a:pt x="3703" y="2541"/>
                    <a:pt x="3703" y="2541"/>
                  </a:cubicBezTo>
                  <a:cubicBezTo>
                    <a:pt x="4320" y="2541"/>
                    <a:pt x="4320" y="2541"/>
                    <a:pt x="4320" y="2541"/>
                  </a:cubicBezTo>
                  <a:cubicBezTo>
                    <a:pt x="4320" y="2541"/>
                    <a:pt x="4320" y="2541"/>
                    <a:pt x="4320" y="2541"/>
                  </a:cubicBezTo>
                  <a:cubicBezTo>
                    <a:pt x="4320" y="2541"/>
                    <a:pt x="4937" y="2541"/>
                    <a:pt x="6789" y="3176"/>
                  </a:cubicBezTo>
                  <a:cubicBezTo>
                    <a:pt x="8023" y="3176"/>
                    <a:pt x="8023" y="3176"/>
                    <a:pt x="8023" y="3176"/>
                  </a:cubicBezTo>
                  <a:cubicBezTo>
                    <a:pt x="9257" y="0"/>
                    <a:pt x="9257" y="0"/>
                    <a:pt x="9874" y="0"/>
                  </a:cubicBezTo>
                  <a:cubicBezTo>
                    <a:pt x="11726" y="0"/>
                    <a:pt x="11726" y="0"/>
                    <a:pt x="11726" y="0"/>
                  </a:cubicBezTo>
                  <a:cubicBezTo>
                    <a:pt x="12343" y="0"/>
                    <a:pt x="12343" y="0"/>
                    <a:pt x="13577" y="3176"/>
                  </a:cubicBezTo>
                  <a:cubicBezTo>
                    <a:pt x="14194" y="3176"/>
                    <a:pt x="14194" y="3176"/>
                    <a:pt x="14194" y="3176"/>
                  </a:cubicBezTo>
                  <a:cubicBezTo>
                    <a:pt x="16046" y="2541"/>
                    <a:pt x="16663" y="2541"/>
                    <a:pt x="17280" y="2541"/>
                  </a:cubicBezTo>
                  <a:cubicBezTo>
                    <a:pt x="17280" y="2541"/>
                    <a:pt x="17280" y="2541"/>
                    <a:pt x="17280" y="2541"/>
                  </a:cubicBezTo>
                  <a:cubicBezTo>
                    <a:pt x="19131" y="4447"/>
                    <a:pt x="19131" y="4447"/>
                    <a:pt x="19131" y="4447"/>
                  </a:cubicBezTo>
                  <a:cubicBezTo>
                    <a:pt x="19131" y="4447"/>
                    <a:pt x="19131" y="4447"/>
                    <a:pt x="17897" y="7624"/>
                  </a:cubicBezTo>
                  <a:cubicBezTo>
                    <a:pt x="18514" y="8259"/>
                    <a:pt x="18514" y="8259"/>
                    <a:pt x="18514" y="8259"/>
                  </a:cubicBezTo>
                  <a:cubicBezTo>
                    <a:pt x="21600" y="9529"/>
                    <a:pt x="21600" y="9529"/>
                    <a:pt x="21600" y="10165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706"/>
                    <a:pt x="21600" y="12706"/>
                    <a:pt x="18514" y="13976"/>
                  </a:cubicBezTo>
                  <a:close/>
                  <a:moveTo>
                    <a:pt x="10491" y="6988"/>
                  </a:moveTo>
                  <a:cubicBezTo>
                    <a:pt x="8640" y="6988"/>
                    <a:pt x="6789" y="8894"/>
                    <a:pt x="6789" y="10800"/>
                  </a:cubicBezTo>
                  <a:cubicBezTo>
                    <a:pt x="6789" y="13341"/>
                    <a:pt x="8640" y="14612"/>
                    <a:pt x="10491" y="14612"/>
                  </a:cubicBezTo>
                  <a:cubicBezTo>
                    <a:pt x="12960" y="14612"/>
                    <a:pt x="14194" y="13341"/>
                    <a:pt x="14194" y="10800"/>
                  </a:cubicBezTo>
                  <a:cubicBezTo>
                    <a:pt x="14194" y="8894"/>
                    <a:pt x="12960" y="6988"/>
                    <a:pt x="10491" y="6988"/>
                  </a:cubicBezTo>
                  <a:close/>
                  <a:moveTo>
                    <a:pt x="10491" y="6988"/>
                  </a:moveTo>
                  <a:cubicBezTo>
                    <a:pt x="10491" y="6988"/>
                    <a:pt x="10491" y="6988"/>
                    <a:pt x="10491" y="6988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" name="Shape 1926">
              <a:extLst>
                <a:ext uri="{FF2B5EF4-FFF2-40B4-BE49-F238E27FC236}">
                  <a16:creationId xmlns:a16="http://schemas.microsoft.com/office/drawing/2014/main" id="{3E35C3F6-75B5-4447-8BAB-4F3AB5E3AF1B}"/>
                </a:ext>
              </a:extLst>
            </p:cNvPr>
            <p:cNvSpPr/>
            <p:nvPr/>
          </p:nvSpPr>
          <p:spPr>
            <a:xfrm>
              <a:off x="4963729" y="5850397"/>
              <a:ext cx="226371" cy="219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13976"/>
                  </a:moveTo>
                  <a:cubicBezTo>
                    <a:pt x="18514" y="14612"/>
                    <a:pt x="18514" y="14612"/>
                    <a:pt x="18514" y="14612"/>
                  </a:cubicBezTo>
                  <a:cubicBezTo>
                    <a:pt x="19749" y="17788"/>
                    <a:pt x="19131" y="17788"/>
                    <a:pt x="19131" y="17788"/>
                  </a:cubicBezTo>
                  <a:cubicBezTo>
                    <a:pt x="17280" y="19694"/>
                    <a:pt x="17280" y="19694"/>
                    <a:pt x="17280" y="19694"/>
                  </a:cubicBezTo>
                  <a:cubicBezTo>
                    <a:pt x="17280" y="19694"/>
                    <a:pt x="17280" y="19694"/>
                    <a:pt x="17280" y="19694"/>
                  </a:cubicBezTo>
                  <a:cubicBezTo>
                    <a:pt x="17280" y="19694"/>
                    <a:pt x="17280" y="19694"/>
                    <a:pt x="17280" y="19694"/>
                  </a:cubicBezTo>
                  <a:cubicBezTo>
                    <a:pt x="17280" y="19694"/>
                    <a:pt x="16663" y="19694"/>
                    <a:pt x="14194" y="18424"/>
                  </a:cubicBezTo>
                  <a:cubicBezTo>
                    <a:pt x="13577" y="19059"/>
                    <a:pt x="13577" y="19059"/>
                    <a:pt x="13577" y="19059"/>
                  </a:cubicBezTo>
                  <a:cubicBezTo>
                    <a:pt x="12343" y="21600"/>
                    <a:pt x="12343" y="21600"/>
                    <a:pt x="11726" y="21600"/>
                  </a:cubicBezTo>
                  <a:cubicBezTo>
                    <a:pt x="9874" y="21600"/>
                    <a:pt x="9874" y="21600"/>
                    <a:pt x="9874" y="21600"/>
                  </a:cubicBezTo>
                  <a:cubicBezTo>
                    <a:pt x="9257" y="21600"/>
                    <a:pt x="9257" y="21600"/>
                    <a:pt x="8023" y="19059"/>
                  </a:cubicBezTo>
                  <a:cubicBezTo>
                    <a:pt x="7406" y="18424"/>
                    <a:pt x="7406" y="18424"/>
                    <a:pt x="7406" y="18424"/>
                  </a:cubicBezTo>
                  <a:cubicBezTo>
                    <a:pt x="5554" y="19059"/>
                    <a:pt x="4937" y="19694"/>
                    <a:pt x="4320" y="19694"/>
                  </a:cubicBezTo>
                  <a:cubicBezTo>
                    <a:pt x="4320" y="19694"/>
                    <a:pt x="4320" y="19694"/>
                    <a:pt x="4320" y="19694"/>
                  </a:cubicBezTo>
                  <a:cubicBezTo>
                    <a:pt x="2469" y="17788"/>
                    <a:pt x="2469" y="17788"/>
                    <a:pt x="2469" y="17788"/>
                  </a:cubicBezTo>
                  <a:cubicBezTo>
                    <a:pt x="2469" y="17788"/>
                    <a:pt x="1851" y="17788"/>
                    <a:pt x="3703" y="14612"/>
                  </a:cubicBezTo>
                  <a:cubicBezTo>
                    <a:pt x="3086" y="13976"/>
                    <a:pt x="3086" y="13976"/>
                    <a:pt x="3086" y="13976"/>
                  </a:cubicBezTo>
                  <a:cubicBezTo>
                    <a:pt x="0" y="12706"/>
                    <a:pt x="0" y="12706"/>
                    <a:pt x="0" y="12071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9529"/>
                    <a:pt x="0" y="9529"/>
                    <a:pt x="3086" y="8259"/>
                  </a:cubicBezTo>
                  <a:cubicBezTo>
                    <a:pt x="3703" y="7624"/>
                    <a:pt x="3703" y="7624"/>
                    <a:pt x="3703" y="7624"/>
                  </a:cubicBezTo>
                  <a:cubicBezTo>
                    <a:pt x="2469" y="4447"/>
                    <a:pt x="2469" y="4447"/>
                    <a:pt x="2469" y="4447"/>
                  </a:cubicBezTo>
                  <a:cubicBezTo>
                    <a:pt x="4320" y="2541"/>
                    <a:pt x="4320" y="2541"/>
                    <a:pt x="4320" y="2541"/>
                  </a:cubicBezTo>
                  <a:cubicBezTo>
                    <a:pt x="4320" y="2541"/>
                    <a:pt x="4320" y="2541"/>
                    <a:pt x="4320" y="2541"/>
                  </a:cubicBezTo>
                  <a:cubicBezTo>
                    <a:pt x="4320" y="2541"/>
                    <a:pt x="4320" y="2541"/>
                    <a:pt x="4320" y="2541"/>
                  </a:cubicBezTo>
                  <a:cubicBezTo>
                    <a:pt x="4320" y="2541"/>
                    <a:pt x="4937" y="2541"/>
                    <a:pt x="7406" y="3812"/>
                  </a:cubicBezTo>
                  <a:cubicBezTo>
                    <a:pt x="8023" y="3176"/>
                    <a:pt x="8023" y="3176"/>
                    <a:pt x="8023" y="3176"/>
                  </a:cubicBezTo>
                  <a:cubicBezTo>
                    <a:pt x="9257" y="0"/>
                    <a:pt x="9257" y="0"/>
                    <a:pt x="9874" y="0"/>
                  </a:cubicBezTo>
                  <a:cubicBezTo>
                    <a:pt x="11726" y="0"/>
                    <a:pt x="11726" y="0"/>
                    <a:pt x="11726" y="0"/>
                  </a:cubicBezTo>
                  <a:cubicBezTo>
                    <a:pt x="12343" y="0"/>
                    <a:pt x="12343" y="0"/>
                    <a:pt x="13577" y="3176"/>
                  </a:cubicBezTo>
                  <a:cubicBezTo>
                    <a:pt x="14194" y="3812"/>
                    <a:pt x="14194" y="3812"/>
                    <a:pt x="14194" y="3812"/>
                  </a:cubicBezTo>
                  <a:cubicBezTo>
                    <a:pt x="16046" y="2541"/>
                    <a:pt x="17280" y="2541"/>
                    <a:pt x="17280" y="2541"/>
                  </a:cubicBezTo>
                  <a:cubicBezTo>
                    <a:pt x="17280" y="2541"/>
                    <a:pt x="17280" y="2541"/>
                    <a:pt x="17280" y="2541"/>
                  </a:cubicBezTo>
                  <a:cubicBezTo>
                    <a:pt x="19131" y="4447"/>
                    <a:pt x="19131" y="4447"/>
                    <a:pt x="19131" y="4447"/>
                  </a:cubicBezTo>
                  <a:cubicBezTo>
                    <a:pt x="19749" y="4447"/>
                    <a:pt x="19749" y="4447"/>
                    <a:pt x="18514" y="7624"/>
                  </a:cubicBezTo>
                  <a:cubicBezTo>
                    <a:pt x="18514" y="8259"/>
                    <a:pt x="18514" y="8259"/>
                    <a:pt x="18514" y="8259"/>
                  </a:cubicBezTo>
                  <a:cubicBezTo>
                    <a:pt x="21600" y="9529"/>
                    <a:pt x="21600" y="9529"/>
                    <a:pt x="21600" y="10165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706"/>
                    <a:pt x="21600" y="12706"/>
                    <a:pt x="18514" y="13976"/>
                  </a:cubicBezTo>
                  <a:close/>
                  <a:moveTo>
                    <a:pt x="11109" y="6988"/>
                  </a:moveTo>
                  <a:cubicBezTo>
                    <a:pt x="8640" y="6988"/>
                    <a:pt x="7406" y="8894"/>
                    <a:pt x="7406" y="10800"/>
                  </a:cubicBezTo>
                  <a:cubicBezTo>
                    <a:pt x="7406" y="13341"/>
                    <a:pt x="8640" y="14612"/>
                    <a:pt x="11109" y="14612"/>
                  </a:cubicBezTo>
                  <a:cubicBezTo>
                    <a:pt x="12960" y="14612"/>
                    <a:pt x="14811" y="13341"/>
                    <a:pt x="14811" y="10800"/>
                  </a:cubicBezTo>
                  <a:cubicBezTo>
                    <a:pt x="14811" y="8894"/>
                    <a:pt x="12960" y="6988"/>
                    <a:pt x="11109" y="6988"/>
                  </a:cubicBezTo>
                  <a:close/>
                  <a:moveTo>
                    <a:pt x="11109" y="6988"/>
                  </a:moveTo>
                  <a:cubicBezTo>
                    <a:pt x="11109" y="6988"/>
                    <a:pt x="11109" y="6988"/>
                    <a:pt x="11109" y="6988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" name="Shape 1927">
              <a:extLst>
                <a:ext uri="{FF2B5EF4-FFF2-40B4-BE49-F238E27FC236}">
                  <a16:creationId xmlns:a16="http://schemas.microsoft.com/office/drawing/2014/main" id="{50AC1FA9-E9E1-4024-AC70-C95E6562D9BA}"/>
                </a:ext>
              </a:extLst>
            </p:cNvPr>
            <p:cNvSpPr/>
            <p:nvPr/>
          </p:nvSpPr>
          <p:spPr>
            <a:xfrm>
              <a:off x="4579018" y="6198448"/>
              <a:ext cx="630351" cy="619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35" y="13725"/>
                  </a:moveTo>
                  <a:cubicBezTo>
                    <a:pt x="18294" y="14625"/>
                    <a:pt x="18294" y="14625"/>
                    <a:pt x="18294" y="14625"/>
                  </a:cubicBezTo>
                  <a:cubicBezTo>
                    <a:pt x="19616" y="17325"/>
                    <a:pt x="19396" y="17550"/>
                    <a:pt x="19176" y="17775"/>
                  </a:cubicBezTo>
                  <a:cubicBezTo>
                    <a:pt x="17633" y="19350"/>
                    <a:pt x="17633" y="19350"/>
                    <a:pt x="17633" y="19350"/>
                  </a:cubicBezTo>
                  <a:cubicBezTo>
                    <a:pt x="17412" y="19575"/>
                    <a:pt x="17412" y="19575"/>
                    <a:pt x="17412" y="19575"/>
                  </a:cubicBezTo>
                  <a:cubicBezTo>
                    <a:pt x="17192" y="19575"/>
                    <a:pt x="17192" y="19575"/>
                    <a:pt x="17192" y="19575"/>
                  </a:cubicBezTo>
                  <a:cubicBezTo>
                    <a:pt x="17192" y="19575"/>
                    <a:pt x="16971" y="19575"/>
                    <a:pt x="14327" y="18450"/>
                  </a:cubicBezTo>
                  <a:cubicBezTo>
                    <a:pt x="13445" y="18675"/>
                    <a:pt x="13445" y="18675"/>
                    <a:pt x="13445" y="18675"/>
                  </a:cubicBezTo>
                  <a:cubicBezTo>
                    <a:pt x="12343" y="21600"/>
                    <a:pt x="12343" y="21600"/>
                    <a:pt x="11902" y="21600"/>
                  </a:cubicBezTo>
                  <a:cubicBezTo>
                    <a:pt x="9698" y="21600"/>
                    <a:pt x="9698" y="21600"/>
                    <a:pt x="9698" y="21600"/>
                  </a:cubicBezTo>
                  <a:cubicBezTo>
                    <a:pt x="9257" y="21600"/>
                    <a:pt x="9257" y="21600"/>
                    <a:pt x="8155" y="18675"/>
                  </a:cubicBezTo>
                  <a:cubicBezTo>
                    <a:pt x="7273" y="18450"/>
                    <a:pt x="7273" y="18450"/>
                    <a:pt x="7273" y="18450"/>
                  </a:cubicBezTo>
                  <a:cubicBezTo>
                    <a:pt x="5510" y="19125"/>
                    <a:pt x="4629" y="19350"/>
                    <a:pt x="4408" y="19350"/>
                  </a:cubicBezTo>
                  <a:cubicBezTo>
                    <a:pt x="4188" y="19350"/>
                    <a:pt x="4188" y="19350"/>
                    <a:pt x="4188" y="19350"/>
                  </a:cubicBezTo>
                  <a:cubicBezTo>
                    <a:pt x="2424" y="17775"/>
                    <a:pt x="2424" y="17775"/>
                    <a:pt x="2424" y="17775"/>
                  </a:cubicBezTo>
                  <a:cubicBezTo>
                    <a:pt x="2204" y="17550"/>
                    <a:pt x="1984" y="17325"/>
                    <a:pt x="3306" y="14400"/>
                  </a:cubicBezTo>
                  <a:cubicBezTo>
                    <a:pt x="2865" y="13500"/>
                    <a:pt x="2865" y="13500"/>
                    <a:pt x="2865" y="13500"/>
                  </a:cubicBezTo>
                  <a:cubicBezTo>
                    <a:pt x="0" y="12375"/>
                    <a:pt x="0" y="12375"/>
                    <a:pt x="0" y="11925"/>
                  </a:cubicBezTo>
                  <a:cubicBezTo>
                    <a:pt x="0" y="9675"/>
                    <a:pt x="0" y="9675"/>
                    <a:pt x="0" y="9675"/>
                  </a:cubicBezTo>
                  <a:cubicBezTo>
                    <a:pt x="0" y="9450"/>
                    <a:pt x="0" y="9225"/>
                    <a:pt x="3086" y="8100"/>
                  </a:cubicBezTo>
                  <a:cubicBezTo>
                    <a:pt x="3306" y="7200"/>
                    <a:pt x="3306" y="7200"/>
                    <a:pt x="3306" y="7200"/>
                  </a:cubicBezTo>
                  <a:cubicBezTo>
                    <a:pt x="1984" y="4275"/>
                    <a:pt x="2204" y="4275"/>
                    <a:pt x="2424" y="4050"/>
                  </a:cubicBezTo>
                  <a:cubicBezTo>
                    <a:pt x="3967" y="2475"/>
                    <a:pt x="3967" y="2475"/>
                    <a:pt x="3967" y="2475"/>
                  </a:cubicBezTo>
                  <a:cubicBezTo>
                    <a:pt x="4188" y="2250"/>
                    <a:pt x="4188" y="2250"/>
                    <a:pt x="4188" y="2250"/>
                  </a:cubicBezTo>
                  <a:cubicBezTo>
                    <a:pt x="4408" y="2250"/>
                    <a:pt x="4408" y="2250"/>
                    <a:pt x="4408" y="2250"/>
                  </a:cubicBezTo>
                  <a:cubicBezTo>
                    <a:pt x="4408" y="2250"/>
                    <a:pt x="4849" y="2250"/>
                    <a:pt x="7273" y="3375"/>
                  </a:cubicBezTo>
                  <a:cubicBezTo>
                    <a:pt x="8155" y="3150"/>
                    <a:pt x="8155" y="3150"/>
                    <a:pt x="8155" y="3150"/>
                  </a:cubicBezTo>
                  <a:cubicBezTo>
                    <a:pt x="9257" y="0"/>
                    <a:pt x="9478" y="0"/>
                    <a:pt x="9698" y="0"/>
                  </a:cubicBezTo>
                  <a:cubicBezTo>
                    <a:pt x="11902" y="0"/>
                    <a:pt x="11902" y="0"/>
                    <a:pt x="11902" y="0"/>
                  </a:cubicBezTo>
                  <a:cubicBezTo>
                    <a:pt x="12343" y="0"/>
                    <a:pt x="12563" y="0"/>
                    <a:pt x="13445" y="3150"/>
                  </a:cubicBezTo>
                  <a:cubicBezTo>
                    <a:pt x="14547" y="3375"/>
                    <a:pt x="14547" y="3375"/>
                    <a:pt x="14547" y="3375"/>
                  </a:cubicBezTo>
                  <a:cubicBezTo>
                    <a:pt x="16090" y="2700"/>
                    <a:pt x="16971" y="2250"/>
                    <a:pt x="17412" y="2250"/>
                  </a:cubicBezTo>
                  <a:cubicBezTo>
                    <a:pt x="17633" y="2250"/>
                    <a:pt x="17633" y="2250"/>
                    <a:pt x="17633" y="2250"/>
                  </a:cubicBezTo>
                  <a:cubicBezTo>
                    <a:pt x="19176" y="4050"/>
                    <a:pt x="19176" y="4050"/>
                    <a:pt x="19176" y="4050"/>
                  </a:cubicBezTo>
                  <a:cubicBezTo>
                    <a:pt x="19616" y="4275"/>
                    <a:pt x="19616" y="4500"/>
                    <a:pt x="18294" y="7200"/>
                  </a:cubicBezTo>
                  <a:cubicBezTo>
                    <a:pt x="18735" y="8100"/>
                    <a:pt x="18735" y="8100"/>
                    <a:pt x="18735" y="8100"/>
                  </a:cubicBezTo>
                  <a:cubicBezTo>
                    <a:pt x="21600" y="9225"/>
                    <a:pt x="21600" y="9450"/>
                    <a:pt x="21600" y="9900"/>
                  </a:cubicBezTo>
                  <a:cubicBezTo>
                    <a:pt x="21600" y="12150"/>
                    <a:pt x="21600" y="12150"/>
                    <a:pt x="21600" y="12150"/>
                  </a:cubicBezTo>
                  <a:cubicBezTo>
                    <a:pt x="21600" y="12375"/>
                    <a:pt x="21600" y="12600"/>
                    <a:pt x="18735" y="13725"/>
                  </a:cubicBezTo>
                  <a:close/>
                  <a:moveTo>
                    <a:pt x="10800" y="7200"/>
                  </a:moveTo>
                  <a:cubicBezTo>
                    <a:pt x="8816" y="7200"/>
                    <a:pt x="7053" y="8775"/>
                    <a:pt x="7053" y="10800"/>
                  </a:cubicBezTo>
                  <a:cubicBezTo>
                    <a:pt x="7053" y="13050"/>
                    <a:pt x="8816" y="14625"/>
                    <a:pt x="10800" y="14625"/>
                  </a:cubicBezTo>
                  <a:cubicBezTo>
                    <a:pt x="12784" y="14625"/>
                    <a:pt x="14547" y="13050"/>
                    <a:pt x="14547" y="10800"/>
                  </a:cubicBezTo>
                  <a:cubicBezTo>
                    <a:pt x="14547" y="8775"/>
                    <a:pt x="12784" y="7200"/>
                    <a:pt x="10800" y="7200"/>
                  </a:cubicBezTo>
                  <a:close/>
                  <a:moveTo>
                    <a:pt x="10800" y="7200"/>
                  </a:moveTo>
                  <a:cubicBezTo>
                    <a:pt x="10800" y="7200"/>
                    <a:pt x="10800" y="7200"/>
                    <a:pt x="10800" y="7200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" name="Shape 1928">
              <a:extLst>
                <a:ext uri="{FF2B5EF4-FFF2-40B4-BE49-F238E27FC236}">
                  <a16:creationId xmlns:a16="http://schemas.microsoft.com/office/drawing/2014/main" id="{97725013-FC47-4DA9-AB54-9141D471D1B7}"/>
                </a:ext>
              </a:extLst>
            </p:cNvPr>
            <p:cNvSpPr/>
            <p:nvPr/>
          </p:nvSpPr>
          <p:spPr>
            <a:xfrm>
              <a:off x="4886092" y="8069624"/>
              <a:ext cx="219405" cy="219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059" y="13976"/>
                  </a:moveTo>
                  <a:cubicBezTo>
                    <a:pt x="18424" y="14612"/>
                    <a:pt x="18424" y="14612"/>
                    <a:pt x="18424" y="14612"/>
                  </a:cubicBezTo>
                  <a:cubicBezTo>
                    <a:pt x="19694" y="17788"/>
                    <a:pt x="19694" y="17788"/>
                    <a:pt x="19694" y="17788"/>
                  </a:cubicBezTo>
                  <a:cubicBezTo>
                    <a:pt x="17788" y="19694"/>
                    <a:pt x="17788" y="19694"/>
                    <a:pt x="17788" y="19694"/>
                  </a:cubicBezTo>
                  <a:cubicBezTo>
                    <a:pt x="17788" y="19694"/>
                    <a:pt x="17788" y="19694"/>
                    <a:pt x="17788" y="19694"/>
                  </a:cubicBezTo>
                  <a:cubicBezTo>
                    <a:pt x="17153" y="19694"/>
                    <a:pt x="17153" y="19694"/>
                    <a:pt x="17153" y="19694"/>
                  </a:cubicBezTo>
                  <a:cubicBezTo>
                    <a:pt x="17153" y="19694"/>
                    <a:pt x="17153" y="19694"/>
                    <a:pt x="14612" y="18424"/>
                  </a:cubicBezTo>
                  <a:cubicBezTo>
                    <a:pt x="13341" y="19059"/>
                    <a:pt x="13341" y="19059"/>
                    <a:pt x="13341" y="19059"/>
                  </a:cubicBezTo>
                  <a:cubicBezTo>
                    <a:pt x="12706" y="21600"/>
                    <a:pt x="12071" y="21600"/>
                    <a:pt x="12071" y="21600"/>
                  </a:cubicBezTo>
                  <a:cubicBezTo>
                    <a:pt x="9529" y="21600"/>
                    <a:pt x="9529" y="21600"/>
                    <a:pt x="9529" y="21600"/>
                  </a:cubicBezTo>
                  <a:cubicBezTo>
                    <a:pt x="9529" y="21600"/>
                    <a:pt x="8894" y="21600"/>
                    <a:pt x="8259" y="19059"/>
                  </a:cubicBezTo>
                  <a:cubicBezTo>
                    <a:pt x="6988" y="18424"/>
                    <a:pt x="6988" y="18424"/>
                    <a:pt x="6988" y="18424"/>
                  </a:cubicBezTo>
                  <a:cubicBezTo>
                    <a:pt x="5718" y="19059"/>
                    <a:pt x="4447" y="19694"/>
                    <a:pt x="4447" y="19694"/>
                  </a:cubicBezTo>
                  <a:cubicBezTo>
                    <a:pt x="3812" y="19694"/>
                    <a:pt x="3812" y="19694"/>
                    <a:pt x="3812" y="19694"/>
                  </a:cubicBezTo>
                  <a:cubicBezTo>
                    <a:pt x="1906" y="17788"/>
                    <a:pt x="1906" y="17788"/>
                    <a:pt x="1906" y="17788"/>
                  </a:cubicBezTo>
                  <a:cubicBezTo>
                    <a:pt x="1906" y="17788"/>
                    <a:pt x="1906" y="17788"/>
                    <a:pt x="3176" y="14612"/>
                  </a:cubicBezTo>
                  <a:cubicBezTo>
                    <a:pt x="2541" y="13976"/>
                    <a:pt x="2541" y="13976"/>
                    <a:pt x="2541" y="13976"/>
                  </a:cubicBezTo>
                  <a:cubicBezTo>
                    <a:pt x="0" y="12706"/>
                    <a:pt x="0" y="12706"/>
                    <a:pt x="0" y="12071"/>
                  </a:cubicBezTo>
                  <a:cubicBezTo>
                    <a:pt x="0" y="10165"/>
                    <a:pt x="0" y="10165"/>
                    <a:pt x="0" y="10165"/>
                  </a:cubicBezTo>
                  <a:cubicBezTo>
                    <a:pt x="0" y="9529"/>
                    <a:pt x="0" y="9529"/>
                    <a:pt x="2541" y="8259"/>
                  </a:cubicBezTo>
                  <a:cubicBezTo>
                    <a:pt x="3176" y="7624"/>
                    <a:pt x="3176" y="7624"/>
                    <a:pt x="3176" y="7624"/>
                  </a:cubicBezTo>
                  <a:cubicBezTo>
                    <a:pt x="1906" y="4447"/>
                    <a:pt x="1906" y="4447"/>
                    <a:pt x="2541" y="4447"/>
                  </a:cubicBezTo>
                  <a:cubicBezTo>
                    <a:pt x="3812" y="2541"/>
                    <a:pt x="3812" y="2541"/>
                    <a:pt x="3812" y="2541"/>
                  </a:cubicBezTo>
                  <a:cubicBezTo>
                    <a:pt x="3812" y="2541"/>
                    <a:pt x="3812" y="2541"/>
                    <a:pt x="3812" y="2541"/>
                  </a:cubicBezTo>
                  <a:cubicBezTo>
                    <a:pt x="4447" y="2541"/>
                    <a:pt x="4447" y="2541"/>
                    <a:pt x="4447" y="2541"/>
                  </a:cubicBezTo>
                  <a:cubicBezTo>
                    <a:pt x="4447" y="2541"/>
                    <a:pt x="4447" y="2541"/>
                    <a:pt x="6988" y="3812"/>
                  </a:cubicBezTo>
                  <a:cubicBezTo>
                    <a:pt x="8259" y="3176"/>
                    <a:pt x="8259" y="3176"/>
                    <a:pt x="8259" y="3176"/>
                  </a:cubicBezTo>
                  <a:cubicBezTo>
                    <a:pt x="9529" y="0"/>
                    <a:pt x="9529" y="0"/>
                    <a:pt x="9529" y="0"/>
                  </a:cubicBezTo>
                  <a:cubicBezTo>
                    <a:pt x="12071" y="0"/>
                    <a:pt x="12071" y="0"/>
                    <a:pt x="12071" y="0"/>
                  </a:cubicBezTo>
                  <a:cubicBezTo>
                    <a:pt x="12706" y="0"/>
                    <a:pt x="12706" y="0"/>
                    <a:pt x="13341" y="3176"/>
                  </a:cubicBezTo>
                  <a:cubicBezTo>
                    <a:pt x="14612" y="3812"/>
                    <a:pt x="14612" y="3812"/>
                    <a:pt x="14612" y="3812"/>
                  </a:cubicBezTo>
                  <a:cubicBezTo>
                    <a:pt x="16518" y="3176"/>
                    <a:pt x="17153" y="2541"/>
                    <a:pt x="17788" y="2541"/>
                  </a:cubicBezTo>
                  <a:cubicBezTo>
                    <a:pt x="17788" y="2541"/>
                    <a:pt x="17788" y="2541"/>
                    <a:pt x="17788" y="2541"/>
                  </a:cubicBezTo>
                  <a:cubicBezTo>
                    <a:pt x="19694" y="4447"/>
                    <a:pt x="19694" y="4447"/>
                    <a:pt x="19694" y="4447"/>
                  </a:cubicBezTo>
                  <a:cubicBezTo>
                    <a:pt x="19694" y="4447"/>
                    <a:pt x="19694" y="4447"/>
                    <a:pt x="18424" y="7624"/>
                  </a:cubicBezTo>
                  <a:cubicBezTo>
                    <a:pt x="19059" y="8259"/>
                    <a:pt x="19059" y="8259"/>
                    <a:pt x="19059" y="8259"/>
                  </a:cubicBezTo>
                  <a:cubicBezTo>
                    <a:pt x="21600" y="9529"/>
                    <a:pt x="21600" y="9529"/>
                    <a:pt x="21600" y="10165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706"/>
                    <a:pt x="21600" y="12706"/>
                    <a:pt x="19059" y="13976"/>
                  </a:cubicBezTo>
                  <a:close/>
                  <a:moveTo>
                    <a:pt x="10800" y="6988"/>
                  </a:moveTo>
                  <a:cubicBezTo>
                    <a:pt x="8894" y="6988"/>
                    <a:pt x="6988" y="8894"/>
                    <a:pt x="6988" y="10800"/>
                  </a:cubicBezTo>
                  <a:cubicBezTo>
                    <a:pt x="6988" y="13341"/>
                    <a:pt x="8894" y="14612"/>
                    <a:pt x="10800" y="14612"/>
                  </a:cubicBezTo>
                  <a:cubicBezTo>
                    <a:pt x="12706" y="14612"/>
                    <a:pt x="14612" y="13341"/>
                    <a:pt x="14612" y="10800"/>
                  </a:cubicBezTo>
                  <a:cubicBezTo>
                    <a:pt x="14612" y="8894"/>
                    <a:pt x="12706" y="6988"/>
                    <a:pt x="10800" y="6988"/>
                  </a:cubicBezTo>
                  <a:close/>
                  <a:moveTo>
                    <a:pt x="10800" y="6988"/>
                  </a:moveTo>
                  <a:cubicBezTo>
                    <a:pt x="10800" y="6988"/>
                    <a:pt x="10800" y="6988"/>
                    <a:pt x="10800" y="6988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" name="Shape 1929">
              <a:extLst>
                <a:ext uri="{FF2B5EF4-FFF2-40B4-BE49-F238E27FC236}">
                  <a16:creationId xmlns:a16="http://schemas.microsoft.com/office/drawing/2014/main" id="{36C177B0-8108-4E83-B271-9C3DD7AF356E}"/>
                </a:ext>
              </a:extLst>
            </p:cNvPr>
            <p:cNvSpPr/>
            <p:nvPr/>
          </p:nvSpPr>
          <p:spPr>
            <a:xfrm>
              <a:off x="4691881" y="5375930"/>
              <a:ext cx="226370" cy="219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13976"/>
                  </a:moveTo>
                  <a:cubicBezTo>
                    <a:pt x="18514" y="14612"/>
                    <a:pt x="18514" y="14612"/>
                    <a:pt x="18514" y="14612"/>
                  </a:cubicBezTo>
                  <a:cubicBezTo>
                    <a:pt x="19749" y="17788"/>
                    <a:pt x="19749" y="17788"/>
                    <a:pt x="19131" y="17788"/>
                  </a:cubicBezTo>
                  <a:cubicBezTo>
                    <a:pt x="17897" y="19694"/>
                    <a:pt x="17897" y="19694"/>
                    <a:pt x="17897" y="19694"/>
                  </a:cubicBezTo>
                  <a:cubicBezTo>
                    <a:pt x="17280" y="19694"/>
                    <a:pt x="17280" y="19694"/>
                    <a:pt x="17280" y="19694"/>
                  </a:cubicBezTo>
                  <a:cubicBezTo>
                    <a:pt x="17280" y="19694"/>
                    <a:pt x="17280" y="19694"/>
                    <a:pt x="17280" y="19694"/>
                  </a:cubicBezTo>
                  <a:cubicBezTo>
                    <a:pt x="17280" y="19694"/>
                    <a:pt x="17280" y="19694"/>
                    <a:pt x="14811" y="18424"/>
                  </a:cubicBezTo>
                  <a:cubicBezTo>
                    <a:pt x="13577" y="19059"/>
                    <a:pt x="13577" y="19059"/>
                    <a:pt x="13577" y="19059"/>
                  </a:cubicBezTo>
                  <a:cubicBezTo>
                    <a:pt x="12343" y="21600"/>
                    <a:pt x="12343" y="21600"/>
                    <a:pt x="12343" y="21600"/>
                  </a:cubicBezTo>
                  <a:cubicBezTo>
                    <a:pt x="9874" y="21600"/>
                    <a:pt x="9874" y="21600"/>
                    <a:pt x="9874" y="21600"/>
                  </a:cubicBezTo>
                  <a:cubicBezTo>
                    <a:pt x="9257" y="21600"/>
                    <a:pt x="9257" y="21600"/>
                    <a:pt x="8023" y="19059"/>
                  </a:cubicBezTo>
                  <a:cubicBezTo>
                    <a:pt x="7406" y="18424"/>
                    <a:pt x="7406" y="18424"/>
                    <a:pt x="7406" y="18424"/>
                  </a:cubicBezTo>
                  <a:cubicBezTo>
                    <a:pt x="5554" y="19059"/>
                    <a:pt x="4937" y="19694"/>
                    <a:pt x="4320" y="19694"/>
                  </a:cubicBezTo>
                  <a:cubicBezTo>
                    <a:pt x="4320" y="19694"/>
                    <a:pt x="4320" y="19694"/>
                    <a:pt x="4320" y="19694"/>
                  </a:cubicBezTo>
                  <a:cubicBezTo>
                    <a:pt x="2469" y="17788"/>
                    <a:pt x="2469" y="17788"/>
                    <a:pt x="2469" y="17788"/>
                  </a:cubicBezTo>
                  <a:cubicBezTo>
                    <a:pt x="2469" y="17788"/>
                    <a:pt x="2469" y="17788"/>
                    <a:pt x="3703" y="14612"/>
                  </a:cubicBezTo>
                  <a:cubicBezTo>
                    <a:pt x="3086" y="13976"/>
                    <a:pt x="3086" y="13976"/>
                    <a:pt x="3086" y="13976"/>
                  </a:cubicBezTo>
                  <a:cubicBezTo>
                    <a:pt x="0" y="12706"/>
                    <a:pt x="0" y="12706"/>
                    <a:pt x="0" y="12071"/>
                  </a:cubicBezTo>
                  <a:cubicBezTo>
                    <a:pt x="0" y="10165"/>
                    <a:pt x="0" y="10165"/>
                    <a:pt x="0" y="10165"/>
                  </a:cubicBezTo>
                  <a:cubicBezTo>
                    <a:pt x="0" y="9529"/>
                    <a:pt x="0" y="9529"/>
                    <a:pt x="3086" y="8259"/>
                  </a:cubicBezTo>
                  <a:cubicBezTo>
                    <a:pt x="3703" y="7624"/>
                    <a:pt x="3703" y="7624"/>
                    <a:pt x="3703" y="7624"/>
                  </a:cubicBezTo>
                  <a:cubicBezTo>
                    <a:pt x="2469" y="4447"/>
                    <a:pt x="2469" y="4447"/>
                    <a:pt x="2469" y="4447"/>
                  </a:cubicBezTo>
                  <a:cubicBezTo>
                    <a:pt x="4320" y="2541"/>
                    <a:pt x="4320" y="2541"/>
                    <a:pt x="4320" y="2541"/>
                  </a:cubicBezTo>
                  <a:cubicBezTo>
                    <a:pt x="4320" y="2541"/>
                    <a:pt x="4320" y="2541"/>
                    <a:pt x="4320" y="2541"/>
                  </a:cubicBezTo>
                  <a:cubicBezTo>
                    <a:pt x="4320" y="2541"/>
                    <a:pt x="4320" y="2541"/>
                    <a:pt x="4320" y="2541"/>
                  </a:cubicBezTo>
                  <a:cubicBezTo>
                    <a:pt x="4937" y="2541"/>
                    <a:pt x="4937" y="2541"/>
                    <a:pt x="7406" y="3812"/>
                  </a:cubicBezTo>
                  <a:cubicBezTo>
                    <a:pt x="8023" y="3176"/>
                    <a:pt x="8023" y="3176"/>
                    <a:pt x="8023" y="3176"/>
                  </a:cubicBezTo>
                  <a:cubicBezTo>
                    <a:pt x="9257" y="0"/>
                    <a:pt x="9874" y="0"/>
                    <a:pt x="9874" y="0"/>
                  </a:cubicBezTo>
                  <a:cubicBezTo>
                    <a:pt x="12343" y="0"/>
                    <a:pt x="12343" y="0"/>
                    <a:pt x="12343" y="0"/>
                  </a:cubicBezTo>
                  <a:cubicBezTo>
                    <a:pt x="12343" y="0"/>
                    <a:pt x="12343" y="0"/>
                    <a:pt x="13577" y="3176"/>
                  </a:cubicBezTo>
                  <a:cubicBezTo>
                    <a:pt x="14811" y="3812"/>
                    <a:pt x="14811" y="3812"/>
                    <a:pt x="14811" y="3812"/>
                  </a:cubicBezTo>
                  <a:cubicBezTo>
                    <a:pt x="16046" y="3176"/>
                    <a:pt x="17280" y="2541"/>
                    <a:pt x="17280" y="2541"/>
                  </a:cubicBezTo>
                  <a:cubicBezTo>
                    <a:pt x="17897" y="2541"/>
                    <a:pt x="17897" y="2541"/>
                    <a:pt x="17897" y="2541"/>
                  </a:cubicBezTo>
                  <a:cubicBezTo>
                    <a:pt x="19131" y="4447"/>
                    <a:pt x="19131" y="4447"/>
                    <a:pt x="19131" y="4447"/>
                  </a:cubicBezTo>
                  <a:cubicBezTo>
                    <a:pt x="19749" y="4447"/>
                    <a:pt x="19749" y="4447"/>
                    <a:pt x="18514" y="7624"/>
                  </a:cubicBezTo>
                  <a:cubicBezTo>
                    <a:pt x="18514" y="8259"/>
                    <a:pt x="18514" y="8259"/>
                    <a:pt x="18514" y="8259"/>
                  </a:cubicBezTo>
                  <a:cubicBezTo>
                    <a:pt x="21600" y="9529"/>
                    <a:pt x="21600" y="9529"/>
                    <a:pt x="21600" y="10165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706"/>
                    <a:pt x="21600" y="12706"/>
                    <a:pt x="18514" y="13976"/>
                  </a:cubicBezTo>
                  <a:close/>
                  <a:moveTo>
                    <a:pt x="11109" y="7624"/>
                  </a:moveTo>
                  <a:cubicBezTo>
                    <a:pt x="8640" y="7624"/>
                    <a:pt x="7406" y="8894"/>
                    <a:pt x="7406" y="10800"/>
                  </a:cubicBezTo>
                  <a:cubicBezTo>
                    <a:pt x="7406" y="13341"/>
                    <a:pt x="8640" y="14612"/>
                    <a:pt x="11109" y="14612"/>
                  </a:cubicBezTo>
                  <a:cubicBezTo>
                    <a:pt x="12960" y="14612"/>
                    <a:pt x="14811" y="13341"/>
                    <a:pt x="14811" y="10800"/>
                  </a:cubicBezTo>
                  <a:cubicBezTo>
                    <a:pt x="14811" y="8894"/>
                    <a:pt x="12960" y="7624"/>
                    <a:pt x="11109" y="7624"/>
                  </a:cubicBezTo>
                  <a:close/>
                  <a:moveTo>
                    <a:pt x="11109" y="7624"/>
                  </a:moveTo>
                  <a:cubicBezTo>
                    <a:pt x="11109" y="7624"/>
                    <a:pt x="11109" y="7624"/>
                    <a:pt x="11109" y="7624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" name="Shape 1930">
              <a:extLst>
                <a:ext uri="{FF2B5EF4-FFF2-40B4-BE49-F238E27FC236}">
                  <a16:creationId xmlns:a16="http://schemas.microsoft.com/office/drawing/2014/main" id="{CCC5E17B-C844-4754-9F7D-70F900C804E7}"/>
                </a:ext>
              </a:extLst>
            </p:cNvPr>
            <p:cNvSpPr/>
            <p:nvPr/>
          </p:nvSpPr>
          <p:spPr>
            <a:xfrm>
              <a:off x="2025442" y="7591827"/>
              <a:ext cx="2231856" cy="2224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600" extrusionOk="0">
                  <a:moveTo>
                    <a:pt x="18508" y="7934"/>
                  </a:moveTo>
                  <a:cubicBezTo>
                    <a:pt x="18756" y="8844"/>
                    <a:pt x="18756" y="8844"/>
                    <a:pt x="18756" y="8844"/>
                  </a:cubicBezTo>
                  <a:cubicBezTo>
                    <a:pt x="21544" y="10253"/>
                    <a:pt x="21528" y="10405"/>
                    <a:pt x="21496" y="10709"/>
                  </a:cubicBezTo>
                  <a:cubicBezTo>
                    <a:pt x="21258" y="12989"/>
                    <a:pt x="21258" y="12989"/>
                    <a:pt x="21258" y="12989"/>
                  </a:cubicBezTo>
                  <a:cubicBezTo>
                    <a:pt x="21201" y="13175"/>
                    <a:pt x="21201" y="13175"/>
                    <a:pt x="21201" y="13175"/>
                  </a:cubicBezTo>
                  <a:cubicBezTo>
                    <a:pt x="21034" y="13311"/>
                    <a:pt x="21034" y="13311"/>
                    <a:pt x="21034" y="13311"/>
                  </a:cubicBezTo>
                  <a:cubicBezTo>
                    <a:pt x="20951" y="13379"/>
                    <a:pt x="20742" y="13549"/>
                    <a:pt x="18117" y="14231"/>
                  </a:cubicBezTo>
                  <a:cubicBezTo>
                    <a:pt x="17686" y="15069"/>
                    <a:pt x="17686" y="15069"/>
                    <a:pt x="17686" y="15069"/>
                  </a:cubicBezTo>
                  <a:cubicBezTo>
                    <a:pt x="18591" y="18084"/>
                    <a:pt x="18508" y="18153"/>
                    <a:pt x="18216" y="18391"/>
                  </a:cubicBezTo>
                  <a:cubicBezTo>
                    <a:pt x="16466" y="19819"/>
                    <a:pt x="16466" y="19819"/>
                    <a:pt x="16466" y="19819"/>
                  </a:cubicBezTo>
                  <a:cubicBezTo>
                    <a:pt x="16216" y="20023"/>
                    <a:pt x="16091" y="20125"/>
                    <a:pt x="13435" y="18538"/>
                  </a:cubicBezTo>
                  <a:cubicBezTo>
                    <a:pt x="12532" y="18788"/>
                    <a:pt x="12532" y="18788"/>
                    <a:pt x="12532" y="18788"/>
                  </a:cubicBezTo>
                  <a:cubicBezTo>
                    <a:pt x="11679" y="20388"/>
                    <a:pt x="11165" y="21294"/>
                    <a:pt x="10957" y="21464"/>
                  </a:cubicBezTo>
                  <a:cubicBezTo>
                    <a:pt x="10790" y="21600"/>
                    <a:pt x="10790" y="21600"/>
                    <a:pt x="10790" y="21600"/>
                  </a:cubicBezTo>
                  <a:cubicBezTo>
                    <a:pt x="8377" y="21345"/>
                    <a:pt x="8377" y="21345"/>
                    <a:pt x="8377" y="21345"/>
                  </a:cubicBezTo>
                  <a:cubicBezTo>
                    <a:pt x="8034" y="21347"/>
                    <a:pt x="7883" y="21331"/>
                    <a:pt x="7170" y="18298"/>
                  </a:cubicBezTo>
                  <a:cubicBezTo>
                    <a:pt x="6339" y="17864"/>
                    <a:pt x="6339" y="17864"/>
                    <a:pt x="6339" y="17864"/>
                  </a:cubicBezTo>
                  <a:cubicBezTo>
                    <a:pt x="3304" y="18811"/>
                    <a:pt x="3237" y="18727"/>
                    <a:pt x="3034" y="18475"/>
                  </a:cubicBezTo>
                  <a:cubicBezTo>
                    <a:pt x="1617" y="16711"/>
                    <a:pt x="1617" y="16711"/>
                    <a:pt x="1617" y="16711"/>
                  </a:cubicBezTo>
                  <a:cubicBezTo>
                    <a:pt x="1415" y="16460"/>
                    <a:pt x="1347" y="16376"/>
                    <a:pt x="2965" y="13666"/>
                  </a:cubicBezTo>
                  <a:cubicBezTo>
                    <a:pt x="2717" y="12756"/>
                    <a:pt x="2717" y="12756"/>
                    <a:pt x="2717" y="12756"/>
                  </a:cubicBezTo>
                  <a:cubicBezTo>
                    <a:pt x="-30" y="11313"/>
                    <a:pt x="-56" y="11195"/>
                    <a:pt x="17" y="10857"/>
                  </a:cubicBezTo>
                  <a:cubicBezTo>
                    <a:pt x="255" y="8577"/>
                    <a:pt x="255" y="8577"/>
                    <a:pt x="255" y="8577"/>
                  </a:cubicBezTo>
                  <a:cubicBezTo>
                    <a:pt x="313" y="8391"/>
                    <a:pt x="313" y="8391"/>
                    <a:pt x="313" y="8391"/>
                  </a:cubicBezTo>
                  <a:cubicBezTo>
                    <a:pt x="438" y="8289"/>
                    <a:pt x="438" y="8289"/>
                    <a:pt x="438" y="8289"/>
                  </a:cubicBezTo>
                  <a:cubicBezTo>
                    <a:pt x="521" y="8221"/>
                    <a:pt x="730" y="8051"/>
                    <a:pt x="3322" y="7327"/>
                  </a:cubicBezTo>
                  <a:cubicBezTo>
                    <a:pt x="3828" y="6497"/>
                    <a:pt x="3828" y="6497"/>
                    <a:pt x="3828" y="6497"/>
                  </a:cubicBezTo>
                  <a:cubicBezTo>
                    <a:pt x="2881" y="3516"/>
                    <a:pt x="3006" y="3413"/>
                    <a:pt x="3256" y="3209"/>
                  </a:cubicBezTo>
                  <a:cubicBezTo>
                    <a:pt x="5006" y="1781"/>
                    <a:pt x="5006" y="1781"/>
                    <a:pt x="5006" y="1781"/>
                  </a:cubicBezTo>
                  <a:cubicBezTo>
                    <a:pt x="5298" y="1543"/>
                    <a:pt x="5381" y="1475"/>
                    <a:pt x="8037" y="3062"/>
                  </a:cubicBezTo>
                  <a:cubicBezTo>
                    <a:pt x="8981" y="2778"/>
                    <a:pt x="8981" y="2778"/>
                    <a:pt x="8981" y="2778"/>
                  </a:cubicBezTo>
                  <a:cubicBezTo>
                    <a:pt x="9835" y="1178"/>
                    <a:pt x="10349" y="272"/>
                    <a:pt x="10515" y="136"/>
                  </a:cubicBezTo>
                  <a:cubicBezTo>
                    <a:pt x="10682" y="0"/>
                    <a:pt x="10682" y="0"/>
                    <a:pt x="10682" y="0"/>
                  </a:cubicBezTo>
                  <a:cubicBezTo>
                    <a:pt x="13137" y="221"/>
                    <a:pt x="13137" y="221"/>
                    <a:pt x="13137" y="221"/>
                  </a:cubicBezTo>
                  <a:cubicBezTo>
                    <a:pt x="13514" y="261"/>
                    <a:pt x="13589" y="269"/>
                    <a:pt x="14302" y="3302"/>
                  </a:cubicBezTo>
                  <a:cubicBezTo>
                    <a:pt x="15134" y="3736"/>
                    <a:pt x="15134" y="3736"/>
                    <a:pt x="15134" y="3736"/>
                  </a:cubicBezTo>
                  <a:cubicBezTo>
                    <a:pt x="18168" y="2789"/>
                    <a:pt x="18235" y="2873"/>
                    <a:pt x="18438" y="3125"/>
                  </a:cubicBezTo>
                  <a:cubicBezTo>
                    <a:pt x="19855" y="4889"/>
                    <a:pt x="19855" y="4889"/>
                    <a:pt x="19855" y="4889"/>
                  </a:cubicBezTo>
                  <a:cubicBezTo>
                    <a:pt x="20057" y="5140"/>
                    <a:pt x="20125" y="5224"/>
                    <a:pt x="18508" y="7934"/>
                  </a:cubicBezTo>
                  <a:close/>
                  <a:moveTo>
                    <a:pt x="8408" y="7903"/>
                  </a:moveTo>
                  <a:cubicBezTo>
                    <a:pt x="6783" y="9229"/>
                    <a:pt x="6537" y="11585"/>
                    <a:pt x="7819" y="13180"/>
                  </a:cubicBezTo>
                  <a:cubicBezTo>
                    <a:pt x="9101" y="14776"/>
                    <a:pt x="11439" y="15023"/>
                    <a:pt x="13064" y="13697"/>
                  </a:cubicBezTo>
                  <a:cubicBezTo>
                    <a:pt x="14689" y="12371"/>
                    <a:pt x="14935" y="10015"/>
                    <a:pt x="13653" y="8420"/>
                  </a:cubicBezTo>
                  <a:cubicBezTo>
                    <a:pt x="12371" y="6824"/>
                    <a:pt x="10033" y="6577"/>
                    <a:pt x="8408" y="7903"/>
                  </a:cubicBezTo>
                  <a:close/>
                  <a:moveTo>
                    <a:pt x="8408" y="7903"/>
                  </a:moveTo>
                  <a:cubicBezTo>
                    <a:pt x="8408" y="7903"/>
                    <a:pt x="8408" y="7903"/>
                    <a:pt x="8408" y="7903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" name="Shape 1931">
              <a:extLst>
                <a:ext uri="{FF2B5EF4-FFF2-40B4-BE49-F238E27FC236}">
                  <a16:creationId xmlns:a16="http://schemas.microsoft.com/office/drawing/2014/main" id="{356CDA30-96EA-4840-B7C4-1D67C4E2DF8F}"/>
                </a:ext>
              </a:extLst>
            </p:cNvPr>
            <p:cNvSpPr/>
            <p:nvPr/>
          </p:nvSpPr>
          <p:spPr>
            <a:xfrm>
              <a:off x="3314388" y="5613813"/>
              <a:ext cx="1306828" cy="1300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600" extrusionOk="0">
                  <a:moveTo>
                    <a:pt x="18491" y="7950"/>
                  </a:moveTo>
                  <a:cubicBezTo>
                    <a:pt x="18739" y="8861"/>
                    <a:pt x="18739" y="8861"/>
                    <a:pt x="18739" y="8861"/>
                  </a:cubicBezTo>
                  <a:cubicBezTo>
                    <a:pt x="21521" y="10273"/>
                    <a:pt x="21472" y="10383"/>
                    <a:pt x="21432" y="10764"/>
                  </a:cubicBezTo>
                  <a:cubicBezTo>
                    <a:pt x="21161" y="13006"/>
                    <a:pt x="21161" y="13006"/>
                    <a:pt x="21161" y="13006"/>
                  </a:cubicBezTo>
                  <a:cubicBezTo>
                    <a:pt x="21179" y="13200"/>
                    <a:pt x="21179" y="13200"/>
                    <a:pt x="21179" y="13200"/>
                  </a:cubicBezTo>
                  <a:cubicBezTo>
                    <a:pt x="21012" y="13337"/>
                    <a:pt x="21012" y="13337"/>
                    <a:pt x="21012" y="13337"/>
                  </a:cubicBezTo>
                  <a:cubicBezTo>
                    <a:pt x="20929" y="13405"/>
                    <a:pt x="20721" y="13575"/>
                    <a:pt x="18102" y="14259"/>
                  </a:cubicBezTo>
                  <a:cubicBezTo>
                    <a:pt x="17630" y="15133"/>
                    <a:pt x="17630" y="15133"/>
                    <a:pt x="17630" y="15133"/>
                  </a:cubicBezTo>
                  <a:cubicBezTo>
                    <a:pt x="18541" y="18078"/>
                    <a:pt x="18458" y="18146"/>
                    <a:pt x="18167" y="18384"/>
                  </a:cubicBezTo>
                  <a:cubicBezTo>
                    <a:pt x="16421" y="19815"/>
                    <a:pt x="16421" y="19815"/>
                    <a:pt x="16421" y="19815"/>
                  </a:cubicBezTo>
                  <a:cubicBezTo>
                    <a:pt x="16171" y="20020"/>
                    <a:pt x="16047" y="20122"/>
                    <a:pt x="13431" y="18574"/>
                  </a:cubicBezTo>
                  <a:cubicBezTo>
                    <a:pt x="12488" y="18859"/>
                    <a:pt x="12488" y="18859"/>
                    <a:pt x="12488" y="18859"/>
                  </a:cubicBezTo>
                  <a:cubicBezTo>
                    <a:pt x="11679" y="20428"/>
                    <a:pt x="11132" y="21293"/>
                    <a:pt x="10924" y="21464"/>
                  </a:cubicBezTo>
                  <a:cubicBezTo>
                    <a:pt x="10758" y="21600"/>
                    <a:pt x="10758" y="21600"/>
                    <a:pt x="10758" y="21600"/>
                  </a:cubicBezTo>
                  <a:cubicBezTo>
                    <a:pt x="8384" y="21386"/>
                    <a:pt x="8384" y="21386"/>
                    <a:pt x="8384" y="21386"/>
                  </a:cubicBezTo>
                  <a:cubicBezTo>
                    <a:pt x="8008" y="21346"/>
                    <a:pt x="7857" y="21330"/>
                    <a:pt x="7146" y="18291"/>
                  </a:cubicBezTo>
                  <a:cubicBezTo>
                    <a:pt x="6317" y="17857"/>
                    <a:pt x="6317" y="17857"/>
                    <a:pt x="6317" y="17857"/>
                  </a:cubicBezTo>
                  <a:cubicBezTo>
                    <a:pt x="3323" y="18847"/>
                    <a:pt x="3256" y="18763"/>
                    <a:pt x="3020" y="18469"/>
                  </a:cubicBezTo>
                  <a:cubicBezTo>
                    <a:pt x="1640" y="16744"/>
                    <a:pt x="1640" y="16744"/>
                    <a:pt x="1640" y="16744"/>
                  </a:cubicBezTo>
                  <a:cubicBezTo>
                    <a:pt x="1404" y="16450"/>
                    <a:pt x="1337" y="16365"/>
                    <a:pt x="2951" y="13650"/>
                  </a:cubicBezTo>
                  <a:cubicBezTo>
                    <a:pt x="2703" y="12739"/>
                    <a:pt x="2703" y="12739"/>
                    <a:pt x="2703" y="12739"/>
                  </a:cubicBezTo>
                  <a:cubicBezTo>
                    <a:pt x="-79" y="11327"/>
                    <a:pt x="-30" y="11217"/>
                    <a:pt x="10" y="10836"/>
                  </a:cubicBezTo>
                  <a:cubicBezTo>
                    <a:pt x="281" y="8594"/>
                    <a:pt x="281" y="8594"/>
                    <a:pt x="281" y="8594"/>
                  </a:cubicBezTo>
                  <a:cubicBezTo>
                    <a:pt x="263" y="8400"/>
                    <a:pt x="263" y="8400"/>
                    <a:pt x="263" y="8400"/>
                  </a:cubicBezTo>
                  <a:cubicBezTo>
                    <a:pt x="430" y="8263"/>
                    <a:pt x="430" y="8263"/>
                    <a:pt x="430" y="8263"/>
                  </a:cubicBezTo>
                  <a:cubicBezTo>
                    <a:pt x="513" y="8195"/>
                    <a:pt x="721" y="8025"/>
                    <a:pt x="3340" y="7341"/>
                  </a:cubicBezTo>
                  <a:cubicBezTo>
                    <a:pt x="3812" y="6467"/>
                    <a:pt x="3812" y="6467"/>
                    <a:pt x="3812" y="6467"/>
                  </a:cubicBezTo>
                  <a:cubicBezTo>
                    <a:pt x="2867" y="3480"/>
                    <a:pt x="2950" y="3412"/>
                    <a:pt x="3241" y="3174"/>
                  </a:cubicBezTo>
                  <a:cubicBezTo>
                    <a:pt x="4987" y="1743"/>
                    <a:pt x="4987" y="1743"/>
                    <a:pt x="4987" y="1743"/>
                  </a:cubicBezTo>
                  <a:cubicBezTo>
                    <a:pt x="5279" y="1504"/>
                    <a:pt x="5362" y="1436"/>
                    <a:pt x="8011" y="3026"/>
                  </a:cubicBezTo>
                  <a:cubicBezTo>
                    <a:pt x="8954" y="2741"/>
                    <a:pt x="8954" y="2741"/>
                    <a:pt x="8954" y="2741"/>
                  </a:cubicBezTo>
                  <a:cubicBezTo>
                    <a:pt x="9763" y="1172"/>
                    <a:pt x="10310" y="307"/>
                    <a:pt x="10518" y="136"/>
                  </a:cubicBezTo>
                  <a:cubicBezTo>
                    <a:pt x="10684" y="0"/>
                    <a:pt x="10684" y="0"/>
                    <a:pt x="10684" y="0"/>
                  </a:cubicBezTo>
                  <a:cubicBezTo>
                    <a:pt x="13100" y="180"/>
                    <a:pt x="13100" y="180"/>
                    <a:pt x="13100" y="180"/>
                  </a:cubicBezTo>
                  <a:cubicBezTo>
                    <a:pt x="13434" y="254"/>
                    <a:pt x="13585" y="270"/>
                    <a:pt x="14296" y="3309"/>
                  </a:cubicBezTo>
                  <a:cubicBezTo>
                    <a:pt x="15125" y="3743"/>
                    <a:pt x="15125" y="3743"/>
                    <a:pt x="15125" y="3743"/>
                  </a:cubicBezTo>
                  <a:cubicBezTo>
                    <a:pt x="18119" y="2753"/>
                    <a:pt x="18186" y="2837"/>
                    <a:pt x="18422" y="3131"/>
                  </a:cubicBezTo>
                  <a:cubicBezTo>
                    <a:pt x="19802" y="4856"/>
                    <a:pt x="19802" y="4856"/>
                    <a:pt x="19802" y="4856"/>
                  </a:cubicBezTo>
                  <a:cubicBezTo>
                    <a:pt x="20038" y="5150"/>
                    <a:pt x="20105" y="5235"/>
                    <a:pt x="18491" y="7950"/>
                  </a:cubicBezTo>
                  <a:close/>
                  <a:moveTo>
                    <a:pt x="8415" y="7919"/>
                  </a:moveTo>
                  <a:cubicBezTo>
                    <a:pt x="6794" y="9247"/>
                    <a:pt x="6514" y="11566"/>
                    <a:pt x="7827" y="13206"/>
                  </a:cubicBezTo>
                  <a:cubicBezTo>
                    <a:pt x="9106" y="14804"/>
                    <a:pt x="11405" y="15010"/>
                    <a:pt x="13027" y="13681"/>
                  </a:cubicBezTo>
                  <a:cubicBezTo>
                    <a:pt x="14648" y="12353"/>
                    <a:pt x="14928" y="10034"/>
                    <a:pt x="13648" y="8436"/>
                  </a:cubicBezTo>
                  <a:cubicBezTo>
                    <a:pt x="12336" y="6796"/>
                    <a:pt x="10037" y="6590"/>
                    <a:pt x="8415" y="7919"/>
                  </a:cubicBezTo>
                  <a:close/>
                  <a:moveTo>
                    <a:pt x="8415" y="7919"/>
                  </a:moveTo>
                  <a:cubicBezTo>
                    <a:pt x="8415" y="7919"/>
                    <a:pt x="8415" y="7919"/>
                    <a:pt x="8415" y="7919"/>
                  </a:cubicBezTo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" name="Shape 1932">
              <a:extLst>
                <a:ext uri="{FF2B5EF4-FFF2-40B4-BE49-F238E27FC236}">
                  <a16:creationId xmlns:a16="http://schemas.microsoft.com/office/drawing/2014/main" id="{99D70436-56CD-46F0-B7FE-F63C1786C484}"/>
                </a:ext>
              </a:extLst>
            </p:cNvPr>
            <p:cNvSpPr/>
            <p:nvPr/>
          </p:nvSpPr>
          <p:spPr>
            <a:xfrm>
              <a:off x="-115559" y="5669945"/>
              <a:ext cx="1699566" cy="1694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600" extrusionOk="0">
                  <a:moveTo>
                    <a:pt x="18546" y="7942"/>
                  </a:moveTo>
                  <a:cubicBezTo>
                    <a:pt x="18744" y="8847"/>
                    <a:pt x="18744" y="8847"/>
                    <a:pt x="18744" y="8847"/>
                  </a:cubicBezTo>
                  <a:cubicBezTo>
                    <a:pt x="21557" y="10282"/>
                    <a:pt x="21503" y="10403"/>
                    <a:pt x="21468" y="10736"/>
                  </a:cubicBezTo>
                  <a:cubicBezTo>
                    <a:pt x="21234" y="12984"/>
                    <a:pt x="21234" y="12984"/>
                    <a:pt x="21234" y="12984"/>
                  </a:cubicBezTo>
                  <a:cubicBezTo>
                    <a:pt x="21171" y="13188"/>
                    <a:pt x="21171" y="13188"/>
                    <a:pt x="21171" y="13188"/>
                  </a:cubicBezTo>
                  <a:cubicBezTo>
                    <a:pt x="21034" y="13300"/>
                    <a:pt x="21034" y="13300"/>
                    <a:pt x="21034" y="13300"/>
                  </a:cubicBezTo>
                  <a:cubicBezTo>
                    <a:pt x="20943" y="13374"/>
                    <a:pt x="20715" y="13560"/>
                    <a:pt x="18179" y="14260"/>
                  </a:cubicBezTo>
                  <a:cubicBezTo>
                    <a:pt x="17671" y="15132"/>
                    <a:pt x="17671" y="15132"/>
                    <a:pt x="17671" y="15132"/>
                  </a:cubicBezTo>
                  <a:cubicBezTo>
                    <a:pt x="18614" y="18095"/>
                    <a:pt x="18523" y="18169"/>
                    <a:pt x="18250" y="18393"/>
                  </a:cubicBezTo>
                  <a:cubicBezTo>
                    <a:pt x="16471" y="19846"/>
                    <a:pt x="16471" y="19846"/>
                    <a:pt x="16471" y="19846"/>
                  </a:cubicBezTo>
                  <a:cubicBezTo>
                    <a:pt x="16197" y="20069"/>
                    <a:pt x="16106" y="20144"/>
                    <a:pt x="13475" y="18560"/>
                  </a:cubicBezTo>
                  <a:cubicBezTo>
                    <a:pt x="12532" y="18797"/>
                    <a:pt x="12532" y="18797"/>
                    <a:pt x="12532" y="18797"/>
                  </a:cubicBezTo>
                  <a:cubicBezTo>
                    <a:pt x="11698" y="20392"/>
                    <a:pt x="11144" y="21302"/>
                    <a:pt x="10962" y="21451"/>
                  </a:cubicBezTo>
                  <a:cubicBezTo>
                    <a:pt x="10779" y="21600"/>
                    <a:pt x="10779" y="21600"/>
                    <a:pt x="10779" y="21600"/>
                  </a:cubicBezTo>
                  <a:cubicBezTo>
                    <a:pt x="8385" y="21346"/>
                    <a:pt x="8385" y="21346"/>
                    <a:pt x="8385" y="21346"/>
                  </a:cubicBezTo>
                  <a:cubicBezTo>
                    <a:pt x="8009" y="21348"/>
                    <a:pt x="7927" y="21340"/>
                    <a:pt x="7157" y="18311"/>
                  </a:cubicBezTo>
                  <a:cubicBezTo>
                    <a:pt x="6330" y="17845"/>
                    <a:pt x="6330" y="17845"/>
                    <a:pt x="6330" y="17845"/>
                  </a:cubicBezTo>
                  <a:cubicBezTo>
                    <a:pt x="3347" y="18834"/>
                    <a:pt x="3273" y="18742"/>
                    <a:pt x="3051" y="18466"/>
                  </a:cubicBezTo>
                  <a:cubicBezTo>
                    <a:pt x="1648" y="16717"/>
                    <a:pt x="1648" y="16717"/>
                    <a:pt x="1648" y="16717"/>
                  </a:cubicBezTo>
                  <a:cubicBezTo>
                    <a:pt x="1426" y="16441"/>
                    <a:pt x="1352" y="16349"/>
                    <a:pt x="2968" y="13658"/>
                  </a:cubicBezTo>
                  <a:cubicBezTo>
                    <a:pt x="2688" y="12744"/>
                    <a:pt x="2688" y="12744"/>
                    <a:pt x="2688" y="12744"/>
                  </a:cubicBezTo>
                  <a:cubicBezTo>
                    <a:pt x="-43" y="11318"/>
                    <a:pt x="-34" y="11235"/>
                    <a:pt x="9" y="10818"/>
                  </a:cubicBezTo>
                  <a:cubicBezTo>
                    <a:pt x="280" y="8616"/>
                    <a:pt x="280" y="8616"/>
                    <a:pt x="280" y="8616"/>
                  </a:cubicBezTo>
                  <a:cubicBezTo>
                    <a:pt x="306" y="8366"/>
                    <a:pt x="306" y="8366"/>
                    <a:pt x="306" y="8366"/>
                  </a:cubicBezTo>
                  <a:cubicBezTo>
                    <a:pt x="443" y="8254"/>
                    <a:pt x="443" y="8254"/>
                    <a:pt x="443" y="8254"/>
                  </a:cubicBezTo>
                  <a:cubicBezTo>
                    <a:pt x="489" y="8217"/>
                    <a:pt x="717" y="8031"/>
                    <a:pt x="3335" y="7340"/>
                  </a:cubicBezTo>
                  <a:cubicBezTo>
                    <a:pt x="3797" y="6505"/>
                    <a:pt x="3797" y="6505"/>
                    <a:pt x="3797" y="6505"/>
                  </a:cubicBezTo>
                  <a:cubicBezTo>
                    <a:pt x="2900" y="3505"/>
                    <a:pt x="2991" y="3431"/>
                    <a:pt x="3264" y="3207"/>
                  </a:cubicBezTo>
                  <a:cubicBezTo>
                    <a:pt x="4998" y="1791"/>
                    <a:pt x="4998" y="1791"/>
                    <a:pt x="4998" y="1791"/>
                  </a:cubicBezTo>
                  <a:cubicBezTo>
                    <a:pt x="5272" y="1568"/>
                    <a:pt x="5363" y="1493"/>
                    <a:pt x="8039" y="3040"/>
                  </a:cubicBezTo>
                  <a:cubicBezTo>
                    <a:pt x="8945" y="2757"/>
                    <a:pt x="8945" y="2757"/>
                    <a:pt x="8945" y="2757"/>
                  </a:cubicBezTo>
                  <a:cubicBezTo>
                    <a:pt x="9816" y="1208"/>
                    <a:pt x="10333" y="252"/>
                    <a:pt x="10516" y="103"/>
                  </a:cubicBezTo>
                  <a:cubicBezTo>
                    <a:pt x="10735" y="0"/>
                    <a:pt x="10735" y="0"/>
                    <a:pt x="10735" y="0"/>
                  </a:cubicBezTo>
                  <a:cubicBezTo>
                    <a:pt x="13129" y="254"/>
                    <a:pt x="13129" y="254"/>
                    <a:pt x="13129" y="254"/>
                  </a:cubicBezTo>
                  <a:cubicBezTo>
                    <a:pt x="13505" y="252"/>
                    <a:pt x="13587" y="260"/>
                    <a:pt x="14357" y="3289"/>
                  </a:cubicBezTo>
                  <a:cubicBezTo>
                    <a:pt x="15184" y="3755"/>
                    <a:pt x="15184" y="3755"/>
                    <a:pt x="15184" y="3755"/>
                  </a:cubicBezTo>
                  <a:cubicBezTo>
                    <a:pt x="18167" y="2766"/>
                    <a:pt x="18241" y="2858"/>
                    <a:pt x="18463" y="3134"/>
                  </a:cubicBezTo>
                  <a:cubicBezTo>
                    <a:pt x="19866" y="4883"/>
                    <a:pt x="19866" y="4883"/>
                    <a:pt x="19866" y="4883"/>
                  </a:cubicBezTo>
                  <a:cubicBezTo>
                    <a:pt x="20088" y="5159"/>
                    <a:pt x="20162" y="5251"/>
                    <a:pt x="18546" y="7942"/>
                  </a:cubicBezTo>
                  <a:close/>
                  <a:moveTo>
                    <a:pt x="8407" y="7920"/>
                  </a:moveTo>
                  <a:cubicBezTo>
                    <a:pt x="6811" y="9224"/>
                    <a:pt x="6522" y="11593"/>
                    <a:pt x="7815" y="13203"/>
                  </a:cubicBezTo>
                  <a:cubicBezTo>
                    <a:pt x="9108" y="14814"/>
                    <a:pt x="11465" y="15021"/>
                    <a:pt x="13061" y="13717"/>
                  </a:cubicBezTo>
                  <a:cubicBezTo>
                    <a:pt x="14703" y="12376"/>
                    <a:pt x="14992" y="10007"/>
                    <a:pt x="13699" y="8397"/>
                  </a:cubicBezTo>
                  <a:cubicBezTo>
                    <a:pt x="12406" y="6786"/>
                    <a:pt x="10049" y="6579"/>
                    <a:pt x="8407" y="7920"/>
                  </a:cubicBezTo>
                  <a:close/>
                  <a:moveTo>
                    <a:pt x="8407" y="7920"/>
                  </a:moveTo>
                  <a:cubicBezTo>
                    <a:pt x="8407" y="7920"/>
                    <a:pt x="8407" y="7920"/>
                    <a:pt x="8407" y="7920"/>
                  </a:cubicBezTo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" name="Shape 1933">
              <a:extLst>
                <a:ext uri="{FF2B5EF4-FFF2-40B4-BE49-F238E27FC236}">
                  <a16:creationId xmlns:a16="http://schemas.microsoft.com/office/drawing/2014/main" id="{890F30E3-5B70-4E12-BF35-1BA9233D5DDF}"/>
                </a:ext>
              </a:extLst>
            </p:cNvPr>
            <p:cNvSpPr/>
            <p:nvPr/>
          </p:nvSpPr>
          <p:spPr>
            <a:xfrm>
              <a:off x="1029118" y="3852722"/>
              <a:ext cx="1426424" cy="1424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7" h="21600" extrusionOk="0">
                  <a:moveTo>
                    <a:pt x="18522" y="7993"/>
                  </a:moveTo>
                  <a:cubicBezTo>
                    <a:pt x="18834" y="8831"/>
                    <a:pt x="18834" y="8831"/>
                    <a:pt x="18834" y="8831"/>
                  </a:cubicBezTo>
                  <a:cubicBezTo>
                    <a:pt x="21553" y="10257"/>
                    <a:pt x="21539" y="10389"/>
                    <a:pt x="21497" y="10787"/>
                  </a:cubicBezTo>
                  <a:cubicBezTo>
                    <a:pt x="21201" y="12970"/>
                    <a:pt x="21201" y="12970"/>
                    <a:pt x="21201" y="12970"/>
                  </a:cubicBezTo>
                  <a:cubicBezTo>
                    <a:pt x="21246" y="13176"/>
                    <a:pt x="21246" y="13176"/>
                    <a:pt x="21246" y="13176"/>
                  </a:cubicBezTo>
                  <a:cubicBezTo>
                    <a:pt x="21100" y="13295"/>
                    <a:pt x="21100" y="13295"/>
                    <a:pt x="21100" y="13295"/>
                  </a:cubicBezTo>
                  <a:cubicBezTo>
                    <a:pt x="21027" y="13354"/>
                    <a:pt x="20735" y="13592"/>
                    <a:pt x="18129" y="14258"/>
                  </a:cubicBezTo>
                  <a:cubicBezTo>
                    <a:pt x="17709" y="15085"/>
                    <a:pt x="17709" y="15085"/>
                    <a:pt x="17709" y="15085"/>
                  </a:cubicBezTo>
                  <a:cubicBezTo>
                    <a:pt x="18589" y="18129"/>
                    <a:pt x="18516" y="18189"/>
                    <a:pt x="18297" y="18367"/>
                  </a:cubicBezTo>
                  <a:cubicBezTo>
                    <a:pt x="16473" y="19853"/>
                    <a:pt x="16473" y="19853"/>
                    <a:pt x="16473" y="19853"/>
                  </a:cubicBezTo>
                  <a:cubicBezTo>
                    <a:pt x="16254" y="20031"/>
                    <a:pt x="16108" y="20150"/>
                    <a:pt x="13476" y="18532"/>
                  </a:cubicBezTo>
                  <a:cubicBezTo>
                    <a:pt x="12510" y="18833"/>
                    <a:pt x="12510" y="18833"/>
                    <a:pt x="12510" y="18833"/>
                  </a:cubicBezTo>
                  <a:cubicBezTo>
                    <a:pt x="11682" y="20356"/>
                    <a:pt x="11116" y="21303"/>
                    <a:pt x="10970" y="21422"/>
                  </a:cubicBezTo>
                  <a:cubicBezTo>
                    <a:pt x="10751" y="21600"/>
                    <a:pt x="10751" y="21600"/>
                    <a:pt x="10751" y="21600"/>
                  </a:cubicBezTo>
                  <a:cubicBezTo>
                    <a:pt x="8375" y="21351"/>
                    <a:pt x="8375" y="21351"/>
                    <a:pt x="8375" y="21351"/>
                  </a:cubicBezTo>
                  <a:cubicBezTo>
                    <a:pt x="7979" y="21309"/>
                    <a:pt x="7847" y="21295"/>
                    <a:pt x="7157" y="18338"/>
                  </a:cubicBezTo>
                  <a:cubicBezTo>
                    <a:pt x="6275" y="17843"/>
                    <a:pt x="6275" y="17843"/>
                    <a:pt x="6275" y="17843"/>
                  </a:cubicBezTo>
                  <a:cubicBezTo>
                    <a:pt x="3305" y="18806"/>
                    <a:pt x="3246" y="18733"/>
                    <a:pt x="3010" y="18440"/>
                  </a:cubicBezTo>
                  <a:cubicBezTo>
                    <a:pt x="1652" y="16754"/>
                    <a:pt x="1652" y="16754"/>
                    <a:pt x="1652" y="16754"/>
                  </a:cubicBezTo>
                  <a:cubicBezTo>
                    <a:pt x="1416" y="16461"/>
                    <a:pt x="1357" y="16388"/>
                    <a:pt x="2984" y="13607"/>
                  </a:cubicBezTo>
                  <a:cubicBezTo>
                    <a:pt x="2672" y="12769"/>
                    <a:pt x="2672" y="12769"/>
                    <a:pt x="2672" y="12769"/>
                  </a:cubicBezTo>
                  <a:cubicBezTo>
                    <a:pt x="-47" y="11343"/>
                    <a:pt x="-33" y="11211"/>
                    <a:pt x="9" y="10813"/>
                  </a:cubicBezTo>
                  <a:cubicBezTo>
                    <a:pt x="305" y="8630"/>
                    <a:pt x="305" y="8630"/>
                    <a:pt x="305" y="8630"/>
                  </a:cubicBezTo>
                  <a:cubicBezTo>
                    <a:pt x="260" y="8424"/>
                    <a:pt x="260" y="8424"/>
                    <a:pt x="260" y="8424"/>
                  </a:cubicBezTo>
                  <a:cubicBezTo>
                    <a:pt x="406" y="8305"/>
                    <a:pt x="406" y="8305"/>
                    <a:pt x="406" y="8305"/>
                  </a:cubicBezTo>
                  <a:cubicBezTo>
                    <a:pt x="479" y="8246"/>
                    <a:pt x="698" y="8068"/>
                    <a:pt x="3377" y="7342"/>
                  </a:cubicBezTo>
                  <a:cubicBezTo>
                    <a:pt x="3797" y="6515"/>
                    <a:pt x="3797" y="6515"/>
                    <a:pt x="3797" y="6515"/>
                  </a:cubicBezTo>
                  <a:cubicBezTo>
                    <a:pt x="2917" y="3471"/>
                    <a:pt x="2990" y="3411"/>
                    <a:pt x="3209" y="3233"/>
                  </a:cubicBezTo>
                  <a:cubicBezTo>
                    <a:pt x="5033" y="1747"/>
                    <a:pt x="5033" y="1747"/>
                    <a:pt x="5033" y="1747"/>
                  </a:cubicBezTo>
                  <a:cubicBezTo>
                    <a:pt x="5252" y="1569"/>
                    <a:pt x="5398" y="1450"/>
                    <a:pt x="8030" y="3068"/>
                  </a:cubicBezTo>
                  <a:cubicBezTo>
                    <a:pt x="8996" y="2767"/>
                    <a:pt x="8996" y="2767"/>
                    <a:pt x="8996" y="2767"/>
                  </a:cubicBezTo>
                  <a:cubicBezTo>
                    <a:pt x="9824" y="1244"/>
                    <a:pt x="10390" y="297"/>
                    <a:pt x="10536" y="178"/>
                  </a:cubicBezTo>
                  <a:cubicBezTo>
                    <a:pt x="10755" y="0"/>
                    <a:pt x="10755" y="0"/>
                    <a:pt x="10755" y="0"/>
                  </a:cubicBezTo>
                  <a:cubicBezTo>
                    <a:pt x="13131" y="249"/>
                    <a:pt x="13131" y="249"/>
                    <a:pt x="13131" y="249"/>
                  </a:cubicBezTo>
                  <a:cubicBezTo>
                    <a:pt x="13527" y="291"/>
                    <a:pt x="13659" y="305"/>
                    <a:pt x="14349" y="3262"/>
                  </a:cubicBezTo>
                  <a:cubicBezTo>
                    <a:pt x="15231" y="3757"/>
                    <a:pt x="15231" y="3757"/>
                    <a:pt x="15231" y="3757"/>
                  </a:cubicBezTo>
                  <a:cubicBezTo>
                    <a:pt x="18201" y="2794"/>
                    <a:pt x="18260" y="2867"/>
                    <a:pt x="18496" y="3160"/>
                  </a:cubicBezTo>
                  <a:cubicBezTo>
                    <a:pt x="19854" y="4846"/>
                    <a:pt x="19854" y="4846"/>
                    <a:pt x="19854" y="4846"/>
                  </a:cubicBezTo>
                  <a:cubicBezTo>
                    <a:pt x="20090" y="5139"/>
                    <a:pt x="20149" y="5212"/>
                    <a:pt x="18522" y="7993"/>
                  </a:cubicBezTo>
                  <a:close/>
                  <a:moveTo>
                    <a:pt x="8451" y="7942"/>
                  </a:moveTo>
                  <a:cubicBezTo>
                    <a:pt x="6846" y="9250"/>
                    <a:pt x="6536" y="11565"/>
                    <a:pt x="7834" y="13177"/>
                  </a:cubicBezTo>
                  <a:cubicBezTo>
                    <a:pt x="9132" y="14789"/>
                    <a:pt x="11449" y="14965"/>
                    <a:pt x="13055" y="13658"/>
                  </a:cubicBezTo>
                  <a:cubicBezTo>
                    <a:pt x="14660" y="12350"/>
                    <a:pt x="14970" y="10035"/>
                    <a:pt x="13672" y="8423"/>
                  </a:cubicBezTo>
                  <a:cubicBezTo>
                    <a:pt x="12374" y="6811"/>
                    <a:pt x="10057" y="6635"/>
                    <a:pt x="8451" y="7942"/>
                  </a:cubicBezTo>
                  <a:close/>
                  <a:moveTo>
                    <a:pt x="8451" y="7942"/>
                  </a:moveTo>
                  <a:cubicBezTo>
                    <a:pt x="8451" y="7942"/>
                    <a:pt x="8451" y="7942"/>
                    <a:pt x="8451" y="794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" name="Shape 1934">
              <a:extLst>
                <a:ext uri="{FF2B5EF4-FFF2-40B4-BE49-F238E27FC236}">
                  <a16:creationId xmlns:a16="http://schemas.microsoft.com/office/drawing/2014/main" id="{942FA032-A043-49A7-AADA-6D00930F4AF3}"/>
                </a:ext>
              </a:extLst>
            </p:cNvPr>
            <p:cNvSpPr/>
            <p:nvPr/>
          </p:nvSpPr>
          <p:spPr>
            <a:xfrm>
              <a:off x="4110496" y="6933275"/>
              <a:ext cx="1187567" cy="1166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65" y="13485"/>
                  </a:moveTo>
                  <a:cubicBezTo>
                    <a:pt x="18313" y="14440"/>
                    <a:pt x="18313" y="14440"/>
                    <a:pt x="18313" y="14440"/>
                  </a:cubicBezTo>
                  <a:cubicBezTo>
                    <a:pt x="19604" y="17304"/>
                    <a:pt x="19487" y="17423"/>
                    <a:pt x="19252" y="17662"/>
                  </a:cubicBezTo>
                  <a:cubicBezTo>
                    <a:pt x="17609" y="19213"/>
                    <a:pt x="17609" y="19213"/>
                    <a:pt x="17609" y="19213"/>
                  </a:cubicBezTo>
                  <a:cubicBezTo>
                    <a:pt x="17491" y="19333"/>
                    <a:pt x="17491" y="19333"/>
                    <a:pt x="17491" y="19333"/>
                  </a:cubicBezTo>
                  <a:cubicBezTo>
                    <a:pt x="17257" y="19333"/>
                    <a:pt x="17257" y="19333"/>
                    <a:pt x="17257" y="19333"/>
                  </a:cubicBezTo>
                  <a:cubicBezTo>
                    <a:pt x="17139" y="19333"/>
                    <a:pt x="16904" y="19333"/>
                    <a:pt x="14439" y="18259"/>
                  </a:cubicBezTo>
                  <a:cubicBezTo>
                    <a:pt x="13500" y="18617"/>
                    <a:pt x="13500" y="18617"/>
                    <a:pt x="13500" y="18617"/>
                  </a:cubicBezTo>
                  <a:cubicBezTo>
                    <a:pt x="12326" y="21600"/>
                    <a:pt x="12209" y="21600"/>
                    <a:pt x="11857" y="21600"/>
                  </a:cubicBezTo>
                  <a:cubicBezTo>
                    <a:pt x="9626" y="21600"/>
                    <a:pt x="9626" y="21600"/>
                    <a:pt x="9626" y="21600"/>
                  </a:cubicBezTo>
                  <a:cubicBezTo>
                    <a:pt x="9274" y="21600"/>
                    <a:pt x="9157" y="21600"/>
                    <a:pt x="8100" y="18617"/>
                  </a:cubicBezTo>
                  <a:cubicBezTo>
                    <a:pt x="7161" y="18259"/>
                    <a:pt x="7161" y="18259"/>
                    <a:pt x="7161" y="18259"/>
                  </a:cubicBezTo>
                  <a:cubicBezTo>
                    <a:pt x="5517" y="18975"/>
                    <a:pt x="4578" y="19333"/>
                    <a:pt x="4343" y="19333"/>
                  </a:cubicBezTo>
                  <a:cubicBezTo>
                    <a:pt x="4109" y="19333"/>
                    <a:pt x="4109" y="19333"/>
                    <a:pt x="4109" y="19333"/>
                  </a:cubicBezTo>
                  <a:cubicBezTo>
                    <a:pt x="2348" y="17543"/>
                    <a:pt x="2348" y="17543"/>
                    <a:pt x="2348" y="17543"/>
                  </a:cubicBezTo>
                  <a:cubicBezTo>
                    <a:pt x="2113" y="17304"/>
                    <a:pt x="1996" y="17185"/>
                    <a:pt x="3287" y="14320"/>
                  </a:cubicBezTo>
                  <a:cubicBezTo>
                    <a:pt x="2935" y="13485"/>
                    <a:pt x="2935" y="13485"/>
                    <a:pt x="2935" y="13485"/>
                  </a:cubicBezTo>
                  <a:cubicBezTo>
                    <a:pt x="0" y="12292"/>
                    <a:pt x="0" y="12172"/>
                    <a:pt x="0" y="11814"/>
                  </a:cubicBezTo>
                  <a:cubicBezTo>
                    <a:pt x="0" y="9547"/>
                    <a:pt x="0" y="9547"/>
                    <a:pt x="0" y="9547"/>
                  </a:cubicBezTo>
                  <a:cubicBezTo>
                    <a:pt x="0" y="9189"/>
                    <a:pt x="0" y="9070"/>
                    <a:pt x="2935" y="7996"/>
                  </a:cubicBezTo>
                  <a:cubicBezTo>
                    <a:pt x="3287" y="7160"/>
                    <a:pt x="3287" y="7160"/>
                    <a:pt x="3287" y="7160"/>
                  </a:cubicBezTo>
                  <a:cubicBezTo>
                    <a:pt x="2113" y="4296"/>
                    <a:pt x="2113" y="4177"/>
                    <a:pt x="2348" y="3938"/>
                  </a:cubicBezTo>
                  <a:cubicBezTo>
                    <a:pt x="3991" y="2267"/>
                    <a:pt x="3991" y="2267"/>
                    <a:pt x="3991" y="2267"/>
                  </a:cubicBezTo>
                  <a:cubicBezTo>
                    <a:pt x="4109" y="2148"/>
                    <a:pt x="4109" y="2148"/>
                    <a:pt x="4109" y="2148"/>
                  </a:cubicBezTo>
                  <a:cubicBezTo>
                    <a:pt x="4343" y="2148"/>
                    <a:pt x="4343" y="2148"/>
                    <a:pt x="4343" y="2148"/>
                  </a:cubicBezTo>
                  <a:cubicBezTo>
                    <a:pt x="4461" y="2148"/>
                    <a:pt x="4696" y="2148"/>
                    <a:pt x="7161" y="3341"/>
                  </a:cubicBezTo>
                  <a:cubicBezTo>
                    <a:pt x="8100" y="2983"/>
                    <a:pt x="8100" y="2983"/>
                    <a:pt x="8100" y="2983"/>
                  </a:cubicBezTo>
                  <a:cubicBezTo>
                    <a:pt x="9274" y="0"/>
                    <a:pt x="9391" y="0"/>
                    <a:pt x="9743" y="0"/>
                  </a:cubicBezTo>
                  <a:cubicBezTo>
                    <a:pt x="11974" y="0"/>
                    <a:pt x="11974" y="0"/>
                    <a:pt x="11974" y="0"/>
                  </a:cubicBezTo>
                  <a:cubicBezTo>
                    <a:pt x="12326" y="0"/>
                    <a:pt x="12443" y="0"/>
                    <a:pt x="13500" y="2983"/>
                  </a:cubicBezTo>
                  <a:cubicBezTo>
                    <a:pt x="14439" y="3341"/>
                    <a:pt x="14439" y="3341"/>
                    <a:pt x="14439" y="3341"/>
                  </a:cubicBezTo>
                  <a:cubicBezTo>
                    <a:pt x="16083" y="2625"/>
                    <a:pt x="17022" y="2267"/>
                    <a:pt x="17374" y="2267"/>
                  </a:cubicBezTo>
                  <a:cubicBezTo>
                    <a:pt x="17609" y="2267"/>
                    <a:pt x="17609" y="2267"/>
                    <a:pt x="17609" y="2267"/>
                  </a:cubicBezTo>
                  <a:cubicBezTo>
                    <a:pt x="19252" y="3938"/>
                    <a:pt x="19252" y="3938"/>
                    <a:pt x="19252" y="3938"/>
                  </a:cubicBezTo>
                  <a:cubicBezTo>
                    <a:pt x="19604" y="4296"/>
                    <a:pt x="19604" y="4296"/>
                    <a:pt x="18313" y="7160"/>
                  </a:cubicBezTo>
                  <a:cubicBezTo>
                    <a:pt x="18665" y="8115"/>
                    <a:pt x="18665" y="8115"/>
                    <a:pt x="18665" y="8115"/>
                  </a:cubicBezTo>
                  <a:cubicBezTo>
                    <a:pt x="21600" y="9189"/>
                    <a:pt x="21600" y="9308"/>
                    <a:pt x="21600" y="9666"/>
                  </a:cubicBezTo>
                  <a:cubicBezTo>
                    <a:pt x="21600" y="11934"/>
                    <a:pt x="21600" y="11934"/>
                    <a:pt x="21600" y="11934"/>
                  </a:cubicBezTo>
                  <a:cubicBezTo>
                    <a:pt x="21600" y="12292"/>
                    <a:pt x="21600" y="12411"/>
                    <a:pt x="18665" y="13485"/>
                  </a:cubicBezTo>
                  <a:close/>
                  <a:moveTo>
                    <a:pt x="10800" y="7041"/>
                  </a:moveTo>
                  <a:cubicBezTo>
                    <a:pt x="8687" y="7041"/>
                    <a:pt x="7043" y="8712"/>
                    <a:pt x="7043" y="10740"/>
                  </a:cubicBezTo>
                  <a:cubicBezTo>
                    <a:pt x="7043" y="12888"/>
                    <a:pt x="8687" y="14559"/>
                    <a:pt x="10800" y="14559"/>
                  </a:cubicBezTo>
                  <a:cubicBezTo>
                    <a:pt x="12913" y="14559"/>
                    <a:pt x="14557" y="12888"/>
                    <a:pt x="14557" y="10740"/>
                  </a:cubicBezTo>
                  <a:cubicBezTo>
                    <a:pt x="14557" y="8712"/>
                    <a:pt x="12913" y="7041"/>
                    <a:pt x="10800" y="7041"/>
                  </a:cubicBezTo>
                  <a:close/>
                  <a:moveTo>
                    <a:pt x="10800" y="7041"/>
                  </a:moveTo>
                  <a:cubicBezTo>
                    <a:pt x="10800" y="7041"/>
                    <a:pt x="10800" y="7041"/>
                    <a:pt x="10800" y="7041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" name="Shape 1935">
              <a:extLst>
                <a:ext uri="{FF2B5EF4-FFF2-40B4-BE49-F238E27FC236}">
                  <a16:creationId xmlns:a16="http://schemas.microsoft.com/office/drawing/2014/main" id="{4206275A-C478-4547-ABF4-8525FFA456CE}"/>
                </a:ext>
              </a:extLst>
            </p:cNvPr>
            <p:cNvSpPr/>
            <p:nvPr/>
          </p:nvSpPr>
          <p:spPr>
            <a:xfrm>
              <a:off x="527637" y="7984800"/>
              <a:ext cx="1064211" cy="1038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71" y="13609"/>
                  </a:moveTo>
                  <a:cubicBezTo>
                    <a:pt x="18305" y="14483"/>
                    <a:pt x="18305" y="14483"/>
                    <a:pt x="18305" y="14483"/>
                  </a:cubicBezTo>
                  <a:cubicBezTo>
                    <a:pt x="19525" y="17355"/>
                    <a:pt x="19403" y="17480"/>
                    <a:pt x="19159" y="17729"/>
                  </a:cubicBezTo>
                  <a:cubicBezTo>
                    <a:pt x="17573" y="19353"/>
                    <a:pt x="17573" y="19353"/>
                    <a:pt x="17573" y="19353"/>
                  </a:cubicBezTo>
                  <a:cubicBezTo>
                    <a:pt x="17451" y="19477"/>
                    <a:pt x="17451" y="19477"/>
                    <a:pt x="17451" y="19477"/>
                  </a:cubicBezTo>
                  <a:cubicBezTo>
                    <a:pt x="17207" y="19477"/>
                    <a:pt x="17207" y="19477"/>
                    <a:pt x="17207" y="19477"/>
                  </a:cubicBezTo>
                  <a:cubicBezTo>
                    <a:pt x="17207" y="19477"/>
                    <a:pt x="16841" y="19477"/>
                    <a:pt x="14400" y="18354"/>
                  </a:cubicBezTo>
                  <a:cubicBezTo>
                    <a:pt x="13546" y="18728"/>
                    <a:pt x="13546" y="18728"/>
                    <a:pt x="13546" y="18728"/>
                  </a:cubicBezTo>
                  <a:cubicBezTo>
                    <a:pt x="12325" y="21600"/>
                    <a:pt x="12203" y="21600"/>
                    <a:pt x="11837" y="21600"/>
                  </a:cubicBezTo>
                  <a:cubicBezTo>
                    <a:pt x="9641" y="21600"/>
                    <a:pt x="9641" y="21600"/>
                    <a:pt x="9641" y="21600"/>
                  </a:cubicBezTo>
                  <a:cubicBezTo>
                    <a:pt x="9275" y="21600"/>
                    <a:pt x="9153" y="21600"/>
                    <a:pt x="8054" y="18728"/>
                  </a:cubicBezTo>
                  <a:cubicBezTo>
                    <a:pt x="7200" y="18354"/>
                    <a:pt x="7200" y="18354"/>
                    <a:pt x="7200" y="18354"/>
                  </a:cubicBezTo>
                  <a:cubicBezTo>
                    <a:pt x="5492" y="18978"/>
                    <a:pt x="4515" y="19353"/>
                    <a:pt x="4271" y="19353"/>
                  </a:cubicBezTo>
                  <a:cubicBezTo>
                    <a:pt x="4027" y="19353"/>
                    <a:pt x="4027" y="19353"/>
                    <a:pt x="4027" y="19353"/>
                  </a:cubicBezTo>
                  <a:cubicBezTo>
                    <a:pt x="2319" y="17605"/>
                    <a:pt x="2319" y="17605"/>
                    <a:pt x="2319" y="17605"/>
                  </a:cubicBezTo>
                  <a:cubicBezTo>
                    <a:pt x="2075" y="17355"/>
                    <a:pt x="1953" y="17355"/>
                    <a:pt x="3295" y="14483"/>
                  </a:cubicBezTo>
                  <a:cubicBezTo>
                    <a:pt x="2929" y="13484"/>
                    <a:pt x="2929" y="13484"/>
                    <a:pt x="2929" y="13484"/>
                  </a:cubicBezTo>
                  <a:cubicBezTo>
                    <a:pt x="0" y="12361"/>
                    <a:pt x="0" y="12236"/>
                    <a:pt x="0" y="11861"/>
                  </a:cubicBezTo>
                  <a:cubicBezTo>
                    <a:pt x="0" y="9614"/>
                    <a:pt x="0" y="9614"/>
                    <a:pt x="0" y="9614"/>
                  </a:cubicBezTo>
                  <a:cubicBezTo>
                    <a:pt x="0" y="9239"/>
                    <a:pt x="0" y="9114"/>
                    <a:pt x="2929" y="7991"/>
                  </a:cubicBezTo>
                  <a:cubicBezTo>
                    <a:pt x="3295" y="7117"/>
                    <a:pt x="3295" y="7117"/>
                    <a:pt x="3295" y="7117"/>
                  </a:cubicBezTo>
                  <a:cubicBezTo>
                    <a:pt x="2075" y="4245"/>
                    <a:pt x="2075" y="4120"/>
                    <a:pt x="2319" y="3871"/>
                  </a:cubicBezTo>
                  <a:cubicBezTo>
                    <a:pt x="4027" y="2247"/>
                    <a:pt x="4027" y="2247"/>
                    <a:pt x="4027" y="2247"/>
                  </a:cubicBezTo>
                  <a:cubicBezTo>
                    <a:pt x="4149" y="2123"/>
                    <a:pt x="4149" y="2123"/>
                    <a:pt x="4149" y="2123"/>
                  </a:cubicBezTo>
                  <a:cubicBezTo>
                    <a:pt x="4271" y="2123"/>
                    <a:pt x="4271" y="2123"/>
                    <a:pt x="4271" y="2123"/>
                  </a:cubicBezTo>
                  <a:cubicBezTo>
                    <a:pt x="4393" y="2123"/>
                    <a:pt x="4759" y="2123"/>
                    <a:pt x="7200" y="3246"/>
                  </a:cubicBezTo>
                  <a:cubicBezTo>
                    <a:pt x="8054" y="2872"/>
                    <a:pt x="8054" y="2872"/>
                    <a:pt x="8054" y="2872"/>
                  </a:cubicBezTo>
                  <a:cubicBezTo>
                    <a:pt x="9275" y="0"/>
                    <a:pt x="9397" y="0"/>
                    <a:pt x="9641" y="0"/>
                  </a:cubicBezTo>
                  <a:cubicBezTo>
                    <a:pt x="11959" y="0"/>
                    <a:pt x="11959" y="0"/>
                    <a:pt x="11959" y="0"/>
                  </a:cubicBezTo>
                  <a:cubicBezTo>
                    <a:pt x="12325" y="0"/>
                    <a:pt x="12447" y="0"/>
                    <a:pt x="13546" y="2872"/>
                  </a:cubicBezTo>
                  <a:cubicBezTo>
                    <a:pt x="14400" y="3246"/>
                    <a:pt x="14400" y="3246"/>
                    <a:pt x="14400" y="3246"/>
                  </a:cubicBezTo>
                  <a:cubicBezTo>
                    <a:pt x="16108" y="2622"/>
                    <a:pt x="17085" y="2247"/>
                    <a:pt x="17329" y="2247"/>
                  </a:cubicBezTo>
                  <a:cubicBezTo>
                    <a:pt x="17573" y="2247"/>
                    <a:pt x="17573" y="2247"/>
                    <a:pt x="17573" y="2247"/>
                  </a:cubicBezTo>
                  <a:cubicBezTo>
                    <a:pt x="19281" y="3995"/>
                    <a:pt x="19281" y="3995"/>
                    <a:pt x="19281" y="3995"/>
                  </a:cubicBezTo>
                  <a:cubicBezTo>
                    <a:pt x="19525" y="4245"/>
                    <a:pt x="19647" y="4370"/>
                    <a:pt x="18305" y="7117"/>
                  </a:cubicBezTo>
                  <a:cubicBezTo>
                    <a:pt x="18671" y="8116"/>
                    <a:pt x="18671" y="8116"/>
                    <a:pt x="18671" y="8116"/>
                  </a:cubicBezTo>
                  <a:cubicBezTo>
                    <a:pt x="21600" y="9239"/>
                    <a:pt x="21600" y="9364"/>
                    <a:pt x="21600" y="9739"/>
                  </a:cubicBezTo>
                  <a:cubicBezTo>
                    <a:pt x="21600" y="11986"/>
                    <a:pt x="21600" y="11986"/>
                    <a:pt x="21600" y="11986"/>
                  </a:cubicBezTo>
                  <a:cubicBezTo>
                    <a:pt x="21600" y="12361"/>
                    <a:pt x="21600" y="12486"/>
                    <a:pt x="18671" y="13609"/>
                  </a:cubicBezTo>
                  <a:close/>
                  <a:moveTo>
                    <a:pt x="10739" y="6992"/>
                  </a:moveTo>
                  <a:cubicBezTo>
                    <a:pt x="8664" y="6992"/>
                    <a:pt x="6956" y="8740"/>
                    <a:pt x="6956" y="10862"/>
                  </a:cubicBezTo>
                  <a:cubicBezTo>
                    <a:pt x="6956" y="12860"/>
                    <a:pt x="8664" y="14608"/>
                    <a:pt x="10739" y="14608"/>
                  </a:cubicBezTo>
                  <a:cubicBezTo>
                    <a:pt x="12814" y="14608"/>
                    <a:pt x="14522" y="12860"/>
                    <a:pt x="14522" y="10862"/>
                  </a:cubicBezTo>
                  <a:cubicBezTo>
                    <a:pt x="14522" y="8740"/>
                    <a:pt x="12814" y="6992"/>
                    <a:pt x="10739" y="6992"/>
                  </a:cubicBezTo>
                  <a:close/>
                  <a:moveTo>
                    <a:pt x="10739" y="6992"/>
                  </a:moveTo>
                  <a:cubicBezTo>
                    <a:pt x="10739" y="6992"/>
                    <a:pt x="10739" y="6992"/>
                    <a:pt x="10739" y="6992"/>
                  </a:cubicBezTo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" name="Shape 1936">
              <a:extLst>
                <a:ext uri="{FF2B5EF4-FFF2-40B4-BE49-F238E27FC236}">
                  <a16:creationId xmlns:a16="http://schemas.microsoft.com/office/drawing/2014/main" id="{6BD4CF12-4B07-4112-AE1B-5029656233B7}"/>
                </a:ext>
              </a:extLst>
            </p:cNvPr>
            <p:cNvSpPr/>
            <p:nvPr/>
          </p:nvSpPr>
          <p:spPr>
            <a:xfrm>
              <a:off x="2514361" y="2754162"/>
              <a:ext cx="1451481" cy="1448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600" extrusionOk="0">
                  <a:moveTo>
                    <a:pt x="18524" y="7936"/>
                  </a:moveTo>
                  <a:cubicBezTo>
                    <a:pt x="18733" y="8894"/>
                    <a:pt x="18733" y="8894"/>
                    <a:pt x="18733" y="8894"/>
                  </a:cubicBezTo>
                  <a:cubicBezTo>
                    <a:pt x="21556" y="10314"/>
                    <a:pt x="21543" y="10437"/>
                    <a:pt x="21449" y="10739"/>
                  </a:cubicBezTo>
                  <a:cubicBezTo>
                    <a:pt x="21215" y="12961"/>
                    <a:pt x="21215" y="12961"/>
                    <a:pt x="21215" y="12961"/>
                  </a:cubicBezTo>
                  <a:cubicBezTo>
                    <a:pt x="21189" y="13208"/>
                    <a:pt x="21189" y="13208"/>
                    <a:pt x="21189" y="13208"/>
                  </a:cubicBezTo>
                  <a:cubicBezTo>
                    <a:pt x="21054" y="13319"/>
                    <a:pt x="21054" y="13319"/>
                    <a:pt x="21054" y="13319"/>
                  </a:cubicBezTo>
                  <a:cubicBezTo>
                    <a:pt x="20986" y="13374"/>
                    <a:pt x="20715" y="13595"/>
                    <a:pt x="18106" y="14258"/>
                  </a:cubicBezTo>
                  <a:cubicBezTo>
                    <a:pt x="17648" y="15083"/>
                    <a:pt x="17648" y="15083"/>
                    <a:pt x="17648" y="15083"/>
                  </a:cubicBezTo>
                  <a:cubicBezTo>
                    <a:pt x="18574" y="18051"/>
                    <a:pt x="18438" y="18161"/>
                    <a:pt x="18167" y="18383"/>
                  </a:cubicBezTo>
                  <a:cubicBezTo>
                    <a:pt x="16406" y="19820"/>
                    <a:pt x="16406" y="19820"/>
                    <a:pt x="16406" y="19820"/>
                  </a:cubicBezTo>
                  <a:cubicBezTo>
                    <a:pt x="16135" y="20041"/>
                    <a:pt x="16067" y="20097"/>
                    <a:pt x="13379" y="18567"/>
                  </a:cubicBezTo>
                  <a:cubicBezTo>
                    <a:pt x="12483" y="18847"/>
                    <a:pt x="12483" y="18847"/>
                    <a:pt x="12483" y="18847"/>
                  </a:cubicBezTo>
                  <a:cubicBezTo>
                    <a:pt x="11633" y="20443"/>
                    <a:pt x="11107" y="21324"/>
                    <a:pt x="10904" y="21489"/>
                  </a:cubicBezTo>
                  <a:cubicBezTo>
                    <a:pt x="10768" y="21600"/>
                    <a:pt x="10768" y="21600"/>
                    <a:pt x="10768" y="21600"/>
                  </a:cubicBezTo>
                  <a:cubicBezTo>
                    <a:pt x="8373" y="21411"/>
                    <a:pt x="8373" y="21411"/>
                    <a:pt x="8373" y="21411"/>
                  </a:cubicBezTo>
                  <a:cubicBezTo>
                    <a:pt x="8005" y="21372"/>
                    <a:pt x="7883" y="21360"/>
                    <a:pt x="7147" y="18349"/>
                  </a:cubicBezTo>
                  <a:cubicBezTo>
                    <a:pt x="6328" y="17889"/>
                    <a:pt x="6328" y="17889"/>
                    <a:pt x="6328" y="17889"/>
                  </a:cubicBezTo>
                  <a:cubicBezTo>
                    <a:pt x="3313" y="18883"/>
                    <a:pt x="3203" y="18747"/>
                    <a:pt x="2984" y="18474"/>
                  </a:cubicBezTo>
                  <a:cubicBezTo>
                    <a:pt x="1615" y="16770"/>
                    <a:pt x="1615" y="16770"/>
                    <a:pt x="1615" y="16770"/>
                  </a:cubicBezTo>
                  <a:cubicBezTo>
                    <a:pt x="1396" y="16498"/>
                    <a:pt x="1342" y="16430"/>
                    <a:pt x="2933" y="13664"/>
                  </a:cubicBezTo>
                  <a:cubicBezTo>
                    <a:pt x="2657" y="12761"/>
                    <a:pt x="2657" y="12761"/>
                    <a:pt x="2657" y="12761"/>
                  </a:cubicBezTo>
                  <a:cubicBezTo>
                    <a:pt x="-44" y="11354"/>
                    <a:pt x="-31" y="11231"/>
                    <a:pt x="8" y="10861"/>
                  </a:cubicBezTo>
                  <a:cubicBezTo>
                    <a:pt x="242" y="8639"/>
                    <a:pt x="242" y="8639"/>
                    <a:pt x="242" y="8639"/>
                  </a:cubicBezTo>
                  <a:cubicBezTo>
                    <a:pt x="268" y="8392"/>
                    <a:pt x="268" y="8392"/>
                    <a:pt x="268" y="8392"/>
                  </a:cubicBezTo>
                  <a:cubicBezTo>
                    <a:pt x="403" y="8281"/>
                    <a:pt x="403" y="8281"/>
                    <a:pt x="403" y="8281"/>
                  </a:cubicBezTo>
                  <a:cubicBezTo>
                    <a:pt x="471" y="8226"/>
                    <a:pt x="674" y="8060"/>
                    <a:pt x="3283" y="7398"/>
                  </a:cubicBezTo>
                  <a:cubicBezTo>
                    <a:pt x="3810" y="6517"/>
                    <a:pt x="3810" y="6517"/>
                    <a:pt x="3810" y="6517"/>
                  </a:cubicBezTo>
                  <a:cubicBezTo>
                    <a:pt x="2883" y="3549"/>
                    <a:pt x="2951" y="3494"/>
                    <a:pt x="3222" y="3273"/>
                  </a:cubicBezTo>
                  <a:cubicBezTo>
                    <a:pt x="4984" y="1835"/>
                    <a:pt x="4984" y="1835"/>
                    <a:pt x="4984" y="1835"/>
                  </a:cubicBezTo>
                  <a:cubicBezTo>
                    <a:pt x="5255" y="1614"/>
                    <a:pt x="5390" y="1503"/>
                    <a:pt x="8010" y="3089"/>
                  </a:cubicBezTo>
                  <a:cubicBezTo>
                    <a:pt x="8907" y="2808"/>
                    <a:pt x="8907" y="2808"/>
                    <a:pt x="8907" y="2808"/>
                  </a:cubicBezTo>
                  <a:cubicBezTo>
                    <a:pt x="9756" y="1213"/>
                    <a:pt x="10282" y="332"/>
                    <a:pt x="10485" y="166"/>
                  </a:cubicBezTo>
                  <a:cubicBezTo>
                    <a:pt x="10689" y="0"/>
                    <a:pt x="10689" y="0"/>
                    <a:pt x="10689" y="0"/>
                  </a:cubicBezTo>
                  <a:cubicBezTo>
                    <a:pt x="13139" y="257"/>
                    <a:pt x="13139" y="257"/>
                    <a:pt x="13139" y="257"/>
                  </a:cubicBezTo>
                  <a:cubicBezTo>
                    <a:pt x="13507" y="296"/>
                    <a:pt x="13629" y="309"/>
                    <a:pt x="14365" y="3319"/>
                  </a:cubicBezTo>
                  <a:cubicBezTo>
                    <a:pt x="15184" y="3779"/>
                    <a:pt x="15184" y="3779"/>
                    <a:pt x="15184" y="3779"/>
                  </a:cubicBezTo>
                  <a:cubicBezTo>
                    <a:pt x="18199" y="2785"/>
                    <a:pt x="18254" y="2853"/>
                    <a:pt x="18473" y="3126"/>
                  </a:cubicBezTo>
                  <a:cubicBezTo>
                    <a:pt x="19897" y="4898"/>
                    <a:pt x="19897" y="4898"/>
                    <a:pt x="19897" y="4898"/>
                  </a:cubicBezTo>
                  <a:cubicBezTo>
                    <a:pt x="20116" y="5170"/>
                    <a:pt x="20170" y="5238"/>
                    <a:pt x="18524" y="7936"/>
                  </a:cubicBezTo>
                  <a:close/>
                  <a:moveTo>
                    <a:pt x="8429" y="7938"/>
                  </a:moveTo>
                  <a:cubicBezTo>
                    <a:pt x="6803" y="9265"/>
                    <a:pt x="6556" y="11610"/>
                    <a:pt x="7815" y="13178"/>
                  </a:cubicBezTo>
                  <a:cubicBezTo>
                    <a:pt x="9129" y="14813"/>
                    <a:pt x="11457" y="15057"/>
                    <a:pt x="13083" y="13730"/>
                  </a:cubicBezTo>
                  <a:cubicBezTo>
                    <a:pt x="14709" y="12403"/>
                    <a:pt x="14956" y="10058"/>
                    <a:pt x="13642" y="8422"/>
                  </a:cubicBezTo>
                  <a:cubicBezTo>
                    <a:pt x="12383" y="6855"/>
                    <a:pt x="10055" y="6611"/>
                    <a:pt x="8429" y="7938"/>
                  </a:cubicBezTo>
                  <a:close/>
                  <a:moveTo>
                    <a:pt x="8429" y="7938"/>
                  </a:moveTo>
                  <a:cubicBezTo>
                    <a:pt x="8429" y="7938"/>
                    <a:pt x="8429" y="7938"/>
                    <a:pt x="8429" y="7938"/>
                  </a:cubicBezTo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" name="Shape 1937">
              <a:extLst>
                <a:ext uri="{FF2B5EF4-FFF2-40B4-BE49-F238E27FC236}">
                  <a16:creationId xmlns:a16="http://schemas.microsoft.com/office/drawing/2014/main" id="{39AC5098-51DD-498E-83A4-7F63819CB5DC}"/>
                </a:ext>
              </a:extLst>
            </p:cNvPr>
            <p:cNvSpPr/>
            <p:nvPr/>
          </p:nvSpPr>
          <p:spPr>
            <a:xfrm>
              <a:off x="1330362" y="2828528"/>
              <a:ext cx="773137" cy="762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0" y="13546"/>
                  </a:moveTo>
                  <a:cubicBezTo>
                    <a:pt x="18360" y="14461"/>
                    <a:pt x="18360" y="14461"/>
                    <a:pt x="18360" y="14461"/>
                  </a:cubicBezTo>
                  <a:cubicBezTo>
                    <a:pt x="19620" y="17390"/>
                    <a:pt x="19440" y="17390"/>
                    <a:pt x="19260" y="17756"/>
                  </a:cubicBezTo>
                  <a:cubicBezTo>
                    <a:pt x="17640" y="19220"/>
                    <a:pt x="17640" y="19220"/>
                    <a:pt x="17640" y="19220"/>
                  </a:cubicBezTo>
                  <a:cubicBezTo>
                    <a:pt x="17460" y="19403"/>
                    <a:pt x="17460" y="19403"/>
                    <a:pt x="17460" y="19403"/>
                  </a:cubicBezTo>
                  <a:cubicBezTo>
                    <a:pt x="17280" y="19403"/>
                    <a:pt x="17280" y="19403"/>
                    <a:pt x="17280" y="19403"/>
                  </a:cubicBezTo>
                  <a:cubicBezTo>
                    <a:pt x="17100" y="19403"/>
                    <a:pt x="16920" y="19403"/>
                    <a:pt x="14400" y="18305"/>
                  </a:cubicBezTo>
                  <a:cubicBezTo>
                    <a:pt x="13500" y="18671"/>
                    <a:pt x="13500" y="18671"/>
                    <a:pt x="13500" y="18671"/>
                  </a:cubicBezTo>
                  <a:cubicBezTo>
                    <a:pt x="12420" y="21600"/>
                    <a:pt x="12240" y="21600"/>
                    <a:pt x="11880" y="21600"/>
                  </a:cubicBezTo>
                  <a:cubicBezTo>
                    <a:pt x="9540" y="21600"/>
                    <a:pt x="9540" y="21600"/>
                    <a:pt x="9540" y="21600"/>
                  </a:cubicBezTo>
                  <a:cubicBezTo>
                    <a:pt x="9360" y="21600"/>
                    <a:pt x="9180" y="21600"/>
                    <a:pt x="8100" y="18671"/>
                  </a:cubicBezTo>
                  <a:cubicBezTo>
                    <a:pt x="7200" y="18305"/>
                    <a:pt x="7200" y="18305"/>
                    <a:pt x="7200" y="18305"/>
                  </a:cubicBezTo>
                  <a:cubicBezTo>
                    <a:pt x="5580" y="19037"/>
                    <a:pt x="4500" y="19403"/>
                    <a:pt x="4320" y="19403"/>
                  </a:cubicBezTo>
                  <a:cubicBezTo>
                    <a:pt x="4140" y="19403"/>
                    <a:pt x="4140" y="19403"/>
                    <a:pt x="4140" y="19403"/>
                  </a:cubicBezTo>
                  <a:cubicBezTo>
                    <a:pt x="2340" y="17573"/>
                    <a:pt x="2340" y="17573"/>
                    <a:pt x="2340" y="17573"/>
                  </a:cubicBezTo>
                  <a:cubicBezTo>
                    <a:pt x="2160" y="17390"/>
                    <a:pt x="1980" y="17207"/>
                    <a:pt x="3240" y="14461"/>
                  </a:cubicBezTo>
                  <a:cubicBezTo>
                    <a:pt x="2880" y="13546"/>
                    <a:pt x="2880" y="13546"/>
                    <a:pt x="2880" y="13546"/>
                  </a:cubicBezTo>
                  <a:cubicBezTo>
                    <a:pt x="0" y="12447"/>
                    <a:pt x="0" y="12264"/>
                    <a:pt x="0" y="11898"/>
                  </a:cubicBezTo>
                  <a:cubicBezTo>
                    <a:pt x="0" y="9702"/>
                    <a:pt x="0" y="9702"/>
                    <a:pt x="0" y="9702"/>
                  </a:cubicBezTo>
                  <a:cubicBezTo>
                    <a:pt x="0" y="9336"/>
                    <a:pt x="0" y="9153"/>
                    <a:pt x="2880" y="8054"/>
                  </a:cubicBezTo>
                  <a:cubicBezTo>
                    <a:pt x="3240" y="7139"/>
                    <a:pt x="3240" y="7139"/>
                    <a:pt x="3240" y="7139"/>
                  </a:cubicBezTo>
                  <a:cubicBezTo>
                    <a:pt x="1980" y="4393"/>
                    <a:pt x="2160" y="4210"/>
                    <a:pt x="2340" y="4027"/>
                  </a:cubicBezTo>
                  <a:cubicBezTo>
                    <a:pt x="3960" y="2380"/>
                    <a:pt x="3960" y="2380"/>
                    <a:pt x="3960" y="2380"/>
                  </a:cubicBezTo>
                  <a:cubicBezTo>
                    <a:pt x="4140" y="2197"/>
                    <a:pt x="4140" y="2197"/>
                    <a:pt x="4140" y="2197"/>
                  </a:cubicBezTo>
                  <a:cubicBezTo>
                    <a:pt x="4320" y="2197"/>
                    <a:pt x="4320" y="2197"/>
                    <a:pt x="4320" y="2197"/>
                  </a:cubicBezTo>
                  <a:cubicBezTo>
                    <a:pt x="4500" y="2197"/>
                    <a:pt x="4680" y="2197"/>
                    <a:pt x="7200" y="3295"/>
                  </a:cubicBezTo>
                  <a:cubicBezTo>
                    <a:pt x="8100" y="2929"/>
                    <a:pt x="8100" y="2929"/>
                    <a:pt x="8100" y="2929"/>
                  </a:cubicBezTo>
                  <a:cubicBezTo>
                    <a:pt x="9180" y="0"/>
                    <a:pt x="9360" y="0"/>
                    <a:pt x="9720" y="0"/>
                  </a:cubicBezTo>
                  <a:cubicBezTo>
                    <a:pt x="12060" y="0"/>
                    <a:pt x="12060" y="0"/>
                    <a:pt x="12060" y="0"/>
                  </a:cubicBezTo>
                  <a:cubicBezTo>
                    <a:pt x="12420" y="0"/>
                    <a:pt x="12420" y="0"/>
                    <a:pt x="13500" y="2929"/>
                  </a:cubicBezTo>
                  <a:cubicBezTo>
                    <a:pt x="14400" y="3478"/>
                    <a:pt x="14400" y="3478"/>
                    <a:pt x="14400" y="3478"/>
                  </a:cubicBezTo>
                  <a:cubicBezTo>
                    <a:pt x="16020" y="2746"/>
                    <a:pt x="17100" y="2380"/>
                    <a:pt x="17280" y="2380"/>
                  </a:cubicBezTo>
                  <a:cubicBezTo>
                    <a:pt x="17460" y="2380"/>
                    <a:pt x="17460" y="2380"/>
                    <a:pt x="17460" y="2380"/>
                  </a:cubicBezTo>
                  <a:cubicBezTo>
                    <a:pt x="19260" y="4027"/>
                    <a:pt x="19260" y="4027"/>
                    <a:pt x="19260" y="4027"/>
                  </a:cubicBezTo>
                  <a:cubicBezTo>
                    <a:pt x="19440" y="4393"/>
                    <a:pt x="19620" y="4393"/>
                    <a:pt x="18360" y="7322"/>
                  </a:cubicBezTo>
                  <a:cubicBezTo>
                    <a:pt x="18720" y="8054"/>
                    <a:pt x="18720" y="8054"/>
                    <a:pt x="18720" y="8054"/>
                  </a:cubicBezTo>
                  <a:cubicBezTo>
                    <a:pt x="21600" y="9336"/>
                    <a:pt x="21600" y="9336"/>
                    <a:pt x="21600" y="9702"/>
                  </a:cubicBezTo>
                  <a:cubicBezTo>
                    <a:pt x="21600" y="12081"/>
                    <a:pt x="21600" y="12081"/>
                    <a:pt x="21600" y="12081"/>
                  </a:cubicBezTo>
                  <a:cubicBezTo>
                    <a:pt x="21600" y="12447"/>
                    <a:pt x="21600" y="12447"/>
                    <a:pt x="18720" y="13546"/>
                  </a:cubicBezTo>
                  <a:close/>
                  <a:moveTo>
                    <a:pt x="10800" y="7139"/>
                  </a:moveTo>
                  <a:cubicBezTo>
                    <a:pt x="8640" y="7139"/>
                    <a:pt x="7020" y="8786"/>
                    <a:pt x="7020" y="10800"/>
                  </a:cubicBezTo>
                  <a:cubicBezTo>
                    <a:pt x="7020" y="12997"/>
                    <a:pt x="8640" y="14644"/>
                    <a:pt x="10800" y="14644"/>
                  </a:cubicBezTo>
                  <a:cubicBezTo>
                    <a:pt x="12960" y="14644"/>
                    <a:pt x="14580" y="12997"/>
                    <a:pt x="14580" y="10800"/>
                  </a:cubicBezTo>
                  <a:cubicBezTo>
                    <a:pt x="14580" y="8786"/>
                    <a:pt x="12960" y="7139"/>
                    <a:pt x="10800" y="7139"/>
                  </a:cubicBezTo>
                  <a:close/>
                  <a:moveTo>
                    <a:pt x="10800" y="7139"/>
                  </a:moveTo>
                  <a:cubicBezTo>
                    <a:pt x="10800" y="7139"/>
                    <a:pt x="10800" y="7139"/>
                    <a:pt x="10800" y="7139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" name="Shape 1938">
              <a:extLst>
                <a:ext uri="{FF2B5EF4-FFF2-40B4-BE49-F238E27FC236}">
                  <a16:creationId xmlns:a16="http://schemas.microsoft.com/office/drawing/2014/main" id="{F4E37191-7E59-46BD-9435-658C98579C04}"/>
                </a:ext>
              </a:extLst>
            </p:cNvPr>
            <p:cNvSpPr/>
            <p:nvPr/>
          </p:nvSpPr>
          <p:spPr>
            <a:xfrm>
              <a:off x="1824683" y="9390756"/>
              <a:ext cx="341295" cy="330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47" y="13553"/>
                  </a:moveTo>
                  <a:cubicBezTo>
                    <a:pt x="18340" y="14400"/>
                    <a:pt x="18340" y="14400"/>
                    <a:pt x="18340" y="14400"/>
                  </a:cubicBezTo>
                  <a:cubicBezTo>
                    <a:pt x="19562" y="17365"/>
                    <a:pt x="19155" y="17365"/>
                    <a:pt x="19155" y="17788"/>
                  </a:cubicBezTo>
                  <a:cubicBezTo>
                    <a:pt x="17525" y="19482"/>
                    <a:pt x="17525" y="19482"/>
                    <a:pt x="17525" y="19482"/>
                  </a:cubicBezTo>
                  <a:cubicBezTo>
                    <a:pt x="17525" y="19482"/>
                    <a:pt x="17525" y="19482"/>
                    <a:pt x="17525" y="19482"/>
                  </a:cubicBezTo>
                  <a:cubicBezTo>
                    <a:pt x="17117" y="19482"/>
                    <a:pt x="17117" y="19482"/>
                    <a:pt x="17117" y="19482"/>
                  </a:cubicBezTo>
                  <a:cubicBezTo>
                    <a:pt x="17117" y="19482"/>
                    <a:pt x="16709" y="19482"/>
                    <a:pt x="14264" y="18212"/>
                  </a:cubicBezTo>
                  <a:cubicBezTo>
                    <a:pt x="13449" y="18635"/>
                    <a:pt x="13449" y="18635"/>
                    <a:pt x="13449" y="18635"/>
                  </a:cubicBezTo>
                  <a:cubicBezTo>
                    <a:pt x="12226" y="21600"/>
                    <a:pt x="12226" y="21600"/>
                    <a:pt x="11819" y="21600"/>
                  </a:cubicBezTo>
                  <a:cubicBezTo>
                    <a:pt x="9781" y="21600"/>
                    <a:pt x="9781" y="21600"/>
                    <a:pt x="9781" y="21600"/>
                  </a:cubicBezTo>
                  <a:cubicBezTo>
                    <a:pt x="9374" y="21600"/>
                    <a:pt x="9374" y="21600"/>
                    <a:pt x="8151" y="18635"/>
                  </a:cubicBezTo>
                  <a:cubicBezTo>
                    <a:pt x="7336" y="18212"/>
                    <a:pt x="7336" y="18212"/>
                    <a:pt x="7336" y="18212"/>
                  </a:cubicBezTo>
                  <a:cubicBezTo>
                    <a:pt x="5706" y="19059"/>
                    <a:pt x="4483" y="19482"/>
                    <a:pt x="4483" y="19482"/>
                  </a:cubicBezTo>
                  <a:cubicBezTo>
                    <a:pt x="4075" y="19482"/>
                    <a:pt x="4075" y="19482"/>
                    <a:pt x="4075" y="19482"/>
                  </a:cubicBezTo>
                  <a:cubicBezTo>
                    <a:pt x="2445" y="17788"/>
                    <a:pt x="2445" y="17788"/>
                    <a:pt x="2445" y="17788"/>
                  </a:cubicBezTo>
                  <a:cubicBezTo>
                    <a:pt x="2038" y="17365"/>
                    <a:pt x="2038" y="17365"/>
                    <a:pt x="3260" y="14400"/>
                  </a:cubicBezTo>
                  <a:cubicBezTo>
                    <a:pt x="3260" y="13553"/>
                    <a:pt x="3260" y="13553"/>
                    <a:pt x="3260" y="13553"/>
                  </a:cubicBezTo>
                  <a:cubicBezTo>
                    <a:pt x="0" y="12282"/>
                    <a:pt x="0" y="12282"/>
                    <a:pt x="0" y="11859"/>
                  </a:cubicBezTo>
                  <a:cubicBezTo>
                    <a:pt x="0" y="9741"/>
                    <a:pt x="0" y="9741"/>
                    <a:pt x="0" y="9741"/>
                  </a:cubicBezTo>
                  <a:cubicBezTo>
                    <a:pt x="0" y="9318"/>
                    <a:pt x="0" y="9318"/>
                    <a:pt x="3260" y="8047"/>
                  </a:cubicBezTo>
                  <a:cubicBezTo>
                    <a:pt x="3260" y="7200"/>
                    <a:pt x="3260" y="7200"/>
                    <a:pt x="3260" y="7200"/>
                  </a:cubicBezTo>
                  <a:cubicBezTo>
                    <a:pt x="2038" y="4235"/>
                    <a:pt x="2445" y="4235"/>
                    <a:pt x="2445" y="3812"/>
                  </a:cubicBezTo>
                  <a:cubicBezTo>
                    <a:pt x="4075" y="2118"/>
                    <a:pt x="4075" y="2118"/>
                    <a:pt x="4075" y="2118"/>
                  </a:cubicBezTo>
                  <a:cubicBezTo>
                    <a:pt x="4075" y="2118"/>
                    <a:pt x="4075" y="2118"/>
                    <a:pt x="4075" y="2118"/>
                  </a:cubicBezTo>
                  <a:cubicBezTo>
                    <a:pt x="4483" y="2118"/>
                    <a:pt x="4483" y="2118"/>
                    <a:pt x="4483" y="2118"/>
                  </a:cubicBezTo>
                  <a:cubicBezTo>
                    <a:pt x="4483" y="2118"/>
                    <a:pt x="4891" y="2118"/>
                    <a:pt x="7336" y="3388"/>
                  </a:cubicBezTo>
                  <a:cubicBezTo>
                    <a:pt x="8151" y="2965"/>
                    <a:pt x="8151" y="2965"/>
                    <a:pt x="8151" y="2965"/>
                  </a:cubicBezTo>
                  <a:cubicBezTo>
                    <a:pt x="9374" y="0"/>
                    <a:pt x="9374" y="0"/>
                    <a:pt x="9781" y="0"/>
                  </a:cubicBezTo>
                  <a:cubicBezTo>
                    <a:pt x="11819" y="0"/>
                    <a:pt x="11819" y="0"/>
                    <a:pt x="11819" y="0"/>
                  </a:cubicBezTo>
                  <a:cubicBezTo>
                    <a:pt x="12226" y="0"/>
                    <a:pt x="12634" y="0"/>
                    <a:pt x="13449" y="2965"/>
                  </a:cubicBezTo>
                  <a:cubicBezTo>
                    <a:pt x="14264" y="3388"/>
                    <a:pt x="14264" y="3388"/>
                    <a:pt x="14264" y="3388"/>
                  </a:cubicBezTo>
                  <a:cubicBezTo>
                    <a:pt x="15894" y="2541"/>
                    <a:pt x="17117" y="2118"/>
                    <a:pt x="17117" y="2118"/>
                  </a:cubicBezTo>
                  <a:cubicBezTo>
                    <a:pt x="17525" y="2118"/>
                    <a:pt x="17525" y="2118"/>
                    <a:pt x="17525" y="2118"/>
                  </a:cubicBezTo>
                  <a:cubicBezTo>
                    <a:pt x="19155" y="3812"/>
                    <a:pt x="19155" y="3812"/>
                    <a:pt x="19155" y="3812"/>
                  </a:cubicBezTo>
                  <a:cubicBezTo>
                    <a:pt x="19562" y="4235"/>
                    <a:pt x="19562" y="4235"/>
                    <a:pt x="18340" y="7200"/>
                  </a:cubicBezTo>
                  <a:cubicBezTo>
                    <a:pt x="18747" y="8047"/>
                    <a:pt x="18747" y="8047"/>
                    <a:pt x="18747" y="8047"/>
                  </a:cubicBezTo>
                  <a:cubicBezTo>
                    <a:pt x="21600" y="9318"/>
                    <a:pt x="21600" y="9318"/>
                    <a:pt x="21600" y="9741"/>
                  </a:cubicBezTo>
                  <a:cubicBezTo>
                    <a:pt x="21600" y="11859"/>
                    <a:pt x="21600" y="11859"/>
                    <a:pt x="21600" y="11859"/>
                  </a:cubicBezTo>
                  <a:cubicBezTo>
                    <a:pt x="21600" y="12282"/>
                    <a:pt x="21600" y="12282"/>
                    <a:pt x="18747" y="13553"/>
                  </a:cubicBezTo>
                  <a:close/>
                  <a:moveTo>
                    <a:pt x="11004" y="7200"/>
                  </a:moveTo>
                  <a:cubicBezTo>
                    <a:pt x="8558" y="7200"/>
                    <a:pt x="6928" y="8894"/>
                    <a:pt x="6928" y="11012"/>
                  </a:cubicBezTo>
                  <a:cubicBezTo>
                    <a:pt x="6928" y="12706"/>
                    <a:pt x="8558" y="14400"/>
                    <a:pt x="11004" y="14400"/>
                  </a:cubicBezTo>
                  <a:cubicBezTo>
                    <a:pt x="13042" y="14400"/>
                    <a:pt x="14672" y="12706"/>
                    <a:pt x="14672" y="11012"/>
                  </a:cubicBezTo>
                  <a:cubicBezTo>
                    <a:pt x="14672" y="8894"/>
                    <a:pt x="13042" y="7200"/>
                    <a:pt x="11004" y="7200"/>
                  </a:cubicBezTo>
                  <a:close/>
                  <a:moveTo>
                    <a:pt x="11004" y="7200"/>
                  </a:moveTo>
                  <a:cubicBezTo>
                    <a:pt x="11004" y="7200"/>
                    <a:pt x="11004" y="7200"/>
                    <a:pt x="11004" y="7200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" name="Shape 1939">
              <a:extLst>
                <a:ext uri="{FF2B5EF4-FFF2-40B4-BE49-F238E27FC236}">
                  <a16:creationId xmlns:a16="http://schemas.microsoft.com/office/drawing/2014/main" id="{CB99E20D-8F60-4190-B0B7-DFD67233F3AC}"/>
                </a:ext>
              </a:extLst>
            </p:cNvPr>
            <p:cNvSpPr/>
            <p:nvPr/>
          </p:nvSpPr>
          <p:spPr>
            <a:xfrm>
              <a:off x="2788964" y="6862185"/>
              <a:ext cx="344779" cy="327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340" y="13553"/>
                  </a:moveTo>
                  <a:cubicBezTo>
                    <a:pt x="17932" y="14400"/>
                    <a:pt x="17932" y="14400"/>
                    <a:pt x="17932" y="14400"/>
                  </a:cubicBezTo>
                  <a:cubicBezTo>
                    <a:pt x="19155" y="17365"/>
                    <a:pt x="19155" y="17365"/>
                    <a:pt x="19155" y="17788"/>
                  </a:cubicBezTo>
                  <a:cubicBezTo>
                    <a:pt x="17525" y="19059"/>
                    <a:pt x="17525" y="19059"/>
                    <a:pt x="17525" y="19059"/>
                  </a:cubicBezTo>
                  <a:cubicBezTo>
                    <a:pt x="17117" y="19482"/>
                    <a:pt x="17117" y="19482"/>
                    <a:pt x="17117" y="19482"/>
                  </a:cubicBezTo>
                  <a:cubicBezTo>
                    <a:pt x="17117" y="19482"/>
                    <a:pt x="17117" y="19482"/>
                    <a:pt x="17117" y="19482"/>
                  </a:cubicBezTo>
                  <a:cubicBezTo>
                    <a:pt x="17117" y="19482"/>
                    <a:pt x="16709" y="19482"/>
                    <a:pt x="14264" y="18212"/>
                  </a:cubicBezTo>
                  <a:cubicBezTo>
                    <a:pt x="13449" y="18635"/>
                    <a:pt x="13449" y="18635"/>
                    <a:pt x="13449" y="18635"/>
                  </a:cubicBezTo>
                  <a:cubicBezTo>
                    <a:pt x="12226" y="21600"/>
                    <a:pt x="12226" y="21600"/>
                    <a:pt x="11819" y="21600"/>
                  </a:cubicBezTo>
                  <a:cubicBezTo>
                    <a:pt x="9374" y="21600"/>
                    <a:pt x="9374" y="21600"/>
                    <a:pt x="9374" y="21600"/>
                  </a:cubicBezTo>
                  <a:cubicBezTo>
                    <a:pt x="9374" y="21600"/>
                    <a:pt x="8966" y="21600"/>
                    <a:pt x="8151" y="18635"/>
                  </a:cubicBezTo>
                  <a:cubicBezTo>
                    <a:pt x="7336" y="18212"/>
                    <a:pt x="7336" y="18212"/>
                    <a:pt x="7336" y="18212"/>
                  </a:cubicBezTo>
                  <a:cubicBezTo>
                    <a:pt x="5706" y="19059"/>
                    <a:pt x="4483" y="19482"/>
                    <a:pt x="4483" y="19482"/>
                  </a:cubicBezTo>
                  <a:cubicBezTo>
                    <a:pt x="4075" y="19482"/>
                    <a:pt x="4075" y="19482"/>
                    <a:pt x="4075" y="19482"/>
                  </a:cubicBezTo>
                  <a:cubicBezTo>
                    <a:pt x="2445" y="17365"/>
                    <a:pt x="2445" y="17365"/>
                    <a:pt x="2445" y="17365"/>
                  </a:cubicBezTo>
                  <a:cubicBezTo>
                    <a:pt x="2038" y="17365"/>
                    <a:pt x="2038" y="17365"/>
                    <a:pt x="3260" y="14400"/>
                  </a:cubicBezTo>
                  <a:cubicBezTo>
                    <a:pt x="2853" y="13553"/>
                    <a:pt x="2853" y="13553"/>
                    <a:pt x="2853" y="13553"/>
                  </a:cubicBezTo>
                  <a:cubicBezTo>
                    <a:pt x="0" y="12282"/>
                    <a:pt x="0" y="12282"/>
                    <a:pt x="0" y="11859"/>
                  </a:cubicBezTo>
                  <a:cubicBezTo>
                    <a:pt x="0" y="9318"/>
                    <a:pt x="0" y="9318"/>
                    <a:pt x="0" y="9318"/>
                  </a:cubicBezTo>
                  <a:cubicBezTo>
                    <a:pt x="0" y="9318"/>
                    <a:pt x="0" y="8894"/>
                    <a:pt x="2853" y="8047"/>
                  </a:cubicBezTo>
                  <a:cubicBezTo>
                    <a:pt x="3260" y="7200"/>
                    <a:pt x="3260" y="7200"/>
                    <a:pt x="3260" y="7200"/>
                  </a:cubicBezTo>
                  <a:cubicBezTo>
                    <a:pt x="2038" y="4235"/>
                    <a:pt x="2038" y="4235"/>
                    <a:pt x="2445" y="3812"/>
                  </a:cubicBezTo>
                  <a:cubicBezTo>
                    <a:pt x="4075" y="2118"/>
                    <a:pt x="4075" y="2118"/>
                    <a:pt x="4075" y="2118"/>
                  </a:cubicBezTo>
                  <a:cubicBezTo>
                    <a:pt x="4075" y="2118"/>
                    <a:pt x="4075" y="2118"/>
                    <a:pt x="4075" y="2118"/>
                  </a:cubicBezTo>
                  <a:cubicBezTo>
                    <a:pt x="4483" y="2118"/>
                    <a:pt x="4483" y="2118"/>
                    <a:pt x="4483" y="2118"/>
                  </a:cubicBezTo>
                  <a:cubicBezTo>
                    <a:pt x="4483" y="2118"/>
                    <a:pt x="4891" y="2118"/>
                    <a:pt x="7336" y="2965"/>
                  </a:cubicBezTo>
                  <a:cubicBezTo>
                    <a:pt x="8151" y="2965"/>
                    <a:pt x="8151" y="2965"/>
                    <a:pt x="8151" y="2965"/>
                  </a:cubicBezTo>
                  <a:cubicBezTo>
                    <a:pt x="9374" y="0"/>
                    <a:pt x="9374" y="0"/>
                    <a:pt x="9781" y="0"/>
                  </a:cubicBezTo>
                  <a:cubicBezTo>
                    <a:pt x="11819" y="0"/>
                    <a:pt x="11819" y="0"/>
                    <a:pt x="11819" y="0"/>
                  </a:cubicBezTo>
                  <a:cubicBezTo>
                    <a:pt x="12226" y="0"/>
                    <a:pt x="12226" y="0"/>
                    <a:pt x="13449" y="2965"/>
                  </a:cubicBezTo>
                  <a:cubicBezTo>
                    <a:pt x="14264" y="3388"/>
                    <a:pt x="14264" y="3388"/>
                    <a:pt x="14264" y="3388"/>
                  </a:cubicBezTo>
                  <a:cubicBezTo>
                    <a:pt x="15894" y="2541"/>
                    <a:pt x="16709" y="2118"/>
                    <a:pt x="17117" y="2118"/>
                  </a:cubicBezTo>
                  <a:cubicBezTo>
                    <a:pt x="17525" y="2118"/>
                    <a:pt x="17525" y="2118"/>
                    <a:pt x="17525" y="2118"/>
                  </a:cubicBezTo>
                  <a:cubicBezTo>
                    <a:pt x="19155" y="3812"/>
                    <a:pt x="19155" y="3812"/>
                    <a:pt x="19155" y="3812"/>
                  </a:cubicBezTo>
                  <a:cubicBezTo>
                    <a:pt x="19155" y="4235"/>
                    <a:pt x="19562" y="4235"/>
                    <a:pt x="17932" y="7200"/>
                  </a:cubicBezTo>
                  <a:cubicBezTo>
                    <a:pt x="18340" y="8047"/>
                    <a:pt x="18340" y="8047"/>
                    <a:pt x="18340" y="8047"/>
                  </a:cubicBezTo>
                  <a:cubicBezTo>
                    <a:pt x="21600" y="9318"/>
                    <a:pt x="21600" y="9318"/>
                    <a:pt x="21600" y="9741"/>
                  </a:cubicBezTo>
                  <a:cubicBezTo>
                    <a:pt x="21600" y="11859"/>
                    <a:pt x="21600" y="11859"/>
                    <a:pt x="21600" y="11859"/>
                  </a:cubicBezTo>
                  <a:cubicBezTo>
                    <a:pt x="21600" y="12282"/>
                    <a:pt x="21600" y="12282"/>
                    <a:pt x="18340" y="13553"/>
                  </a:cubicBezTo>
                  <a:close/>
                  <a:moveTo>
                    <a:pt x="10596" y="6776"/>
                  </a:moveTo>
                  <a:cubicBezTo>
                    <a:pt x="8558" y="6776"/>
                    <a:pt x="6928" y="8471"/>
                    <a:pt x="6928" y="10588"/>
                  </a:cubicBezTo>
                  <a:cubicBezTo>
                    <a:pt x="6928" y="12706"/>
                    <a:pt x="8558" y="14400"/>
                    <a:pt x="10596" y="14400"/>
                  </a:cubicBezTo>
                  <a:cubicBezTo>
                    <a:pt x="12634" y="14400"/>
                    <a:pt x="14264" y="12706"/>
                    <a:pt x="14264" y="10588"/>
                  </a:cubicBezTo>
                  <a:cubicBezTo>
                    <a:pt x="14264" y="8471"/>
                    <a:pt x="12634" y="6776"/>
                    <a:pt x="10596" y="6776"/>
                  </a:cubicBezTo>
                  <a:close/>
                  <a:moveTo>
                    <a:pt x="10596" y="6776"/>
                  </a:moveTo>
                  <a:cubicBezTo>
                    <a:pt x="10596" y="6776"/>
                    <a:pt x="10596" y="6776"/>
                    <a:pt x="10596" y="6776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" name="Shape 1940">
              <a:extLst>
                <a:ext uri="{FF2B5EF4-FFF2-40B4-BE49-F238E27FC236}">
                  <a16:creationId xmlns:a16="http://schemas.microsoft.com/office/drawing/2014/main" id="{0A511129-07E2-4473-859D-543D2CD4C134}"/>
                </a:ext>
              </a:extLst>
            </p:cNvPr>
            <p:cNvSpPr/>
            <p:nvPr/>
          </p:nvSpPr>
          <p:spPr>
            <a:xfrm>
              <a:off x="3798896" y="7100440"/>
              <a:ext cx="337814" cy="330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92" y="13553"/>
                  </a:moveTo>
                  <a:cubicBezTo>
                    <a:pt x="18277" y="14400"/>
                    <a:pt x="18277" y="14400"/>
                    <a:pt x="18277" y="14400"/>
                  </a:cubicBezTo>
                  <a:cubicBezTo>
                    <a:pt x="19523" y="17365"/>
                    <a:pt x="19523" y="17365"/>
                    <a:pt x="19523" y="17788"/>
                  </a:cubicBezTo>
                  <a:cubicBezTo>
                    <a:pt x="17862" y="19059"/>
                    <a:pt x="17862" y="19059"/>
                    <a:pt x="17862" y="19059"/>
                  </a:cubicBezTo>
                  <a:cubicBezTo>
                    <a:pt x="17446" y="19482"/>
                    <a:pt x="17446" y="19482"/>
                    <a:pt x="17446" y="19482"/>
                  </a:cubicBezTo>
                  <a:cubicBezTo>
                    <a:pt x="17446" y="19482"/>
                    <a:pt x="17446" y="19482"/>
                    <a:pt x="17446" y="19482"/>
                  </a:cubicBezTo>
                  <a:cubicBezTo>
                    <a:pt x="17446" y="19482"/>
                    <a:pt x="17031" y="19482"/>
                    <a:pt x="14538" y="18212"/>
                  </a:cubicBezTo>
                  <a:cubicBezTo>
                    <a:pt x="13708" y="18635"/>
                    <a:pt x="13708" y="18635"/>
                    <a:pt x="13708" y="18635"/>
                  </a:cubicBezTo>
                  <a:cubicBezTo>
                    <a:pt x="12462" y="21600"/>
                    <a:pt x="12462" y="21600"/>
                    <a:pt x="12046" y="21600"/>
                  </a:cubicBezTo>
                  <a:cubicBezTo>
                    <a:pt x="9554" y="21600"/>
                    <a:pt x="9554" y="21600"/>
                    <a:pt x="9554" y="21600"/>
                  </a:cubicBezTo>
                  <a:cubicBezTo>
                    <a:pt x="9554" y="21600"/>
                    <a:pt x="9138" y="21600"/>
                    <a:pt x="8308" y="18635"/>
                  </a:cubicBezTo>
                  <a:cubicBezTo>
                    <a:pt x="7062" y="18212"/>
                    <a:pt x="7062" y="18212"/>
                    <a:pt x="7062" y="18212"/>
                  </a:cubicBezTo>
                  <a:cubicBezTo>
                    <a:pt x="5400" y="19059"/>
                    <a:pt x="4569" y="19059"/>
                    <a:pt x="4154" y="19059"/>
                  </a:cubicBezTo>
                  <a:cubicBezTo>
                    <a:pt x="4154" y="19059"/>
                    <a:pt x="4154" y="19059"/>
                    <a:pt x="4154" y="19059"/>
                  </a:cubicBezTo>
                  <a:cubicBezTo>
                    <a:pt x="2492" y="17365"/>
                    <a:pt x="2492" y="17365"/>
                    <a:pt x="2492" y="17365"/>
                  </a:cubicBezTo>
                  <a:cubicBezTo>
                    <a:pt x="2077" y="17365"/>
                    <a:pt x="2077" y="17365"/>
                    <a:pt x="3323" y="14400"/>
                  </a:cubicBezTo>
                  <a:cubicBezTo>
                    <a:pt x="2908" y="13553"/>
                    <a:pt x="2908" y="13553"/>
                    <a:pt x="2908" y="13553"/>
                  </a:cubicBezTo>
                  <a:cubicBezTo>
                    <a:pt x="0" y="12282"/>
                    <a:pt x="0" y="12282"/>
                    <a:pt x="0" y="11859"/>
                  </a:cubicBezTo>
                  <a:cubicBezTo>
                    <a:pt x="0" y="9318"/>
                    <a:pt x="0" y="9318"/>
                    <a:pt x="0" y="9318"/>
                  </a:cubicBezTo>
                  <a:cubicBezTo>
                    <a:pt x="0" y="9318"/>
                    <a:pt x="0" y="8894"/>
                    <a:pt x="2908" y="8047"/>
                  </a:cubicBezTo>
                  <a:cubicBezTo>
                    <a:pt x="3323" y="7200"/>
                    <a:pt x="3323" y="7200"/>
                    <a:pt x="3323" y="7200"/>
                  </a:cubicBezTo>
                  <a:cubicBezTo>
                    <a:pt x="2077" y="4235"/>
                    <a:pt x="2077" y="3812"/>
                    <a:pt x="2492" y="3812"/>
                  </a:cubicBezTo>
                  <a:cubicBezTo>
                    <a:pt x="4154" y="2118"/>
                    <a:pt x="4154" y="2118"/>
                    <a:pt x="4154" y="2118"/>
                  </a:cubicBezTo>
                  <a:cubicBezTo>
                    <a:pt x="4154" y="2118"/>
                    <a:pt x="4154" y="2118"/>
                    <a:pt x="4154" y="2118"/>
                  </a:cubicBezTo>
                  <a:cubicBezTo>
                    <a:pt x="4569" y="2118"/>
                    <a:pt x="4569" y="2118"/>
                    <a:pt x="4569" y="2118"/>
                  </a:cubicBezTo>
                  <a:cubicBezTo>
                    <a:pt x="4569" y="2118"/>
                    <a:pt x="4985" y="2118"/>
                    <a:pt x="7477" y="2965"/>
                  </a:cubicBezTo>
                  <a:cubicBezTo>
                    <a:pt x="8308" y="2965"/>
                    <a:pt x="8308" y="2965"/>
                    <a:pt x="8308" y="2965"/>
                  </a:cubicBezTo>
                  <a:cubicBezTo>
                    <a:pt x="9554" y="0"/>
                    <a:pt x="9554" y="0"/>
                    <a:pt x="9969" y="0"/>
                  </a:cubicBezTo>
                  <a:cubicBezTo>
                    <a:pt x="12046" y="0"/>
                    <a:pt x="12046" y="0"/>
                    <a:pt x="12046" y="0"/>
                  </a:cubicBezTo>
                  <a:cubicBezTo>
                    <a:pt x="12462" y="0"/>
                    <a:pt x="12462" y="0"/>
                    <a:pt x="13708" y="2965"/>
                  </a:cubicBezTo>
                  <a:cubicBezTo>
                    <a:pt x="14538" y="2965"/>
                    <a:pt x="14538" y="2965"/>
                    <a:pt x="14538" y="2965"/>
                  </a:cubicBezTo>
                  <a:cubicBezTo>
                    <a:pt x="16200" y="2541"/>
                    <a:pt x="17031" y="2118"/>
                    <a:pt x="17446" y="2118"/>
                  </a:cubicBezTo>
                  <a:cubicBezTo>
                    <a:pt x="17862" y="2118"/>
                    <a:pt x="17862" y="2118"/>
                    <a:pt x="17862" y="2118"/>
                  </a:cubicBezTo>
                  <a:cubicBezTo>
                    <a:pt x="19523" y="3812"/>
                    <a:pt x="19523" y="3812"/>
                    <a:pt x="19523" y="3812"/>
                  </a:cubicBezTo>
                  <a:cubicBezTo>
                    <a:pt x="19523" y="4235"/>
                    <a:pt x="19938" y="4235"/>
                    <a:pt x="18277" y="7200"/>
                  </a:cubicBezTo>
                  <a:cubicBezTo>
                    <a:pt x="18692" y="8047"/>
                    <a:pt x="18692" y="8047"/>
                    <a:pt x="18692" y="8047"/>
                  </a:cubicBezTo>
                  <a:cubicBezTo>
                    <a:pt x="21600" y="8894"/>
                    <a:pt x="21600" y="9318"/>
                    <a:pt x="21600" y="9741"/>
                  </a:cubicBezTo>
                  <a:cubicBezTo>
                    <a:pt x="21600" y="11859"/>
                    <a:pt x="21600" y="11859"/>
                    <a:pt x="21600" y="11859"/>
                  </a:cubicBezTo>
                  <a:cubicBezTo>
                    <a:pt x="21600" y="12282"/>
                    <a:pt x="21600" y="12282"/>
                    <a:pt x="18692" y="13553"/>
                  </a:cubicBezTo>
                  <a:close/>
                  <a:moveTo>
                    <a:pt x="10800" y="6776"/>
                  </a:moveTo>
                  <a:cubicBezTo>
                    <a:pt x="8723" y="6776"/>
                    <a:pt x="7062" y="8471"/>
                    <a:pt x="7062" y="10588"/>
                  </a:cubicBezTo>
                  <a:cubicBezTo>
                    <a:pt x="7062" y="12706"/>
                    <a:pt x="8723" y="14400"/>
                    <a:pt x="10800" y="14400"/>
                  </a:cubicBezTo>
                  <a:cubicBezTo>
                    <a:pt x="12877" y="14400"/>
                    <a:pt x="14538" y="12706"/>
                    <a:pt x="14538" y="10588"/>
                  </a:cubicBezTo>
                  <a:cubicBezTo>
                    <a:pt x="14538" y="8471"/>
                    <a:pt x="12877" y="6776"/>
                    <a:pt x="10800" y="6776"/>
                  </a:cubicBezTo>
                  <a:close/>
                  <a:moveTo>
                    <a:pt x="10800" y="6776"/>
                  </a:moveTo>
                  <a:cubicBezTo>
                    <a:pt x="10800" y="6776"/>
                    <a:pt x="10800" y="6776"/>
                    <a:pt x="10800" y="6776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" name="Shape 1941">
              <a:extLst>
                <a:ext uri="{FF2B5EF4-FFF2-40B4-BE49-F238E27FC236}">
                  <a16:creationId xmlns:a16="http://schemas.microsoft.com/office/drawing/2014/main" id="{26E689CC-662B-45E4-922E-33E47D3F1203}"/>
                </a:ext>
              </a:extLst>
            </p:cNvPr>
            <p:cNvSpPr/>
            <p:nvPr/>
          </p:nvSpPr>
          <p:spPr>
            <a:xfrm>
              <a:off x="1521186" y="7731516"/>
              <a:ext cx="452739" cy="442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13461"/>
                  </a:moveTo>
                  <a:cubicBezTo>
                    <a:pt x="18206" y="14400"/>
                    <a:pt x="18206" y="14400"/>
                    <a:pt x="18206" y="14400"/>
                  </a:cubicBezTo>
                  <a:cubicBezTo>
                    <a:pt x="19440" y="17217"/>
                    <a:pt x="19440" y="17217"/>
                    <a:pt x="19131" y="17530"/>
                  </a:cubicBezTo>
                  <a:cubicBezTo>
                    <a:pt x="17589" y="19096"/>
                    <a:pt x="17589" y="19096"/>
                    <a:pt x="17589" y="19096"/>
                  </a:cubicBezTo>
                  <a:cubicBezTo>
                    <a:pt x="17280" y="19409"/>
                    <a:pt x="17280" y="19409"/>
                    <a:pt x="17280" y="19409"/>
                  </a:cubicBezTo>
                  <a:cubicBezTo>
                    <a:pt x="17280" y="19409"/>
                    <a:pt x="17280" y="19409"/>
                    <a:pt x="17280" y="19409"/>
                  </a:cubicBezTo>
                  <a:cubicBezTo>
                    <a:pt x="16971" y="19409"/>
                    <a:pt x="16663" y="19409"/>
                    <a:pt x="14194" y="18157"/>
                  </a:cubicBezTo>
                  <a:cubicBezTo>
                    <a:pt x="13269" y="18470"/>
                    <a:pt x="13269" y="18470"/>
                    <a:pt x="13269" y="18470"/>
                  </a:cubicBezTo>
                  <a:cubicBezTo>
                    <a:pt x="12343" y="21600"/>
                    <a:pt x="12034" y="21600"/>
                    <a:pt x="11726" y="21600"/>
                  </a:cubicBezTo>
                  <a:cubicBezTo>
                    <a:pt x="9566" y="21600"/>
                    <a:pt x="9566" y="21600"/>
                    <a:pt x="9566" y="21600"/>
                  </a:cubicBezTo>
                  <a:cubicBezTo>
                    <a:pt x="9257" y="21600"/>
                    <a:pt x="8949" y="21600"/>
                    <a:pt x="8023" y="18470"/>
                  </a:cubicBezTo>
                  <a:cubicBezTo>
                    <a:pt x="7097" y="18157"/>
                    <a:pt x="7097" y="18157"/>
                    <a:pt x="7097" y="18157"/>
                  </a:cubicBezTo>
                  <a:cubicBezTo>
                    <a:pt x="5246" y="18783"/>
                    <a:pt x="4320" y="19096"/>
                    <a:pt x="4011" y="19096"/>
                  </a:cubicBezTo>
                  <a:cubicBezTo>
                    <a:pt x="4011" y="19096"/>
                    <a:pt x="4011" y="19096"/>
                    <a:pt x="4011" y="19096"/>
                  </a:cubicBezTo>
                  <a:cubicBezTo>
                    <a:pt x="2160" y="17530"/>
                    <a:pt x="2160" y="17530"/>
                    <a:pt x="2160" y="17530"/>
                  </a:cubicBezTo>
                  <a:cubicBezTo>
                    <a:pt x="1851" y="17217"/>
                    <a:pt x="1851" y="17217"/>
                    <a:pt x="3086" y="14400"/>
                  </a:cubicBezTo>
                  <a:cubicBezTo>
                    <a:pt x="2777" y="13461"/>
                    <a:pt x="2777" y="13461"/>
                    <a:pt x="2777" y="13461"/>
                  </a:cubicBezTo>
                  <a:cubicBezTo>
                    <a:pt x="0" y="12209"/>
                    <a:pt x="0" y="12209"/>
                    <a:pt x="0" y="11896"/>
                  </a:cubicBezTo>
                  <a:cubicBezTo>
                    <a:pt x="0" y="9391"/>
                    <a:pt x="0" y="9391"/>
                    <a:pt x="0" y="9391"/>
                  </a:cubicBezTo>
                  <a:cubicBezTo>
                    <a:pt x="0" y="9078"/>
                    <a:pt x="0" y="9078"/>
                    <a:pt x="2777" y="7826"/>
                  </a:cubicBezTo>
                  <a:cubicBezTo>
                    <a:pt x="3086" y="7200"/>
                    <a:pt x="3086" y="7200"/>
                    <a:pt x="3086" y="7200"/>
                  </a:cubicBezTo>
                  <a:cubicBezTo>
                    <a:pt x="1851" y="4070"/>
                    <a:pt x="2160" y="4070"/>
                    <a:pt x="2160" y="3757"/>
                  </a:cubicBezTo>
                  <a:cubicBezTo>
                    <a:pt x="4011" y="2191"/>
                    <a:pt x="4011" y="2191"/>
                    <a:pt x="4011" y="2191"/>
                  </a:cubicBezTo>
                  <a:cubicBezTo>
                    <a:pt x="4011" y="2191"/>
                    <a:pt x="4011" y="2191"/>
                    <a:pt x="4011" y="2191"/>
                  </a:cubicBezTo>
                  <a:cubicBezTo>
                    <a:pt x="4320" y="2191"/>
                    <a:pt x="4320" y="2191"/>
                    <a:pt x="4320" y="2191"/>
                  </a:cubicBezTo>
                  <a:cubicBezTo>
                    <a:pt x="4320" y="2191"/>
                    <a:pt x="4629" y="2191"/>
                    <a:pt x="7097" y="3130"/>
                  </a:cubicBezTo>
                  <a:cubicBezTo>
                    <a:pt x="8023" y="2817"/>
                    <a:pt x="8023" y="2817"/>
                    <a:pt x="8023" y="2817"/>
                  </a:cubicBezTo>
                  <a:cubicBezTo>
                    <a:pt x="9257" y="0"/>
                    <a:pt x="9257" y="0"/>
                    <a:pt x="9566" y="0"/>
                  </a:cubicBezTo>
                  <a:cubicBezTo>
                    <a:pt x="12034" y="0"/>
                    <a:pt x="12034" y="0"/>
                    <a:pt x="12034" y="0"/>
                  </a:cubicBezTo>
                  <a:cubicBezTo>
                    <a:pt x="12343" y="0"/>
                    <a:pt x="12343" y="0"/>
                    <a:pt x="13577" y="2817"/>
                  </a:cubicBezTo>
                  <a:cubicBezTo>
                    <a:pt x="14503" y="3130"/>
                    <a:pt x="14503" y="3130"/>
                    <a:pt x="14503" y="3130"/>
                  </a:cubicBezTo>
                  <a:cubicBezTo>
                    <a:pt x="16046" y="2504"/>
                    <a:pt x="16971" y="2191"/>
                    <a:pt x="17280" y="2191"/>
                  </a:cubicBezTo>
                  <a:cubicBezTo>
                    <a:pt x="17589" y="2191"/>
                    <a:pt x="17589" y="2191"/>
                    <a:pt x="17589" y="2191"/>
                  </a:cubicBezTo>
                  <a:cubicBezTo>
                    <a:pt x="19131" y="4070"/>
                    <a:pt x="19131" y="4070"/>
                    <a:pt x="19131" y="4070"/>
                  </a:cubicBezTo>
                  <a:cubicBezTo>
                    <a:pt x="19440" y="4070"/>
                    <a:pt x="19440" y="4383"/>
                    <a:pt x="18206" y="7200"/>
                  </a:cubicBezTo>
                  <a:cubicBezTo>
                    <a:pt x="18514" y="8139"/>
                    <a:pt x="18514" y="8139"/>
                    <a:pt x="18514" y="8139"/>
                  </a:cubicBezTo>
                  <a:cubicBezTo>
                    <a:pt x="21600" y="9078"/>
                    <a:pt x="21600" y="9391"/>
                    <a:pt x="21600" y="9704"/>
                  </a:cubicBezTo>
                  <a:cubicBezTo>
                    <a:pt x="21600" y="11896"/>
                    <a:pt x="21600" y="11896"/>
                    <a:pt x="21600" y="11896"/>
                  </a:cubicBezTo>
                  <a:cubicBezTo>
                    <a:pt x="21600" y="12209"/>
                    <a:pt x="21600" y="12522"/>
                    <a:pt x="18514" y="13461"/>
                  </a:cubicBezTo>
                  <a:close/>
                  <a:moveTo>
                    <a:pt x="10800" y="6887"/>
                  </a:moveTo>
                  <a:cubicBezTo>
                    <a:pt x="8640" y="6887"/>
                    <a:pt x="6789" y="8765"/>
                    <a:pt x="6789" y="10643"/>
                  </a:cubicBezTo>
                  <a:cubicBezTo>
                    <a:pt x="6789" y="12835"/>
                    <a:pt x="8640" y="14400"/>
                    <a:pt x="10800" y="14400"/>
                  </a:cubicBezTo>
                  <a:cubicBezTo>
                    <a:pt x="12651" y="14400"/>
                    <a:pt x="14503" y="12835"/>
                    <a:pt x="14503" y="10643"/>
                  </a:cubicBezTo>
                  <a:cubicBezTo>
                    <a:pt x="14503" y="8765"/>
                    <a:pt x="12651" y="6887"/>
                    <a:pt x="10800" y="6887"/>
                  </a:cubicBezTo>
                  <a:close/>
                  <a:moveTo>
                    <a:pt x="10800" y="6887"/>
                  </a:moveTo>
                  <a:cubicBezTo>
                    <a:pt x="10800" y="6887"/>
                    <a:pt x="10800" y="6887"/>
                    <a:pt x="10800" y="6887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" name="Shape 1942">
              <a:extLst>
                <a:ext uri="{FF2B5EF4-FFF2-40B4-BE49-F238E27FC236}">
                  <a16:creationId xmlns:a16="http://schemas.microsoft.com/office/drawing/2014/main" id="{C1ACEB83-8726-4244-BA43-12791BBC04C0}"/>
                </a:ext>
              </a:extLst>
            </p:cNvPr>
            <p:cNvSpPr/>
            <p:nvPr/>
          </p:nvSpPr>
          <p:spPr>
            <a:xfrm>
              <a:off x="2250997" y="6907250"/>
              <a:ext cx="452738" cy="445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23" y="13774"/>
                  </a:moveTo>
                  <a:cubicBezTo>
                    <a:pt x="18206" y="14400"/>
                    <a:pt x="18206" y="14400"/>
                    <a:pt x="18206" y="14400"/>
                  </a:cubicBezTo>
                  <a:cubicBezTo>
                    <a:pt x="19440" y="17530"/>
                    <a:pt x="19440" y="17530"/>
                    <a:pt x="19131" y="17843"/>
                  </a:cubicBezTo>
                  <a:cubicBezTo>
                    <a:pt x="17589" y="19409"/>
                    <a:pt x="17589" y="19409"/>
                    <a:pt x="17589" y="19409"/>
                  </a:cubicBezTo>
                  <a:cubicBezTo>
                    <a:pt x="17589" y="19409"/>
                    <a:pt x="17589" y="19409"/>
                    <a:pt x="17589" y="19409"/>
                  </a:cubicBezTo>
                  <a:cubicBezTo>
                    <a:pt x="17280" y="19409"/>
                    <a:pt x="17280" y="19409"/>
                    <a:pt x="17280" y="19409"/>
                  </a:cubicBezTo>
                  <a:cubicBezTo>
                    <a:pt x="17280" y="19409"/>
                    <a:pt x="16971" y="19409"/>
                    <a:pt x="14503" y="18470"/>
                  </a:cubicBezTo>
                  <a:cubicBezTo>
                    <a:pt x="13577" y="18783"/>
                    <a:pt x="13577" y="18783"/>
                    <a:pt x="13577" y="18783"/>
                  </a:cubicBezTo>
                  <a:cubicBezTo>
                    <a:pt x="12343" y="21600"/>
                    <a:pt x="12343" y="21600"/>
                    <a:pt x="12034" y="21600"/>
                  </a:cubicBezTo>
                  <a:cubicBezTo>
                    <a:pt x="9566" y="21600"/>
                    <a:pt x="9566" y="21600"/>
                    <a:pt x="9566" y="21600"/>
                  </a:cubicBezTo>
                  <a:cubicBezTo>
                    <a:pt x="9257" y="21600"/>
                    <a:pt x="9257" y="21600"/>
                    <a:pt x="8023" y="18783"/>
                  </a:cubicBezTo>
                  <a:cubicBezTo>
                    <a:pt x="7097" y="18470"/>
                    <a:pt x="7097" y="18470"/>
                    <a:pt x="7097" y="18470"/>
                  </a:cubicBezTo>
                  <a:cubicBezTo>
                    <a:pt x="5554" y="19096"/>
                    <a:pt x="4629" y="19409"/>
                    <a:pt x="4320" y="19409"/>
                  </a:cubicBezTo>
                  <a:cubicBezTo>
                    <a:pt x="4011" y="19409"/>
                    <a:pt x="4011" y="19409"/>
                    <a:pt x="4011" y="19409"/>
                  </a:cubicBezTo>
                  <a:cubicBezTo>
                    <a:pt x="2469" y="17530"/>
                    <a:pt x="2469" y="17530"/>
                    <a:pt x="2469" y="17530"/>
                  </a:cubicBezTo>
                  <a:cubicBezTo>
                    <a:pt x="2160" y="17530"/>
                    <a:pt x="1851" y="17217"/>
                    <a:pt x="3394" y="14400"/>
                  </a:cubicBezTo>
                  <a:cubicBezTo>
                    <a:pt x="3086" y="13461"/>
                    <a:pt x="3086" y="13461"/>
                    <a:pt x="3086" y="13461"/>
                  </a:cubicBezTo>
                  <a:cubicBezTo>
                    <a:pt x="0" y="12522"/>
                    <a:pt x="0" y="12209"/>
                    <a:pt x="0" y="11896"/>
                  </a:cubicBezTo>
                  <a:cubicBezTo>
                    <a:pt x="0" y="9704"/>
                    <a:pt x="0" y="9704"/>
                    <a:pt x="0" y="9704"/>
                  </a:cubicBezTo>
                  <a:cubicBezTo>
                    <a:pt x="0" y="9391"/>
                    <a:pt x="0" y="9078"/>
                    <a:pt x="3086" y="8139"/>
                  </a:cubicBezTo>
                  <a:cubicBezTo>
                    <a:pt x="3394" y="7200"/>
                    <a:pt x="3394" y="7200"/>
                    <a:pt x="3394" y="7200"/>
                  </a:cubicBezTo>
                  <a:cubicBezTo>
                    <a:pt x="2160" y="4383"/>
                    <a:pt x="2160" y="4383"/>
                    <a:pt x="2469" y="4070"/>
                  </a:cubicBezTo>
                  <a:cubicBezTo>
                    <a:pt x="4011" y="2504"/>
                    <a:pt x="4011" y="2504"/>
                    <a:pt x="4011" y="2504"/>
                  </a:cubicBezTo>
                  <a:cubicBezTo>
                    <a:pt x="4011" y="2191"/>
                    <a:pt x="4011" y="2191"/>
                    <a:pt x="4011" y="2191"/>
                  </a:cubicBezTo>
                  <a:cubicBezTo>
                    <a:pt x="4320" y="2191"/>
                    <a:pt x="4320" y="2191"/>
                    <a:pt x="4320" y="2191"/>
                  </a:cubicBezTo>
                  <a:cubicBezTo>
                    <a:pt x="4320" y="2191"/>
                    <a:pt x="4629" y="2191"/>
                    <a:pt x="7097" y="3443"/>
                  </a:cubicBezTo>
                  <a:cubicBezTo>
                    <a:pt x="8023" y="3130"/>
                    <a:pt x="8023" y="3130"/>
                    <a:pt x="8023" y="3130"/>
                  </a:cubicBezTo>
                  <a:cubicBezTo>
                    <a:pt x="9257" y="0"/>
                    <a:pt x="9257" y="0"/>
                    <a:pt x="9566" y="0"/>
                  </a:cubicBezTo>
                  <a:cubicBezTo>
                    <a:pt x="12034" y="0"/>
                    <a:pt x="12034" y="0"/>
                    <a:pt x="12034" y="0"/>
                  </a:cubicBezTo>
                  <a:cubicBezTo>
                    <a:pt x="12343" y="0"/>
                    <a:pt x="12343" y="0"/>
                    <a:pt x="13577" y="3130"/>
                  </a:cubicBezTo>
                  <a:cubicBezTo>
                    <a:pt x="14503" y="3443"/>
                    <a:pt x="14503" y="3443"/>
                    <a:pt x="14503" y="3443"/>
                  </a:cubicBezTo>
                  <a:cubicBezTo>
                    <a:pt x="16046" y="2817"/>
                    <a:pt x="16971" y="2504"/>
                    <a:pt x="17280" y="2504"/>
                  </a:cubicBezTo>
                  <a:cubicBezTo>
                    <a:pt x="17589" y="2504"/>
                    <a:pt x="17589" y="2504"/>
                    <a:pt x="17589" y="2504"/>
                  </a:cubicBezTo>
                  <a:cubicBezTo>
                    <a:pt x="19440" y="4070"/>
                    <a:pt x="19440" y="4070"/>
                    <a:pt x="19440" y="4070"/>
                  </a:cubicBezTo>
                  <a:cubicBezTo>
                    <a:pt x="19440" y="4383"/>
                    <a:pt x="19749" y="4383"/>
                    <a:pt x="18206" y="7200"/>
                  </a:cubicBezTo>
                  <a:cubicBezTo>
                    <a:pt x="18823" y="8139"/>
                    <a:pt x="18823" y="8139"/>
                    <a:pt x="18823" y="8139"/>
                  </a:cubicBezTo>
                  <a:cubicBezTo>
                    <a:pt x="21600" y="9391"/>
                    <a:pt x="21600" y="9391"/>
                    <a:pt x="21600" y="9704"/>
                  </a:cubicBezTo>
                  <a:cubicBezTo>
                    <a:pt x="21600" y="12209"/>
                    <a:pt x="21600" y="12209"/>
                    <a:pt x="21600" y="12209"/>
                  </a:cubicBezTo>
                  <a:cubicBezTo>
                    <a:pt x="21600" y="12522"/>
                    <a:pt x="21600" y="12522"/>
                    <a:pt x="18823" y="13774"/>
                  </a:cubicBezTo>
                  <a:close/>
                  <a:moveTo>
                    <a:pt x="10800" y="7200"/>
                  </a:moveTo>
                  <a:cubicBezTo>
                    <a:pt x="8640" y="7200"/>
                    <a:pt x="7097" y="8765"/>
                    <a:pt x="7097" y="10957"/>
                  </a:cubicBezTo>
                  <a:cubicBezTo>
                    <a:pt x="7097" y="12835"/>
                    <a:pt x="8640" y="14713"/>
                    <a:pt x="10800" y="14713"/>
                  </a:cubicBezTo>
                  <a:cubicBezTo>
                    <a:pt x="12960" y="14713"/>
                    <a:pt x="14503" y="12835"/>
                    <a:pt x="14503" y="10957"/>
                  </a:cubicBezTo>
                  <a:cubicBezTo>
                    <a:pt x="14503" y="8765"/>
                    <a:pt x="12960" y="7200"/>
                    <a:pt x="10800" y="7200"/>
                  </a:cubicBezTo>
                  <a:close/>
                  <a:moveTo>
                    <a:pt x="10800" y="7200"/>
                  </a:moveTo>
                  <a:cubicBezTo>
                    <a:pt x="10800" y="7200"/>
                    <a:pt x="10800" y="7200"/>
                    <a:pt x="10800" y="7200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" name="Shape 1943">
              <a:extLst>
                <a:ext uri="{FF2B5EF4-FFF2-40B4-BE49-F238E27FC236}">
                  <a16:creationId xmlns:a16="http://schemas.microsoft.com/office/drawing/2014/main" id="{ED215CEA-6189-41C3-B4B5-D5C45CEB875B}"/>
                </a:ext>
              </a:extLst>
            </p:cNvPr>
            <p:cNvSpPr/>
            <p:nvPr/>
          </p:nvSpPr>
          <p:spPr>
            <a:xfrm>
              <a:off x="1800513" y="5287031"/>
              <a:ext cx="452738" cy="445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23" y="13774"/>
                  </a:moveTo>
                  <a:cubicBezTo>
                    <a:pt x="18206" y="14400"/>
                    <a:pt x="18206" y="14400"/>
                    <a:pt x="18206" y="14400"/>
                  </a:cubicBezTo>
                  <a:cubicBezTo>
                    <a:pt x="19440" y="17530"/>
                    <a:pt x="19440" y="17530"/>
                    <a:pt x="19131" y="17843"/>
                  </a:cubicBezTo>
                  <a:cubicBezTo>
                    <a:pt x="17589" y="19409"/>
                    <a:pt x="17589" y="19409"/>
                    <a:pt x="17589" y="19409"/>
                  </a:cubicBezTo>
                  <a:cubicBezTo>
                    <a:pt x="17589" y="19409"/>
                    <a:pt x="17589" y="19409"/>
                    <a:pt x="17589" y="19409"/>
                  </a:cubicBezTo>
                  <a:cubicBezTo>
                    <a:pt x="17280" y="19409"/>
                    <a:pt x="17280" y="19409"/>
                    <a:pt x="17280" y="19409"/>
                  </a:cubicBezTo>
                  <a:cubicBezTo>
                    <a:pt x="17280" y="19409"/>
                    <a:pt x="16971" y="19409"/>
                    <a:pt x="14503" y="18470"/>
                  </a:cubicBezTo>
                  <a:cubicBezTo>
                    <a:pt x="13577" y="18783"/>
                    <a:pt x="13577" y="18783"/>
                    <a:pt x="13577" y="18783"/>
                  </a:cubicBezTo>
                  <a:cubicBezTo>
                    <a:pt x="12343" y="21600"/>
                    <a:pt x="12343" y="21600"/>
                    <a:pt x="12034" y="21600"/>
                  </a:cubicBezTo>
                  <a:cubicBezTo>
                    <a:pt x="9566" y="21600"/>
                    <a:pt x="9566" y="21600"/>
                    <a:pt x="9566" y="21600"/>
                  </a:cubicBezTo>
                  <a:cubicBezTo>
                    <a:pt x="9257" y="21600"/>
                    <a:pt x="9257" y="21600"/>
                    <a:pt x="8023" y="18783"/>
                  </a:cubicBezTo>
                  <a:cubicBezTo>
                    <a:pt x="7097" y="18470"/>
                    <a:pt x="7097" y="18470"/>
                    <a:pt x="7097" y="18470"/>
                  </a:cubicBezTo>
                  <a:cubicBezTo>
                    <a:pt x="5554" y="19096"/>
                    <a:pt x="4629" y="19409"/>
                    <a:pt x="4320" y="19409"/>
                  </a:cubicBezTo>
                  <a:cubicBezTo>
                    <a:pt x="4011" y="19409"/>
                    <a:pt x="4011" y="19409"/>
                    <a:pt x="4011" y="19409"/>
                  </a:cubicBezTo>
                  <a:cubicBezTo>
                    <a:pt x="2469" y="17843"/>
                    <a:pt x="2469" y="17843"/>
                    <a:pt x="2469" y="17843"/>
                  </a:cubicBezTo>
                  <a:cubicBezTo>
                    <a:pt x="2160" y="17530"/>
                    <a:pt x="1851" y="17217"/>
                    <a:pt x="3394" y="14400"/>
                  </a:cubicBezTo>
                  <a:cubicBezTo>
                    <a:pt x="3086" y="13774"/>
                    <a:pt x="3086" y="13774"/>
                    <a:pt x="3086" y="13774"/>
                  </a:cubicBezTo>
                  <a:cubicBezTo>
                    <a:pt x="0" y="12522"/>
                    <a:pt x="0" y="12209"/>
                    <a:pt x="0" y="11896"/>
                  </a:cubicBezTo>
                  <a:cubicBezTo>
                    <a:pt x="0" y="9704"/>
                    <a:pt x="0" y="9704"/>
                    <a:pt x="0" y="9704"/>
                  </a:cubicBezTo>
                  <a:cubicBezTo>
                    <a:pt x="0" y="9391"/>
                    <a:pt x="0" y="9391"/>
                    <a:pt x="3086" y="8139"/>
                  </a:cubicBezTo>
                  <a:cubicBezTo>
                    <a:pt x="3394" y="7200"/>
                    <a:pt x="3394" y="7200"/>
                    <a:pt x="3394" y="7200"/>
                  </a:cubicBezTo>
                  <a:cubicBezTo>
                    <a:pt x="2160" y="4383"/>
                    <a:pt x="2160" y="4383"/>
                    <a:pt x="2469" y="4070"/>
                  </a:cubicBezTo>
                  <a:cubicBezTo>
                    <a:pt x="4011" y="2504"/>
                    <a:pt x="4011" y="2504"/>
                    <a:pt x="4011" y="2504"/>
                  </a:cubicBezTo>
                  <a:cubicBezTo>
                    <a:pt x="4011" y="2191"/>
                    <a:pt x="4011" y="2191"/>
                    <a:pt x="4011" y="2191"/>
                  </a:cubicBezTo>
                  <a:cubicBezTo>
                    <a:pt x="4320" y="2191"/>
                    <a:pt x="4320" y="2191"/>
                    <a:pt x="4320" y="2191"/>
                  </a:cubicBezTo>
                  <a:cubicBezTo>
                    <a:pt x="4320" y="2191"/>
                    <a:pt x="4629" y="2191"/>
                    <a:pt x="7097" y="3443"/>
                  </a:cubicBezTo>
                  <a:cubicBezTo>
                    <a:pt x="8023" y="3130"/>
                    <a:pt x="8023" y="3130"/>
                    <a:pt x="8023" y="3130"/>
                  </a:cubicBezTo>
                  <a:cubicBezTo>
                    <a:pt x="9257" y="0"/>
                    <a:pt x="9257" y="0"/>
                    <a:pt x="9874" y="0"/>
                  </a:cubicBezTo>
                  <a:cubicBezTo>
                    <a:pt x="12034" y="0"/>
                    <a:pt x="12034" y="0"/>
                    <a:pt x="12034" y="0"/>
                  </a:cubicBezTo>
                  <a:cubicBezTo>
                    <a:pt x="12343" y="0"/>
                    <a:pt x="12343" y="0"/>
                    <a:pt x="13577" y="3130"/>
                  </a:cubicBezTo>
                  <a:cubicBezTo>
                    <a:pt x="14503" y="3443"/>
                    <a:pt x="14503" y="3443"/>
                    <a:pt x="14503" y="3443"/>
                  </a:cubicBezTo>
                  <a:cubicBezTo>
                    <a:pt x="16046" y="2817"/>
                    <a:pt x="16971" y="2504"/>
                    <a:pt x="17280" y="2504"/>
                  </a:cubicBezTo>
                  <a:cubicBezTo>
                    <a:pt x="17589" y="2504"/>
                    <a:pt x="17589" y="2504"/>
                    <a:pt x="17589" y="2504"/>
                  </a:cubicBezTo>
                  <a:cubicBezTo>
                    <a:pt x="19440" y="4070"/>
                    <a:pt x="19440" y="4070"/>
                    <a:pt x="19440" y="4070"/>
                  </a:cubicBezTo>
                  <a:cubicBezTo>
                    <a:pt x="19440" y="4383"/>
                    <a:pt x="19749" y="4383"/>
                    <a:pt x="18206" y="7200"/>
                  </a:cubicBezTo>
                  <a:cubicBezTo>
                    <a:pt x="18823" y="8139"/>
                    <a:pt x="18823" y="8139"/>
                    <a:pt x="18823" y="8139"/>
                  </a:cubicBezTo>
                  <a:cubicBezTo>
                    <a:pt x="21600" y="9391"/>
                    <a:pt x="21600" y="9391"/>
                    <a:pt x="21600" y="9704"/>
                  </a:cubicBezTo>
                  <a:cubicBezTo>
                    <a:pt x="21600" y="12209"/>
                    <a:pt x="21600" y="12209"/>
                    <a:pt x="21600" y="12209"/>
                  </a:cubicBezTo>
                  <a:cubicBezTo>
                    <a:pt x="21600" y="12522"/>
                    <a:pt x="21600" y="12522"/>
                    <a:pt x="18823" y="13774"/>
                  </a:cubicBezTo>
                  <a:close/>
                  <a:moveTo>
                    <a:pt x="10800" y="7200"/>
                  </a:moveTo>
                  <a:cubicBezTo>
                    <a:pt x="8640" y="7200"/>
                    <a:pt x="7097" y="8765"/>
                    <a:pt x="7097" y="10957"/>
                  </a:cubicBezTo>
                  <a:cubicBezTo>
                    <a:pt x="7097" y="13148"/>
                    <a:pt x="8640" y="14713"/>
                    <a:pt x="10800" y="14713"/>
                  </a:cubicBezTo>
                  <a:cubicBezTo>
                    <a:pt x="12960" y="14713"/>
                    <a:pt x="14503" y="13148"/>
                    <a:pt x="14503" y="10957"/>
                  </a:cubicBezTo>
                  <a:cubicBezTo>
                    <a:pt x="14503" y="8765"/>
                    <a:pt x="12960" y="7200"/>
                    <a:pt x="10800" y="7200"/>
                  </a:cubicBezTo>
                  <a:close/>
                  <a:moveTo>
                    <a:pt x="10800" y="7200"/>
                  </a:moveTo>
                  <a:cubicBezTo>
                    <a:pt x="10800" y="7200"/>
                    <a:pt x="10800" y="7200"/>
                    <a:pt x="10800" y="7200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" name="Shape 1944">
              <a:extLst>
                <a:ext uri="{FF2B5EF4-FFF2-40B4-BE49-F238E27FC236}">
                  <a16:creationId xmlns:a16="http://schemas.microsoft.com/office/drawing/2014/main" id="{EAD2B256-4485-4AC9-8FE6-0F65FBFE5361}"/>
                </a:ext>
              </a:extLst>
            </p:cNvPr>
            <p:cNvSpPr/>
            <p:nvPr/>
          </p:nvSpPr>
          <p:spPr>
            <a:xfrm>
              <a:off x="2525100" y="4320309"/>
              <a:ext cx="449257" cy="438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13659"/>
                  </a:moveTo>
                  <a:cubicBezTo>
                    <a:pt x="18206" y="14612"/>
                    <a:pt x="18206" y="14612"/>
                    <a:pt x="18206" y="14612"/>
                  </a:cubicBezTo>
                  <a:cubicBezTo>
                    <a:pt x="19440" y="17471"/>
                    <a:pt x="19440" y="17471"/>
                    <a:pt x="19131" y="17788"/>
                  </a:cubicBezTo>
                  <a:cubicBezTo>
                    <a:pt x="17589" y="19376"/>
                    <a:pt x="17589" y="19376"/>
                    <a:pt x="17589" y="19376"/>
                  </a:cubicBezTo>
                  <a:cubicBezTo>
                    <a:pt x="17280" y="19376"/>
                    <a:pt x="17280" y="19376"/>
                    <a:pt x="17280" y="19376"/>
                  </a:cubicBezTo>
                  <a:cubicBezTo>
                    <a:pt x="17280" y="19376"/>
                    <a:pt x="17280" y="19376"/>
                    <a:pt x="17280" y="19376"/>
                  </a:cubicBezTo>
                  <a:cubicBezTo>
                    <a:pt x="17280" y="19376"/>
                    <a:pt x="16971" y="19376"/>
                    <a:pt x="14503" y="18424"/>
                  </a:cubicBezTo>
                  <a:cubicBezTo>
                    <a:pt x="13577" y="18741"/>
                    <a:pt x="13577" y="18741"/>
                    <a:pt x="13577" y="18741"/>
                  </a:cubicBezTo>
                  <a:cubicBezTo>
                    <a:pt x="12343" y="21600"/>
                    <a:pt x="12343" y="21600"/>
                    <a:pt x="11726" y="21600"/>
                  </a:cubicBezTo>
                  <a:cubicBezTo>
                    <a:pt x="9566" y="21600"/>
                    <a:pt x="9566" y="21600"/>
                    <a:pt x="9566" y="21600"/>
                  </a:cubicBezTo>
                  <a:cubicBezTo>
                    <a:pt x="9257" y="21600"/>
                    <a:pt x="9257" y="21600"/>
                    <a:pt x="8023" y="18741"/>
                  </a:cubicBezTo>
                  <a:cubicBezTo>
                    <a:pt x="7097" y="18424"/>
                    <a:pt x="7097" y="18424"/>
                    <a:pt x="7097" y="18424"/>
                  </a:cubicBezTo>
                  <a:cubicBezTo>
                    <a:pt x="5554" y="19059"/>
                    <a:pt x="4629" y="19376"/>
                    <a:pt x="4320" y="19376"/>
                  </a:cubicBezTo>
                  <a:cubicBezTo>
                    <a:pt x="4011" y="19376"/>
                    <a:pt x="4011" y="19376"/>
                    <a:pt x="4011" y="19376"/>
                  </a:cubicBezTo>
                  <a:cubicBezTo>
                    <a:pt x="2160" y="17788"/>
                    <a:pt x="2160" y="17788"/>
                    <a:pt x="2160" y="17788"/>
                  </a:cubicBezTo>
                  <a:cubicBezTo>
                    <a:pt x="2160" y="17471"/>
                    <a:pt x="1851" y="17471"/>
                    <a:pt x="3394" y="14294"/>
                  </a:cubicBezTo>
                  <a:cubicBezTo>
                    <a:pt x="2777" y="13659"/>
                    <a:pt x="2777" y="13659"/>
                    <a:pt x="2777" y="13659"/>
                  </a:cubicBezTo>
                  <a:cubicBezTo>
                    <a:pt x="0" y="12388"/>
                    <a:pt x="0" y="12388"/>
                    <a:pt x="0" y="11753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9212"/>
                    <a:pt x="0" y="9212"/>
                    <a:pt x="2777" y="7941"/>
                  </a:cubicBezTo>
                  <a:cubicBezTo>
                    <a:pt x="3394" y="6988"/>
                    <a:pt x="3394" y="6988"/>
                    <a:pt x="3394" y="6988"/>
                  </a:cubicBezTo>
                  <a:cubicBezTo>
                    <a:pt x="2160" y="4129"/>
                    <a:pt x="2160" y="4129"/>
                    <a:pt x="2469" y="3812"/>
                  </a:cubicBezTo>
                  <a:cubicBezTo>
                    <a:pt x="4011" y="2224"/>
                    <a:pt x="4011" y="2224"/>
                    <a:pt x="4011" y="2224"/>
                  </a:cubicBezTo>
                  <a:cubicBezTo>
                    <a:pt x="4011" y="1906"/>
                    <a:pt x="4011" y="1906"/>
                    <a:pt x="4011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4320" y="1906"/>
                    <a:pt x="4629" y="1906"/>
                    <a:pt x="7097" y="3176"/>
                  </a:cubicBezTo>
                  <a:cubicBezTo>
                    <a:pt x="8023" y="2859"/>
                    <a:pt x="8023" y="2859"/>
                    <a:pt x="8023" y="2859"/>
                  </a:cubicBezTo>
                  <a:cubicBezTo>
                    <a:pt x="9257" y="0"/>
                    <a:pt x="9257" y="0"/>
                    <a:pt x="9566" y="0"/>
                  </a:cubicBezTo>
                  <a:cubicBezTo>
                    <a:pt x="12034" y="0"/>
                    <a:pt x="12034" y="0"/>
                    <a:pt x="12034" y="0"/>
                  </a:cubicBezTo>
                  <a:cubicBezTo>
                    <a:pt x="12343" y="0"/>
                    <a:pt x="12343" y="0"/>
                    <a:pt x="13577" y="2859"/>
                  </a:cubicBezTo>
                  <a:cubicBezTo>
                    <a:pt x="14503" y="3176"/>
                    <a:pt x="14503" y="3176"/>
                    <a:pt x="14503" y="3176"/>
                  </a:cubicBezTo>
                  <a:cubicBezTo>
                    <a:pt x="16046" y="2541"/>
                    <a:pt x="16971" y="2224"/>
                    <a:pt x="17280" y="2224"/>
                  </a:cubicBezTo>
                  <a:cubicBezTo>
                    <a:pt x="17589" y="2224"/>
                    <a:pt x="17589" y="2224"/>
                    <a:pt x="17589" y="2224"/>
                  </a:cubicBezTo>
                  <a:cubicBezTo>
                    <a:pt x="19131" y="3812"/>
                    <a:pt x="19131" y="3812"/>
                    <a:pt x="19131" y="3812"/>
                  </a:cubicBezTo>
                  <a:cubicBezTo>
                    <a:pt x="19440" y="4129"/>
                    <a:pt x="19749" y="4129"/>
                    <a:pt x="18206" y="6988"/>
                  </a:cubicBezTo>
                  <a:cubicBezTo>
                    <a:pt x="18514" y="7941"/>
                    <a:pt x="18514" y="7941"/>
                    <a:pt x="18514" y="7941"/>
                  </a:cubicBezTo>
                  <a:cubicBezTo>
                    <a:pt x="21600" y="9212"/>
                    <a:pt x="21600" y="9212"/>
                    <a:pt x="21600" y="9529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388"/>
                    <a:pt x="21600" y="12388"/>
                    <a:pt x="18514" y="13659"/>
                  </a:cubicBezTo>
                  <a:close/>
                  <a:moveTo>
                    <a:pt x="10800" y="6988"/>
                  </a:moveTo>
                  <a:cubicBezTo>
                    <a:pt x="8640" y="6988"/>
                    <a:pt x="7097" y="8576"/>
                    <a:pt x="7097" y="10800"/>
                  </a:cubicBezTo>
                  <a:cubicBezTo>
                    <a:pt x="7097" y="13024"/>
                    <a:pt x="8640" y="14612"/>
                    <a:pt x="10800" y="14612"/>
                  </a:cubicBezTo>
                  <a:cubicBezTo>
                    <a:pt x="12960" y="14612"/>
                    <a:pt x="14503" y="13024"/>
                    <a:pt x="14503" y="10800"/>
                  </a:cubicBezTo>
                  <a:cubicBezTo>
                    <a:pt x="14503" y="8576"/>
                    <a:pt x="12960" y="6988"/>
                    <a:pt x="10800" y="6988"/>
                  </a:cubicBezTo>
                  <a:close/>
                  <a:moveTo>
                    <a:pt x="10800" y="6988"/>
                  </a:moveTo>
                  <a:cubicBezTo>
                    <a:pt x="10800" y="6988"/>
                    <a:pt x="10800" y="6988"/>
                    <a:pt x="10800" y="6988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" name="Shape 1945">
              <a:extLst>
                <a:ext uri="{FF2B5EF4-FFF2-40B4-BE49-F238E27FC236}">
                  <a16:creationId xmlns:a16="http://schemas.microsoft.com/office/drawing/2014/main" id="{5859E7B1-636B-46DA-9F2D-32849531A5E3}"/>
                </a:ext>
              </a:extLst>
            </p:cNvPr>
            <p:cNvSpPr/>
            <p:nvPr/>
          </p:nvSpPr>
          <p:spPr>
            <a:xfrm>
              <a:off x="3796039" y="4132041"/>
              <a:ext cx="456222" cy="445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58" y="13461"/>
                  </a:moveTo>
                  <a:cubicBezTo>
                    <a:pt x="18254" y="14400"/>
                    <a:pt x="18254" y="14400"/>
                    <a:pt x="18254" y="14400"/>
                  </a:cubicBezTo>
                  <a:cubicBezTo>
                    <a:pt x="19470" y="17217"/>
                    <a:pt x="19470" y="17530"/>
                    <a:pt x="19166" y="17530"/>
                  </a:cubicBezTo>
                  <a:cubicBezTo>
                    <a:pt x="17645" y="19409"/>
                    <a:pt x="17645" y="19409"/>
                    <a:pt x="17645" y="19409"/>
                  </a:cubicBezTo>
                  <a:cubicBezTo>
                    <a:pt x="17341" y="19409"/>
                    <a:pt x="17341" y="19409"/>
                    <a:pt x="17341" y="19409"/>
                  </a:cubicBezTo>
                  <a:cubicBezTo>
                    <a:pt x="17037" y="19409"/>
                    <a:pt x="17037" y="19409"/>
                    <a:pt x="17037" y="19409"/>
                  </a:cubicBezTo>
                  <a:cubicBezTo>
                    <a:pt x="17037" y="19409"/>
                    <a:pt x="16732" y="19409"/>
                    <a:pt x="14299" y="18157"/>
                  </a:cubicBezTo>
                  <a:cubicBezTo>
                    <a:pt x="13386" y="18783"/>
                    <a:pt x="13386" y="18783"/>
                    <a:pt x="13386" y="18783"/>
                  </a:cubicBezTo>
                  <a:cubicBezTo>
                    <a:pt x="12169" y="21600"/>
                    <a:pt x="12169" y="21600"/>
                    <a:pt x="11865" y="21600"/>
                  </a:cubicBezTo>
                  <a:cubicBezTo>
                    <a:pt x="9735" y="21600"/>
                    <a:pt x="9735" y="21600"/>
                    <a:pt x="9735" y="21600"/>
                  </a:cubicBezTo>
                  <a:cubicBezTo>
                    <a:pt x="9127" y="21600"/>
                    <a:pt x="9127" y="21600"/>
                    <a:pt x="8214" y="18783"/>
                  </a:cubicBezTo>
                  <a:cubicBezTo>
                    <a:pt x="7301" y="18157"/>
                    <a:pt x="7301" y="18157"/>
                    <a:pt x="7301" y="18157"/>
                  </a:cubicBezTo>
                  <a:cubicBezTo>
                    <a:pt x="5476" y="19096"/>
                    <a:pt x="4563" y="19409"/>
                    <a:pt x="4259" y="19409"/>
                  </a:cubicBezTo>
                  <a:cubicBezTo>
                    <a:pt x="4259" y="19409"/>
                    <a:pt x="4259" y="19409"/>
                    <a:pt x="4259" y="19409"/>
                  </a:cubicBezTo>
                  <a:cubicBezTo>
                    <a:pt x="2434" y="17530"/>
                    <a:pt x="2434" y="17530"/>
                    <a:pt x="2434" y="17530"/>
                  </a:cubicBezTo>
                  <a:cubicBezTo>
                    <a:pt x="2130" y="17217"/>
                    <a:pt x="2130" y="17217"/>
                    <a:pt x="3346" y="14400"/>
                  </a:cubicBezTo>
                  <a:cubicBezTo>
                    <a:pt x="3042" y="13461"/>
                    <a:pt x="3042" y="13461"/>
                    <a:pt x="3042" y="13461"/>
                  </a:cubicBezTo>
                  <a:cubicBezTo>
                    <a:pt x="0" y="12522"/>
                    <a:pt x="0" y="12209"/>
                    <a:pt x="0" y="11896"/>
                  </a:cubicBezTo>
                  <a:cubicBezTo>
                    <a:pt x="0" y="9704"/>
                    <a:pt x="0" y="9704"/>
                    <a:pt x="0" y="9704"/>
                  </a:cubicBezTo>
                  <a:cubicBezTo>
                    <a:pt x="0" y="9391"/>
                    <a:pt x="0" y="9078"/>
                    <a:pt x="3042" y="8139"/>
                  </a:cubicBezTo>
                  <a:cubicBezTo>
                    <a:pt x="3346" y="7200"/>
                    <a:pt x="3346" y="7200"/>
                    <a:pt x="3346" y="7200"/>
                  </a:cubicBezTo>
                  <a:cubicBezTo>
                    <a:pt x="2130" y="4383"/>
                    <a:pt x="2130" y="4070"/>
                    <a:pt x="2434" y="4070"/>
                  </a:cubicBezTo>
                  <a:cubicBezTo>
                    <a:pt x="3955" y="2504"/>
                    <a:pt x="3955" y="2504"/>
                    <a:pt x="3955" y="2504"/>
                  </a:cubicBezTo>
                  <a:cubicBezTo>
                    <a:pt x="4259" y="2191"/>
                    <a:pt x="4259" y="2191"/>
                    <a:pt x="4259" y="2191"/>
                  </a:cubicBezTo>
                  <a:cubicBezTo>
                    <a:pt x="4259" y="2191"/>
                    <a:pt x="4259" y="2191"/>
                    <a:pt x="4259" y="2191"/>
                  </a:cubicBezTo>
                  <a:cubicBezTo>
                    <a:pt x="4563" y="2191"/>
                    <a:pt x="4868" y="2191"/>
                    <a:pt x="7301" y="3443"/>
                  </a:cubicBezTo>
                  <a:cubicBezTo>
                    <a:pt x="8214" y="3130"/>
                    <a:pt x="8214" y="3130"/>
                    <a:pt x="8214" y="3130"/>
                  </a:cubicBezTo>
                  <a:cubicBezTo>
                    <a:pt x="9127" y="0"/>
                    <a:pt x="9431" y="0"/>
                    <a:pt x="9735" y="0"/>
                  </a:cubicBezTo>
                  <a:cubicBezTo>
                    <a:pt x="11865" y="0"/>
                    <a:pt x="11865" y="0"/>
                    <a:pt x="11865" y="0"/>
                  </a:cubicBezTo>
                  <a:cubicBezTo>
                    <a:pt x="12169" y="0"/>
                    <a:pt x="12473" y="0"/>
                    <a:pt x="13386" y="3130"/>
                  </a:cubicBezTo>
                  <a:cubicBezTo>
                    <a:pt x="14299" y="3443"/>
                    <a:pt x="14299" y="3443"/>
                    <a:pt x="14299" y="3443"/>
                  </a:cubicBezTo>
                  <a:cubicBezTo>
                    <a:pt x="16124" y="2504"/>
                    <a:pt x="17037" y="2191"/>
                    <a:pt x="17341" y="2191"/>
                  </a:cubicBezTo>
                  <a:cubicBezTo>
                    <a:pt x="17341" y="2191"/>
                    <a:pt x="17341" y="2191"/>
                    <a:pt x="17341" y="2191"/>
                  </a:cubicBezTo>
                  <a:cubicBezTo>
                    <a:pt x="19166" y="4070"/>
                    <a:pt x="19166" y="4070"/>
                    <a:pt x="19166" y="4070"/>
                  </a:cubicBezTo>
                  <a:cubicBezTo>
                    <a:pt x="19470" y="4383"/>
                    <a:pt x="19470" y="4383"/>
                    <a:pt x="18254" y="7200"/>
                  </a:cubicBezTo>
                  <a:cubicBezTo>
                    <a:pt x="18558" y="8139"/>
                    <a:pt x="18558" y="8139"/>
                    <a:pt x="18558" y="8139"/>
                  </a:cubicBezTo>
                  <a:cubicBezTo>
                    <a:pt x="21600" y="9391"/>
                    <a:pt x="21600" y="9391"/>
                    <a:pt x="21600" y="9704"/>
                  </a:cubicBezTo>
                  <a:cubicBezTo>
                    <a:pt x="21600" y="11896"/>
                    <a:pt x="21600" y="11896"/>
                    <a:pt x="21600" y="11896"/>
                  </a:cubicBezTo>
                  <a:cubicBezTo>
                    <a:pt x="21600" y="12209"/>
                    <a:pt x="21600" y="12522"/>
                    <a:pt x="18558" y="13461"/>
                  </a:cubicBezTo>
                  <a:close/>
                  <a:moveTo>
                    <a:pt x="10648" y="7200"/>
                  </a:moveTo>
                  <a:cubicBezTo>
                    <a:pt x="8823" y="7200"/>
                    <a:pt x="6997" y="8765"/>
                    <a:pt x="6997" y="10957"/>
                  </a:cubicBezTo>
                  <a:cubicBezTo>
                    <a:pt x="6997" y="12835"/>
                    <a:pt x="8823" y="14713"/>
                    <a:pt x="10648" y="14713"/>
                  </a:cubicBezTo>
                  <a:cubicBezTo>
                    <a:pt x="12777" y="14713"/>
                    <a:pt x="14603" y="12835"/>
                    <a:pt x="14603" y="10957"/>
                  </a:cubicBezTo>
                  <a:cubicBezTo>
                    <a:pt x="14603" y="8765"/>
                    <a:pt x="12777" y="7200"/>
                    <a:pt x="10648" y="7200"/>
                  </a:cubicBezTo>
                  <a:close/>
                  <a:moveTo>
                    <a:pt x="10648" y="7200"/>
                  </a:moveTo>
                  <a:cubicBezTo>
                    <a:pt x="10648" y="7200"/>
                    <a:pt x="10648" y="7200"/>
                    <a:pt x="10648" y="7200"/>
                  </a:cubicBezTo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" name="Shape 1946">
              <a:extLst>
                <a:ext uri="{FF2B5EF4-FFF2-40B4-BE49-F238E27FC236}">
                  <a16:creationId xmlns:a16="http://schemas.microsoft.com/office/drawing/2014/main" id="{3DBA0A19-6070-4A1F-B837-6B0B5D1011BE}"/>
                </a:ext>
              </a:extLst>
            </p:cNvPr>
            <p:cNvSpPr/>
            <p:nvPr/>
          </p:nvSpPr>
          <p:spPr>
            <a:xfrm>
              <a:off x="1915230" y="3496164"/>
              <a:ext cx="452738" cy="438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23" y="13659"/>
                  </a:moveTo>
                  <a:cubicBezTo>
                    <a:pt x="18514" y="14294"/>
                    <a:pt x="18514" y="14294"/>
                    <a:pt x="18514" y="14294"/>
                  </a:cubicBezTo>
                  <a:cubicBezTo>
                    <a:pt x="19749" y="17471"/>
                    <a:pt x="19440" y="17471"/>
                    <a:pt x="19440" y="17788"/>
                  </a:cubicBezTo>
                  <a:cubicBezTo>
                    <a:pt x="17589" y="19376"/>
                    <a:pt x="17589" y="19376"/>
                    <a:pt x="17589" y="19376"/>
                  </a:cubicBezTo>
                  <a:cubicBezTo>
                    <a:pt x="17589" y="19376"/>
                    <a:pt x="17589" y="19376"/>
                    <a:pt x="17589" y="19376"/>
                  </a:cubicBezTo>
                  <a:cubicBezTo>
                    <a:pt x="17280" y="19376"/>
                    <a:pt x="17280" y="19376"/>
                    <a:pt x="17280" y="19376"/>
                  </a:cubicBezTo>
                  <a:cubicBezTo>
                    <a:pt x="17280" y="19376"/>
                    <a:pt x="16971" y="19376"/>
                    <a:pt x="14503" y="18424"/>
                  </a:cubicBezTo>
                  <a:cubicBezTo>
                    <a:pt x="13577" y="18741"/>
                    <a:pt x="13577" y="18741"/>
                    <a:pt x="13577" y="18741"/>
                  </a:cubicBezTo>
                  <a:cubicBezTo>
                    <a:pt x="12343" y="21600"/>
                    <a:pt x="12343" y="21600"/>
                    <a:pt x="12034" y="21600"/>
                  </a:cubicBezTo>
                  <a:cubicBezTo>
                    <a:pt x="9566" y="21600"/>
                    <a:pt x="9566" y="21600"/>
                    <a:pt x="9566" y="21600"/>
                  </a:cubicBezTo>
                  <a:cubicBezTo>
                    <a:pt x="9257" y="21600"/>
                    <a:pt x="9257" y="21600"/>
                    <a:pt x="8023" y="18741"/>
                  </a:cubicBezTo>
                  <a:cubicBezTo>
                    <a:pt x="7406" y="18424"/>
                    <a:pt x="7406" y="18424"/>
                    <a:pt x="7406" y="18424"/>
                  </a:cubicBezTo>
                  <a:cubicBezTo>
                    <a:pt x="5554" y="19059"/>
                    <a:pt x="4629" y="19376"/>
                    <a:pt x="4320" y="19376"/>
                  </a:cubicBezTo>
                  <a:cubicBezTo>
                    <a:pt x="4011" y="19376"/>
                    <a:pt x="4011" y="19376"/>
                    <a:pt x="4011" y="19376"/>
                  </a:cubicBezTo>
                  <a:cubicBezTo>
                    <a:pt x="2469" y="17788"/>
                    <a:pt x="2469" y="17788"/>
                    <a:pt x="2469" y="17788"/>
                  </a:cubicBezTo>
                  <a:cubicBezTo>
                    <a:pt x="2160" y="17471"/>
                    <a:pt x="2160" y="17471"/>
                    <a:pt x="3394" y="14294"/>
                  </a:cubicBezTo>
                  <a:cubicBezTo>
                    <a:pt x="3086" y="13659"/>
                    <a:pt x="3086" y="13659"/>
                    <a:pt x="3086" y="13659"/>
                  </a:cubicBezTo>
                  <a:cubicBezTo>
                    <a:pt x="0" y="12388"/>
                    <a:pt x="0" y="12388"/>
                    <a:pt x="0" y="11753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9212"/>
                    <a:pt x="0" y="9212"/>
                    <a:pt x="3086" y="7941"/>
                  </a:cubicBezTo>
                  <a:cubicBezTo>
                    <a:pt x="3394" y="6988"/>
                    <a:pt x="3394" y="6988"/>
                    <a:pt x="3394" y="6988"/>
                  </a:cubicBezTo>
                  <a:cubicBezTo>
                    <a:pt x="2160" y="4129"/>
                    <a:pt x="2160" y="4129"/>
                    <a:pt x="2469" y="3812"/>
                  </a:cubicBezTo>
                  <a:cubicBezTo>
                    <a:pt x="4011" y="2224"/>
                    <a:pt x="4011" y="2224"/>
                    <a:pt x="4011" y="2224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4629" y="1906"/>
                    <a:pt x="4937" y="1906"/>
                    <a:pt x="7406" y="3176"/>
                  </a:cubicBezTo>
                  <a:cubicBezTo>
                    <a:pt x="8023" y="2859"/>
                    <a:pt x="8023" y="2859"/>
                    <a:pt x="8023" y="2859"/>
                  </a:cubicBezTo>
                  <a:cubicBezTo>
                    <a:pt x="9257" y="0"/>
                    <a:pt x="9566" y="0"/>
                    <a:pt x="9874" y="0"/>
                  </a:cubicBezTo>
                  <a:cubicBezTo>
                    <a:pt x="12034" y="0"/>
                    <a:pt x="12034" y="0"/>
                    <a:pt x="12034" y="0"/>
                  </a:cubicBezTo>
                  <a:cubicBezTo>
                    <a:pt x="12343" y="0"/>
                    <a:pt x="12651" y="0"/>
                    <a:pt x="13577" y="2859"/>
                  </a:cubicBezTo>
                  <a:cubicBezTo>
                    <a:pt x="14503" y="3176"/>
                    <a:pt x="14503" y="3176"/>
                    <a:pt x="14503" y="3176"/>
                  </a:cubicBezTo>
                  <a:cubicBezTo>
                    <a:pt x="16354" y="2541"/>
                    <a:pt x="17280" y="2224"/>
                    <a:pt x="17280" y="2224"/>
                  </a:cubicBezTo>
                  <a:cubicBezTo>
                    <a:pt x="17589" y="2224"/>
                    <a:pt x="17589" y="2224"/>
                    <a:pt x="17589" y="2224"/>
                  </a:cubicBezTo>
                  <a:cubicBezTo>
                    <a:pt x="19440" y="3812"/>
                    <a:pt x="19440" y="3812"/>
                    <a:pt x="19440" y="3812"/>
                  </a:cubicBezTo>
                  <a:cubicBezTo>
                    <a:pt x="19749" y="4129"/>
                    <a:pt x="19749" y="4129"/>
                    <a:pt x="18514" y="6988"/>
                  </a:cubicBezTo>
                  <a:cubicBezTo>
                    <a:pt x="18823" y="7941"/>
                    <a:pt x="18823" y="7941"/>
                    <a:pt x="18823" y="7941"/>
                  </a:cubicBezTo>
                  <a:cubicBezTo>
                    <a:pt x="21600" y="9212"/>
                    <a:pt x="21600" y="9212"/>
                    <a:pt x="21600" y="9529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388"/>
                    <a:pt x="21600" y="12388"/>
                    <a:pt x="18823" y="13659"/>
                  </a:cubicBezTo>
                  <a:close/>
                  <a:moveTo>
                    <a:pt x="10800" y="6988"/>
                  </a:moveTo>
                  <a:cubicBezTo>
                    <a:pt x="8949" y="6988"/>
                    <a:pt x="7097" y="8576"/>
                    <a:pt x="7097" y="10800"/>
                  </a:cubicBezTo>
                  <a:cubicBezTo>
                    <a:pt x="7097" y="13024"/>
                    <a:pt x="8949" y="14612"/>
                    <a:pt x="10800" y="14612"/>
                  </a:cubicBezTo>
                  <a:cubicBezTo>
                    <a:pt x="12960" y="14612"/>
                    <a:pt x="14811" y="13024"/>
                    <a:pt x="14811" y="10800"/>
                  </a:cubicBezTo>
                  <a:cubicBezTo>
                    <a:pt x="14811" y="8576"/>
                    <a:pt x="12960" y="6988"/>
                    <a:pt x="10800" y="6988"/>
                  </a:cubicBezTo>
                  <a:close/>
                  <a:moveTo>
                    <a:pt x="10800" y="6988"/>
                  </a:moveTo>
                  <a:cubicBezTo>
                    <a:pt x="10800" y="6988"/>
                    <a:pt x="10800" y="6988"/>
                    <a:pt x="10800" y="6988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" name="Shape 1947">
              <a:extLst>
                <a:ext uri="{FF2B5EF4-FFF2-40B4-BE49-F238E27FC236}">
                  <a16:creationId xmlns:a16="http://schemas.microsoft.com/office/drawing/2014/main" id="{5540C0C3-31B8-4D49-9B17-C238BBD6F88A}"/>
                </a:ext>
              </a:extLst>
            </p:cNvPr>
            <p:cNvSpPr/>
            <p:nvPr/>
          </p:nvSpPr>
          <p:spPr>
            <a:xfrm>
              <a:off x="4371897" y="8250926"/>
              <a:ext cx="487564" cy="484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74" y="13536"/>
                  </a:moveTo>
                  <a:cubicBezTo>
                    <a:pt x="18189" y="14400"/>
                    <a:pt x="18189" y="14400"/>
                    <a:pt x="18189" y="14400"/>
                  </a:cubicBezTo>
                  <a:cubicBezTo>
                    <a:pt x="19611" y="17280"/>
                    <a:pt x="19326" y="17280"/>
                    <a:pt x="19042" y="17568"/>
                  </a:cubicBezTo>
                  <a:cubicBezTo>
                    <a:pt x="17621" y="19296"/>
                    <a:pt x="17621" y="19296"/>
                    <a:pt x="17621" y="19296"/>
                  </a:cubicBezTo>
                  <a:cubicBezTo>
                    <a:pt x="17337" y="19296"/>
                    <a:pt x="17337" y="19296"/>
                    <a:pt x="17337" y="19296"/>
                  </a:cubicBezTo>
                  <a:cubicBezTo>
                    <a:pt x="17337" y="19296"/>
                    <a:pt x="17337" y="19296"/>
                    <a:pt x="17337" y="19296"/>
                  </a:cubicBezTo>
                  <a:cubicBezTo>
                    <a:pt x="17053" y="19296"/>
                    <a:pt x="16768" y="19296"/>
                    <a:pt x="14495" y="18144"/>
                  </a:cubicBezTo>
                  <a:cubicBezTo>
                    <a:pt x="13642" y="18432"/>
                    <a:pt x="13642" y="18432"/>
                    <a:pt x="13642" y="18432"/>
                  </a:cubicBezTo>
                  <a:cubicBezTo>
                    <a:pt x="12221" y="21600"/>
                    <a:pt x="12221" y="21600"/>
                    <a:pt x="11937" y="21600"/>
                  </a:cubicBezTo>
                  <a:cubicBezTo>
                    <a:pt x="9663" y="21600"/>
                    <a:pt x="9663" y="21600"/>
                    <a:pt x="9663" y="21600"/>
                  </a:cubicBezTo>
                  <a:cubicBezTo>
                    <a:pt x="9379" y="21600"/>
                    <a:pt x="9095" y="21600"/>
                    <a:pt x="7958" y="18432"/>
                  </a:cubicBezTo>
                  <a:cubicBezTo>
                    <a:pt x="7105" y="18144"/>
                    <a:pt x="7105" y="18144"/>
                    <a:pt x="7105" y="18144"/>
                  </a:cubicBezTo>
                  <a:cubicBezTo>
                    <a:pt x="5400" y="19008"/>
                    <a:pt x="4547" y="19296"/>
                    <a:pt x="4263" y="19296"/>
                  </a:cubicBezTo>
                  <a:cubicBezTo>
                    <a:pt x="3979" y="19296"/>
                    <a:pt x="3979" y="19296"/>
                    <a:pt x="3979" y="19296"/>
                  </a:cubicBezTo>
                  <a:cubicBezTo>
                    <a:pt x="2274" y="17568"/>
                    <a:pt x="2274" y="17568"/>
                    <a:pt x="2274" y="17568"/>
                  </a:cubicBezTo>
                  <a:cubicBezTo>
                    <a:pt x="1989" y="17280"/>
                    <a:pt x="1989" y="17280"/>
                    <a:pt x="3411" y="14400"/>
                  </a:cubicBezTo>
                  <a:cubicBezTo>
                    <a:pt x="3126" y="13536"/>
                    <a:pt x="3126" y="13536"/>
                    <a:pt x="3126" y="13536"/>
                  </a:cubicBezTo>
                  <a:cubicBezTo>
                    <a:pt x="0" y="12384"/>
                    <a:pt x="0" y="12096"/>
                    <a:pt x="0" y="11808"/>
                  </a:cubicBezTo>
                  <a:cubicBezTo>
                    <a:pt x="0" y="9504"/>
                    <a:pt x="0" y="9504"/>
                    <a:pt x="0" y="9504"/>
                  </a:cubicBezTo>
                  <a:cubicBezTo>
                    <a:pt x="0" y="9216"/>
                    <a:pt x="0" y="9216"/>
                    <a:pt x="3126" y="8064"/>
                  </a:cubicBezTo>
                  <a:cubicBezTo>
                    <a:pt x="3411" y="7200"/>
                    <a:pt x="3411" y="7200"/>
                    <a:pt x="3411" y="7200"/>
                  </a:cubicBezTo>
                  <a:cubicBezTo>
                    <a:pt x="1989" y="4320"/>
                    <a:pt x="2274" y="4320"/>
                    <a:pt x="2558" y="4032"/>
                  </a:cubicBezTo>
                  <a:cubicBezTo>
                    <a:pt x="3979" y="2304"/>
                    <a:pt x="3979" y="2304"/>
                    <a:pt x="3979" y="2304"/>
                  </a:cubicBezTo>
                  <a:cubicBezTo>
                    <a:pt x="4263" y="2304"/>
                    <a:pt x="4263" y="2304"/>
                    <a:pt x="4263" y="2304"/>
                  </a:cubicBezTo>
                  <a:cubicBezTo>
                    <a:pt x="4263" y="2304"/>
                    <a:pt x="4263" y="2304"/>
                    <a:pt x="4263" y="2304"/>
                  </a:cubicBezTo>
                  <a:cubicBezTo>
                    <a:pt x="4547" y="2304"/>
                    <a:pt x="4832" y="2304"/>
                    <a:pt x="7105" y="3456"/>
                  </a:cubicBezTo>
                  <a:cubicBezTo>
                    <a:pt x="8242" y="3168"/>
                    <a:pt x="8242" y="3168"/>
                    <a:pt x="8242" y="3168"/>
                  </a:cubicBezTo>
                  <a:cubicBezTo>
                    <a:pt x="9379" y="0"/>
                    <a:pt x="9379" y="0"/>
                    <a:pt x="9663" y="0"/>
                  </a:cubicBezTo>
                  <a:cubicBezTo>
                    <a:pt x="11937" y="0"/>
                    <a:pt x="11937" y="0"/>
                    <a:pt x="11937" y="0"/>
                  </a:cubicBezTo>
                  <a:cubicBezTo>
                    <a:pt x="12221" y="0"/>
                    <a:pt x="12505" y="0"/>
                    <a:pt x="13642" y="3168"/>
                  </a:cubicBezTo>
                  <a:cubicBezTo>
                    <a:pt x="14495" y="3456"/>
                    <a:pt x="14495" y="3456"/>
                    <a:pt x="14495" y="3456"/>
                  </a:cubicBezTo>
                  <a:cubicBezTo>
                    <a:pt x="16200" y="2592"/>
                    <a:pt x="17053" y="2304"/>
                    <a:pt x="17337" y="2304"/>
                  </a:cubicBezTo>
                  <a:cubicBezTo>
                    <a:pt x="17621" y="2304"/>
                    <a:pt x="17621" y="2304"/>
                    <a:pt x="17621" y="2304"/>
                  </a:cubicBezTo>
                  <a:cubicBezTo>
                    <a:pt x="19326" y="4032"/>
                    <a:pt x="19326" y="4032"/>
                    <a:pt x="19326" y="4032"/>
                  </a:cubicBezTo>
                  <a:cubicBezTo>
                    <a:pt x="19611" y="4320"/>
                    <a:pt x="19611" y="4320"/>
                    <a:pt x="18189" y="7200"/>
                  </a:cubicBezTo>
                  <a:cubicBezTo>
                    <a:pt x="18758" y="8064"/>
                    <a:pt x="18758" y="8064"/>
                    <a:pt x="18758" y="8064"/>
                  </a:cubicBezTo>
                  <a:cubicBezTo>
                    <a:pt x="21600" y="9216"/>
                    <a:pt x="21600" y="9504"/>
                    <a:pt x="21600" y="9792"/>
                  </a:cubicBezTo>
                  <a:cubicBezTo>
                    <a:pt x="21600" y="12096"/>
                    <a:pt x="21600" y="12096"/>
                    <a:pt x="21600" y="12096"/>
                  </a:cubicBezTo>
                  <a:cubicBezTo>
                    <a:pt x="21600" y="12384"/>
                    <a:pt x="21600" y="12384"/>
                    <a:pt x="18474" y="13536"/>
                  </a:cubicBezTo>
                  <a:close/>
                  <a:moveTo>
                    <a:pt x="10800" y="7200"/>
                  </a:moveTo>
                  <a:cubicBezTo>
                    <a:pt x="8811" y="7200"/>
                    <a:pt x="7105" y="8640"/>
                    <a:pt x="7105" y="10656"/>
                  </a:cubicBezTo>
                  <a:cubicBezTo>
                    <a:pt x="7105" y="12960"/>
                    <a:pt x="8811" y="14400"/>
                    <a:pt x="10800" y="14400"/>
                  </a:cubicBezTo>
                  <a:cubicBezTo>
                    <a:pt x="12789" y="14400"/>
                    <a:pt x="14495" y="12960"/>
                    <a:pt x="14495" y="10656"/>
                  </a:cubicBezTo>
                  <a:cubicBezTo>
                    <a:pt x="14495" y="8640"/>
                    <a:pt x="12789" y="7200"/>
                    <a:pt x="10800" y="7200"/>
                  </a:cubicBezTo>
                  <a:close/>
                  <a:moveTo>
                    <a:pt x="10800" y="7200"/>
                  </a:moveTo>
                  <a:cubicBezTo>
                    <a:pt x="10800" y="7200"/>
                    <a:pt x="10800" y="7200"/>
                    <a:pt x="10800" y="7200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" name="Shape 1948">
              <a:extLst>
                <a:ext uri="{FF2B5EF4-FFF2-40B4-BE49-F238E27FC236}">
                  <a16:creationId xmlns:a16="http://schemas.microsoft.com/office/drawing/2014/main" id="{ED3B7F82-9E65-4775-98FC-6CD4920E4033}"/>
                </a:ext>
              </a:extLst>
            </p:cNvPr>
            <p:cNvSpPr/>
            <p:nvPr/>
          </p:nvSpPr>
          <p:spPr>
            <a:xfrm>
              <a:off x="4135896" y="9056637"/>
              <a:ext cx="226371" cy="219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13976"/>
                  </a:moveTo>
                  <a:cubicBezTo>
                    <a:pt x="17897" y="14612"/>
                    <a:pt x="17897" y="14612"/>
                    <a:pt x="17897" y="14612"/>
                  </a:cubicBezTo>
                  <a:cubicBezTo>
                    <a:pt x="19131" y="17788"/>
                    <a:pt x="19131" y="17788"/>
                    <a:pt x="19131" y="17788"/>
                  </a:cubicBezTo>
                  <a:cubicBezTo>
                    <a:pt x="17280" y="19694"/>
                    <a:pt x="17280" y="19694"/>
                    <a:pt x="17280" y="19694"/>
                  </a:cubicBezTo>
                  <a:cubicBezTo>
                    <a:pt x="17280" y="19694"/>
                    <a:pt x="17280" y="19694"/>
                    <a:pt x="17280" y="19694"/>
                  </a:cubicBezTo>
                  <a:cubicBezTo>
                    <a:pt x="17280" y="19694"/>
                    <a:pt x="17280" y="19694"/>
                    <a:pt x="17280" y="19694"/>
                  </a:cubicBezTo>
                  <a:cubicBezTo>
                    <a:pt x="17280" y="19694"/>
                    <a:pt x="16663" y="19694"/>
                    <a:pt x="14194" y="18424"/>
                  </a:cubicBezTo>
                  <a:cubicBezTo>
                    <a:pt x="13577" y="19059"/>
                    <a:pt x="13577" y="19059"/>
                    <a:pt x="13577" y="19059"/>
                  </a:cubicBezTo>
                  <a:cubicBezTo>
                    <a:pt x="12343" y="21600"/>
                    <a:pt x="12343" y="21600"/>
                    <a:pt x="11726" y="21600"/>
                  </a:cubicBezTo>
                  <a:cubicBezTo>
                    <a:pt x="9257" y="21600"/>
                    <a:pt x="9257" y="21600"/>
                    <a:pt x="9257" y="21600"/>
                  </a:cubicBezTo>
                  <a:cubicBezTo>
                    <a:pt x="9257" y="21600"/>
                    <a:pt x="9257" y="21600"/>
                    <a:pt x="8023" y="19059"/>
                  </a:cubicBezTo>
                  <a:cubicBezTo>
                    <a:pt x="6789" y="18424"/>
                    <a:pt x="6789" y="18424"/>
                    <a:pt x="6789" y="18424"/>
                  </a:cubicBezTo>
                  <a:cubicBezTo>
                    <a:pt x="5554" y="19059"/>
                    <a:pt x="4320" y="19694"/>
                    <a:pt x="4320" y="19694"/>
                  </a:cubicBezTo>
                  <a:cubicBezTo>
                    <a:pt x="3703" y="19694"/>
                    <a:pt x="3703" y="19694"/>
                    <a:pt x="3703" y="19694"/>
                  </a:cubicBezTo>
                  <a:cubicBezTo>
                    <a:pt x="2469" y="17788"/>
                    <a:pt x="2469" y="17788"/>
                    <a:pt x="2469" y="17788"/>
                  </a:cubicBezTo>
                  <a:cubicBezTo>
                    <a:pt x="1851" y="17788"/>
                    <a:pt x="1851" y="17788"/>
                    <a:pt x="3086" y="14612"/>
                  </a:cubicBezTo>
                  <a:cubicBezTo>
                    <a:pt x="3086" y="13976"/>
                    <a:pt x="3086" y="13976"/>
                    <a:pt x="3086" y="13976"/>
                  </a:cubicBezTo>
                  <a:cubicBezTo>
                    <a:pt x="0" y="12706"/>
                    <a:pt x="0" y="12706"/>
                    <a:pt x="0" y="12071"/>
                  </a:cubicBezTo>
                  <a:cubicBezTo>
                    <a:pt x="0" y="10165"/>
                    <a:pt x="0" y="10165"/>
                    <a:pt x="0" y="10165"/>
                  </a:cubicBezTo>
                  <a:cubicBezTo>
                    <a:pt x="0" y="9529"/>
                    <a:pt x="0" y="9529"/>
                    <a:pt x="3086" y="8259"/>
                  </a:cubicBezTo>
                  <a:cubicBezTo>
                    <a:pt x="3086" y="7624"/>
                    <a:pt x="3086" y="7624"/>
                    <a:pt x="3086" y="7624"/>
                  </a:cubicBezTo>
                  <a:cubicBezTo>
                    <a:pt x="1851" y="4447"/>
                    <a:pt x="1851" y="4447"/>
                    <a:pt x="2469" y="4447"/>
                  </a:cubicBezTo>
                  <a:cubicBezTo>
                    <a:pt x="3703" y="2541"/>
                    <a:pt x="3703" y="2541"/>
                    <a:pt x="3703" y="2541"/>
                  </a:cubicBezTo>
                  <a:cubicBezTo>
                    <a:pt x="4320" y="2541"/>
                    <a:pt x="4320" y="2541"/>
                    <a:pt x="4320" y="2541"/>
                  </a:cubicBezTo>
                  <a:cubicBezTo>
                    <a:pt x="4320" y="2541"/>
                    <a:pt x="4320" y="2541"/>
                    <a:pt x="4320" y="2541"/>
                  </a:cubicBezTo>
                  <a:cubicBezTo>
                    <a:pt x="4320" y="2541"/>
                    <a:pt x="4937" y="2541"/>
                    <a:pt x="7406" y="3812"/>
                  </a:cubicBezTo>
                  <a:cubicBezTo>
                    <a:pt x="8023" y="3176"/>
                    <a:pt x="8023" y="3176"/>
                    <a:pt x="8023" y="3176"/>
                  </a:cubicBezTo>
                  <a:cubicBezTo>
                    <a:pt x="9257" y="0"/>
                    <a:pt x="9257" y="0"/>
                    <a:pt x="9874" y="0"/>
                  </a:cubicBezTo>
                  <a:cubicBezTo>
                    <a:pt x="11726" y="0"/>
                    <a:pt x="11726" y="0"/>
                    <a:pt x="11726" y="0"/>
                  </a:cubicBezTo>
                  <a:cubicBezTo>
                    <a:pt x="12343" y="0"/>
                    <a:pt x="12343" y="0"/>
                    <a:pt x="13577" y="3176"/>
                  </a:cubicBezTo>
                  <a:cubicBezTo>
                    <a:pt x="14194" y="3812"/>
                    <a:pt x="14194" y="3812"/>
                    <a:pt x="14194" y="3812"/>
                  </a:cubicBezTo>
                  <a:cubicBezTo>
                    <a:pt x="16046" y="3176"/>
                    <a:pt x="16663" y="2541"/>
                    <a:pt x="17280" y="2541"/>
                  </a:cubicBezTo>
                  <a:cubicBezTo>
                    <a:pt x="17280" y="2541"/>
                    <a:pt x="17280" y="2541"/>
                    <a:pt x="17280" y="2541"/>
                  </a:cubicBezTo>
                  <a:cubicBezTo>
                    <a:pt x="19131" y="4447"/>
                    <a:pt x="19131" y="4447"/>
                    <a:pt x="19131" y="4447"/>
                  </a:cubicBezTo>
                  <a:cubicBezTo>
                    <a:pt x="19131" y="4447"/>
                    <a:pt x="19131" y="4447"/>
                    <a:pt x="17897" y="7624"/>
                  </a:cubicBezTo>
                  <a:cubicBezTo>
                    <a:pt x="18514" y="8259"/>
                    <a:pt x="18514" y="8259"/>
                    <a:pt x="18514" y="8259"/>
                  </a:cubicBezTo>
                  <a:cubicBezTo>
                    <a:pt x="21600" y="9529"/>
                    <a:pt x="21600" y="9529"/>
                    <a:pt x="21600" y="10165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706"/>
                    <a:pt x="21600" y="12706"/>
                    <a:pt x="18514" y="13976"/>
                  </a:cubicBezTo>
                  <a:close/>
                  <a:moveTo>
                    <a:pt x="10491" y="6988"/>
                  </a:moveTo>
                  <a:cubicBezTo>
                    <a:pt x="8640" y="6988"/>
                    <a:pt x="6789" y="8894"/>
                    <a:pt x="6789" y="10800"/>
                  </a:cubicBezTo>
                  <a:cubicBezTo>
                    <a:pt x="6789" y="13341"/>
                    <a:pt x="8640" y="14612"/>
                    <a:pt x="10491" y="14612"/>
                  </a:cubicBezTo>
                  <a:cubicBezTo>
                    <a:pt x="12960" y="14612"/>
                    <a:pt x="14194" y="13341"/>
                    <a:pt x="14194" y="10800"/>
                  </a:cubicBezTo>
                  <a:cubicBezTo>
                    <a:pt x="14194" y="8894"/>
                    <a:pt x="12960" y="6988"/>
                    <a:pt x="10491" y="6988"/>
                  </a:cubicBezTo>
                  <a:close/>
                  <a:moveTo>
                    <a:pt x="10491" y="6988"/>
                  </a:moveTo>
                  <a:cubicBezTo>
                    <a:pt x="10491" y="6988"/>
                    <a:pt x="10491" y="6988"/>
                    <a:pt x="10491" y="6988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" name="Shape 1949">
              <a:extLst>
                <a:ext uri="{FF2B5EF4-FFF2-40B4-BE49-F238E27FC236}">
                  <a16:creationId xmlns:a16="http://schemas.microsoft.com/office/drawing/2014/main" id="{DCCA8982-23A5-4D6F-98F1-4F424646C905}"/>
                </a:ext>
              </a:extLst>
            </p:cNvPr>
            <p:cNvSpPr/>
            <p:nvPr/>
          </p:nvSpPr>
          <p:spPr>
            <a:xfrm>
              <a:off x="2095998" y="6062299"/>
              <a:ext cx="415085" cy="415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059" y="13341"/>
                  </a:moveTo>
                  <a:cubicBezTo>
                    <a:pt x="18424" y="13976"/>
                    <a:pt x="18424" y="13976"/>
                    <a:pt x="18424" y="13976"/>
                  </a:cubicBezTo>
                  <a:cubicBezTo>
                    <a:pt x="19694" y="17153"/>
                    <a:pt x="19694" y="17153"/>
                    <a:pt x="19059" y="17153"/>
                  </a:cubicBezTo>
                  <a:cubicBezTo>
                    <a:pt x="17788" y="19059"/>
                    <a:pt x="17788" y="19059"/>
                    <a:pt x="17788" y="19059"/>
                  </a:cubicBezTo>
                  <a:cubicBezTo>
                    <a:pt x="17788" y="19059"/>
                    <a:pt x="17788" y="19059"/>
                    <a:pt x="17788" y="19059"/>
                  </a:cubicBezTo>
                  <a:cubicBezTo>
                    <a:pt x="17153" y="19059"/>
                    <a:pt x="17153" y="19059"/>
                    <a:pt x="17153" y="19059"/>
                  </a:cubicBezTo>
                  <a:cubicBezTo>
                    <a:pt x="17153" y="19059"/>
                    <a:pt x="17153" y="19059"/>
                    <a:pt x="14612" y="17788"/>
                  </a:cubicBezTo>
                  <a:cubicBezTo>
                    <a:pt x="13341" y="18424"/>
                    <a:pt x="13341" y="18424"/>
                    <a:pt x="13341" y="18424"/>
                  </a:cubicBezTo>
                  <a:cubicBezTo>
                    <a:pt x="12071" y="21600"/>
                    <a:pt x="12071" y="21600"/>
                    <a:pt x="12071" y="21600"/>
                  </a:cubicBezTo>
                  <a:cubicBezTo>
                    <a:pt x="9529" y="21600"/>
                    <a:pt x="9529" y="21600"/>
                    <a:pt x="9529" y="21600"/>
                  </a:cubicBezTo>
                  <a:cubicBezTo>
                    <a:pt x="8894" y="21600"/>
                    <a:pt x="8894" y="21600"/>
                    <a:pt x="8259" y="18424"/>
                  </a:cubicBezTo>
                  <a:cubicBezTo>
                    <a:pt x="6988" y="17788"/>
                    <a:pt x="6988" y="17788"/>
                    <a:pt x="6988" y="17788"/>
                  </a:cubicBezTo>
                  <a:cubicBezTo>
                    <a:pt x="5082" y="18424"/>
                    <a:pt x="4447" y="19059"/>
                    <a:pt x="3812" y="19059"/>
                  </a:cubicBezTo>
                  <a:cubicBezTo>
                    <a:pt x="3812" y="19059"/>
                    <a:pt x="3812" y="19059"/>
                    <a:pt x="3812" y="19059"/>
                  </a:cubicBezTo>
                  <a:cubicBezTo>
                    <a:pt x="1906" y="17153"/>
                    <a:pt x="1906" y="17153"/>
                    <a:pt x="1906" y="17153"/>
                  </a:cubicBezTo>
                  <a:cubicBezTo>
                    <a:pt x="1906" y="17153"/>
                    <a:pt x="1906" y="17153"/>
                    <a:pt x="3176" y="13976"/>
                  </a:cubicBezTo>
                  <a:cubicBezTo>
                    <a:pt x="2541" y="13341"/>
                    <a:pt x="2541" y="13341"/>
                    <a:pt x="2541" y="13341"/>
                  </a:cubicBezTo>
                  <a:cubicBezTo>
                    <a:pt x="0" y="12071"/>
                    <a:pt x="0" y="12071"/>
                    <a:pt x="0" y="11435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8894"/>
                    <a:pt x="0" y="8894"/>
                    <a:pt x="2541" y="7624"/>
                  </a:cubicBezTo>
                  <a:cubicBezTo>
                    <a:pt x="3176" y="6988"/>
                    <a:pt x="3176" y="6988"/>
                    <a:pt x="3176" y="6988"/>
                  </a:cubicBezTo>
                  <a:cubicBezTo>
                    <a:pt x="1906" y="3812"/>
                    <a:pt x="1906" y="3812"/>
                    <a:pt x="1906" y="3812"/>
                  </a:cubicBezTo>
                  <a:cubicBezTo>
                    <a:pt x="3812" y="1906"/>
                    <a:pt x="3812" y="1906"/>
                    <a:pt x="3812" y="1906"/>
                  </a:cubicBezTo>
                  <a:cubicBezTo>
                    <a:pt x="3812" y="1906"/>
                    <a:pt x="3812" y="1906"/>
                    <a:pt x="3812" y="1906"/>
                  </a:cubicBezTo>
                  <a:cubicBezTo>
                    <a:pt x="4447" y="1906"/>
                    <a:pt x="4447" y="1906"/>
                    <a:pt x="4447" y="1906"/>
                  </a:cubicBezTo>
                  <a:cubicBezTo>
                    <a:pt x="4447" y="1906"/>
                    <a:pt x="4447" y="1906"/>
                    <a:pt x="6988" y="3176"/>
                  </a:cubicBezTo>
                  <a:cubicBezTo>
                    <a:pt x="8259" y="2541"/>
                    <a:pt x="8259" y="2541"/>
                    <a:pt x="8259" y="2541"/>
                  </a:cubicBezTo>
                  <a:cubicBezTo>
                    <a:pt x="8894" y="0"/>
                    <a:pt x="9529" y="0"/>
                    <a:pt x="9529" y="0"/>
                  </a:cubicBezTo>
                  <a:cubicBezTo>
                    <a:pt x="12071" y="0"/>
                    <a:pt x="12071" y="0"/>
                    <a:pt x="12071" y="0"/>
                  </a:cubicBezTo>
                  <a:cubicBezTo>
                    <a:pt x="12071" y="0"/>
                    <a:pt x="12706" y="0"/>
                    <a:pt x="13341" y="2541"/>
                  </a:cubicBezTo>
                  <a:cubicBezTo>
                    <a:pt x="14612" y="3176"/>
                    <a:pt x="14612" y="3176"/>
                    <a:pt x="14612" y="3176"/>
                  </a:cubicBezTo>
                  <a:cubicBezTo>
                    <a:pt x="15882" y="2541"/>
                    <a:pt x="17153" y="1906"/>
                    <a:pt x="17153" y="1906"/>
                  </a:cubicBezTo>
                  <a:cubicBezTo>
                    <a:pt x="17788" y="1906"/>
                    <a:pt x="17788" y="1906"/>
                    <a:pt x="17788" y="1906"/>
                  </a:cubicBezTo>
                  <a:cubicBezTo>
                    <a:pt x="19694" y="3812"/>
                    <a:pt x="19694" y="3812"/>
                    <a:pt x="19694" y="3812"/>
                  </a:cubicBezTo>
                  <a:cubicBezTo>
                    <a:pt x="19694" y="3812"/>
                    <a:pt x="19694" y="3812"/>
                    <a:pt x="18424" y="6988"/>
                  </a:cubicBezTo>
                  <a:cubicBezTo>
                    <a:pt x="19059" y="7624"/>
                    <a:pt x="19059" y="7624"/>
                    <a:pt x="19059" y="7624"/>
                  </a:cubicBezTo>
                  <a:cubicBezTo>
                    <a:pt x="21600" y="8894"/>
                    <a:pt x="21600" y="8894"/>
                    <a:pt x="21600" y="9529"/>
                  </a:cubicBezTo>
                  <a:cubicBezTo>
                    <a:pt x="21600" y="11435"/>
                    <a:pt x="21600" y="11435"/>
                    <a:pt x="21600" y="11435"/>
                  </a:cubicBezTo>
                  <a:cubicBezTo>
                    <a:pt x="21600" y="12071"/>
                    <a:pt x="21600" y="12071"/>
                    <a:pt x="19059" y="13341"/>
                  </a:cubicBezTo>
                  <a:close/>
                  <a:moveTo>
                    <a:pt x="10800" y="6988"/>
                  </a:moveTo>
                  <a:cubicBezTo>
                    <a:pt x="8894" y="6988"/>
                    <a:pt x="6988" y="8259"/>
                    <a:pt x="6988" y="10800"/>
                  </a:cubicBezTo>
                  <a:cubicBezTo>
                    <a:pt x="6988" y="12706"/>
                    <a:pt x="8894" y="14612"/>
                    <a:pt x="10800" y="14612"/>
                  </a:cubicBezTo>
                  <a:cubicBezTo>
                    <a:pt x="12706" y="14612"/>
                    <a:pt x="14612" y="12706"/>
                    <a:pt x="14612" y="10800"/>
                  </a:cubicBezTo>
                  <a:cubicBezTo>
                    <a:pt x="14612" y="8259"/>
                    <a:pt x="12706" y="6988"/>
                    <a:pt x="10800" y="6988"/>
                  </a:cubicBezTo>
                  <a:close/>
                  <a:moveTo>
                    <a:pt x="10800" y="6988"/>
                  </a:moveTo>
                  <a:cubicBezTo>
                    <a:pt x="10800" y="6988"/>
                    <a:pt x="10800" y="6988"/>
                    <a:pt x="10800" y="6988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" name="Shape 1950">
              <a:extLst>
                <a:ext uri="{FF2B5EF4-FFF2-40B4-BE49-F238E27FC236}">
                  <a16:creationId xmlns:a16="http://schemas.microsoft.com/office/drawing/2014/main" id="{9E908D2E-61D8-4C28-8AE2-53A302BB4765}"/>
                </a:ext>
              </a:extLst>
            </p:cNvPr>
            <p:cNvSpPr/>
            <p:nvPr/>
          </p:nvSpPr>
          <p:spPr>
            <a:xfrm>
              <a:off x="2352597" y="5125809"/>
              <a:ext cx="226371" cy="219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13341"/>
                  </a:moveTo>
                  <a:cubicBezTo>
                    <a:pt x="17897" y="13976"/>
                    <a:pt x="17897" y="13976"/>
                    <a:pt x="17897" y="13976"/>
                  </a:cubicBezTo>
                  <a:cubicBezTo>
                    <a:pt x="19131" y="17153"/>
                    <a:pt x="19131" y="17153"/>
                    <a:pt x="19131" y="17788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6663" y="19059"/>
                    <a:pt x="16663" y="19059"/>
                    <a:pt x="14194" y="17788"/>
                  </a:cubicBezTo>
                  <a:cubicBezTo>
                    <a:pt x="13577" y="18424"/>
                    <a:pt x="13577" y="18424"/>
                    <a:pt x="13577" y="18424"/>
                  </a:cubicBezTo>
                  <a:cubicBezTo>
                    <a:pt x="12343" y="21600"/>
                    <a:pt x="12343" y="21600"/>
                    <a:pt x="11726" y="21600"/>
                  </a:cubicBezTo>
                  <a:cubicBezTo>
                    <a:pt x="9257" y="21600"/>
                    <a:pt x="9257" y="21600"/>
                    <a:pt x="9257" y="21600"/>
                  </a:cubicBezTo>
                  <a:cubicBezTo>
                    <a:pt x="9257" y="21600"/>
                    <a:pt x="9257" y="21600"/>
                    <a:pt x="8023" y="18424"/>
                  </a:cubicBezTo>
                  <a:cubicBezTo>
                    <a:pt x="6789" y="17788"/>
                    <a:pt x="6789" y="17788"/>
                    <a:pt x="6789" y="17788"/>
                  </a:cubicBezTo>
                  <a:cubicBezTo>
                    <a:pt x="5554" y="19059"/>
                    <a:pt x="4320" y="19059"/>
                    <a:pt x="4320" y="19059"/>
                  </a:cubicBezTo>
                  <a:cubicBezTo>
                    <a:pt x="3703" y="19059"/>
                    <a:pt x="3703" y="19059"/>
                    <a:pt x="3703" y="19059"/>
                  </a:cubicBezTo>
                  <a:cubicBezTo>
                    <a:pt x="2469" y="17153"/>
                    <a:pt x="2469" y="17153"/>
                    <a:pt x="2469" y="17153"/>
                  </a:cubicBezTo>
                  <a:cubicBezTo>
                    <a:pt x="1851" y="17153"/>
                    <a:pt x="1851" y="17153"/>
                    <a:pt x="3086" y="13976"/>
                  </a:cubicBezTo>
                  <a:cubicBezTo>
                    <a:pt x="3086" y="13341"/>
                    <a:pt x="3086" y="13341"/>
                    <a:pt x="3086" y="13341"/>
                  </a:cubicBezTo>
                  <a:cubicBezTo>
                    <a:pt x="0" y="12071"/>
                    <a:pt x="0" y="12071"/>
                    <a:pt x="0" y="11435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8894"/>
                    <a:pt x="0" y="8894"/>
                    <a:pt x="3086" y="7624"/>
                  </a:cubicBezTo>
                  <a:cubicBezTo>
                    <a:pt x="3086" y="6988"/>
                    <a:pt x="3086" y="6988"/>
                    <a:pt x="3086" y="6988"/>
                  </a:cubicBezTo>
                  <a:cubicBezTo>
                    <a:pt x="1851" y="3812"/>
                    <a:pt x="1851" y="3812"/>
                    <a:pt x="2469" y="3812"/>
                  </a:cubicBezTo>
                  <a:cubicBezTo>
                    <a:pt x="3703" y="1906"/>
                    <a:pt x="3703" y="1906"/>
                    <a:pt x="3703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4320" y="1906"/>
                    <a:pt x="4937" y="1906"/>
                    <a:pt x="6789" y="3176"/>
                  </a:cubicBezTo>
                  <a:cubicBezTo>
                    <a:pt x="8023" y="2541"/>
                    <a:pt x="8023" y="2541"/>
                    <a:pt x="8023" y="2541"/>
                  </a:cubicBezTo>
                  <a:cubicBezTo>
                    <a:pt x="9257" y="0"/>
                    <a:pt x="9257" y="0"/>
                    <a:pt x="9874" y="0"/>
                  </a:cubicBezTo>
                  <a:cubicBezTo>
                    <a:pt x="11726" y="0"/>
                    <a:pt x="11726" y="0"/>
                    <a:pt x="11726" y="0"/>
                  </a:cubicBezTo>
                  <a:cubicBezTo>
                    <a:pt x="12343" y="0"/>
                    <a:pt x="12343" y="0"/>
                    <a:pt x="13577" y="2541"/>
                  </a:cubicBezTo>
                  <a:cubicBezTo>
                    <a:pt x="14194" y="3176"/>
                    <a:pt x="14194" y="3176"/>
                    <a:pt x="14194" y="3176"/>
                  </a:cubicBezTo>
                  <a:cubicBezTo>
                    <a:pt x="16046" y="2541"/>
                    <a:pt x="16663" y="1906"/>
                    <a:pt x="17280" y="1906"/>
                  </a:cubicBezTo>
                  <a:cubicBezTo>
                    <a:pt x="17280" y="1906"/>
                    <a:pt x="17280" y="1906"/>
                    <a:pt x="17280" y="1906"/>
                  </a:cubicBezTo>
                  <a:cubicBezTo>
                    <a:pt x="19131" y="3812"/>
                    <a:pt x="19131" y="3812"/>
                    <a:pt x="19131" y="3812"/>
                  </a:cubicBezTo>
                  <a:cubicBezTo>
                    <a:pt x="19131" y="3812"/>
                    <a:pt x="19131" y="4447"/>
                    <a:pt x="17897" y="6988"/>
                  </a:cubicBezTo>
                  <a:cubicBezTo>
                    <a:pt x="18514" y="7624"/>
                    <a:pt x="18514" y="7624"/>
                    <a:pt x="18514" y="7624"/>
                  </a:cubicBezTo>
                  <a:cubicBezTo>
                    <a:pt x="21600" y="8894"/>
                    <a:pt x="21600" y="8894"/>
                    <a:pt x="21600" y="9529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071"/>
                    <a:pt x="21600" y="12071"/>
                    <a:pt x="18514" y="13341"/>
                  </a:cubicBezTo>
                  <a:close/>
                  <a:moveTo>
                    <a:pt x="10491" y="6988"/>
                  </a:moveTo>
                  <a:cubicBezTo>
                    <a:pt x="8640" y="6988"/>
                    <a:pt x="6789" y="8259"/>
                    <a:pt x="6789" y="10800"/>
                  </a:cubicBezTo>
                  <a:cubicBezTo>
                    <a:pt x="6789" y="12706"/>
                    <a:pt x="8640" y="14612"/>
                    <a:pt x="10491" y="14612"/>
                  </a:cubicBezTo>
                  <a:cubicBezTo>
                    <a:pt x="12960" y="14612"/>
                    <a:pt x="14194" y="12706"/>
                    <a:pt x="14194" y="10800"/>
                  </a:cubicBezTo>
                  <a:cubicBezTo>
                    <a:pt x="14194" y="8259"/>
                    <a:pt x="12960" y="6988"/>
                    <a:pt x="10491" y="6988"/>
                  </a:cubicBezTo>
                  <a:close/>
                  <a:moveTo>
                    <a:pt x="10491" y="6988"/>
                  </a:moveTo>
                  <a:cubicBezTo>
                    <a:pt x="10491" y="6988"/>
                    <a:pt x="10491" y="6988"/>
                    <a:pt x="10491" y="6988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" name="Shape 1951">
              <a:extLst>
                <a:ext uri="{FF2B5EF4-FFF2-40B4-BE49-F238E27FC236}">
                  <a16:creationId xmlns:a16="http://schemas.microsoft.com/office/drawing/2014/main" id="{72F28162-760C-4374-9397-5A5A2CBB39E8}"/>
                </a:ext>
              </a:extLst>
            </p:cNvPr>
            <p:cNvSpPr/>
            <p:nvPr/>
          </p:nvSpPr>
          <p:spPr>
            <a:xfrm>
              <a:off x="1513293" y="5463413"/>
              <a:ext cx="219406" cy="219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059" y="13341"/>
                  </a:moveTo>
                  <a:cubicBezTo>
                    <a:pt x="18424" y="13976"/>
                    <a:pt x="18424" y="13976"/>
                    <a:pt x="18424" y="13976"/>
                  </a:cubicBezTo>
                  <a:cubicBezTo>
                    <a:pt x="19694" y="17153"/>
                    <a:pt x="19694" y="17153"/>
                    <a:pt x="19059" y="17153"/>
                  </a:cubicBezTo>
                  <a:cubicBezTo>
                    <a:pt x="17788" y="19059"/>
                    <a:pt x="17788" y="19059"/>
                    <a:pt x="17788" y="19059"/>
                  </a:cubicBezTo>
                  <a:cubicBezTo>
                    <a:pt x="17788" y="19059"/>
                    <a:pt x="17788" y="19059"/>
                    <a:pt x="17788" y="19059"/>
                  </a:cubicBezTo>
                  <a:cubicBezTo>
                    <a:pt x="17153" y="19059"/>
                    <a:pt x="17153" y="19059"/>
                    <a:pt x="17153" y="19059"/>
                  </a:cubicBezTo>
                  <a:cubicBezTo>
                    <a:pt x="17153" y="19059"/>
                    <a:pt x="17153" y="19059"/>
                    <a:pt x="14612" y="17788"/>
                  </a:cubicBezTo>
                  <a:cubicBezTo>
                    <a:pt x="13341" y="18424"/>
                    <a:pt x="13341" y="18424"/>
                    <a:pt x="13341" y="18424"/>
                  </a:cubicBezTo>
                  <a:cubicBezTo>
                    <a:pt x="12071" y="21600"/>
                    <a:pt x="12071" y="21600"/>
                    <a:pt x="12071" y="21600"/>
                  </a:cubicBezTo>
                  <a:cubicBezTo>
                    <a:pt x="9529" y="21600"/>
                    <a:pt x="9529" y="21600"/>
                    <a:pt x="9529" y="21600"/>
                  </a:cubicBezTo>
                  <a:cubicBezTo>
                    <a:pt x="8894" y="21600"/>
                    <a:pt x="8894" y="21600"/>
                    <a:pt x="8259" y="18424"/>
                  </a:cubicBezTo>
                  <a:cubicBezTo>
                    <a:pt x="6988" y="17788"/>
                    <a:pt x="6988" y="17788"/>
                    <a:pt x="6988" y="17788"/>
                  </a:cubicBezTo>
                  <a:cubicBezTo>
                    <a:pt x="5082" y="19059"/>
                    <a:pt x="4447" y="19059"/>
                    <a:pt x="3812" y="19059"/>
                  </a:cubicBezTo>
                  <a:cubicBezTo>
                    <a:pt x="3812" y="19059"/>
                    <a:pt x="3812" y="19059"/>
                    <a:pt x="3812" y="19059"/>
                  </a:cubicBezTo>
                  <a:cubicBezTo>
                    <a:pt x="1906" y="17153"/>
                    <a:pt x="1906" y="17153"/>
                    <a:pt x="1906" y="17153"/>
                  </a:cubicBezTo>
                  <a:cubicBezTo>
                    <a:pt x="1906" y="17153"/>
                    <a:pt x="1906" y="17153"/>
                    <a:pt x="3176" y="13976"/>
                  </a:cubicBezTo>
                  <a:cubicBezTo>
                    <a:pt x="2541" y="13341"/>
                    <a:pt x="2541" y="13341"/>
                    <a:pt x="2541" y="13341"/>
                  </a:cubicBezTo>
                  <a:cubicBezTo>
                    <a:pt x="0" y="12071"/>
                    <a:pt x="0" y="12071"/>
                    <a:pt x="0" y="11435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8894"/>
                    <a:pt x="0" y="8894"/>
                    <a:pt x="2541" y="7624"/>
                  </a:cubicBezTo>
                  <a:cubicBezTo>
                    <a:pt x="3176" y="6988"/>
                    <a:pt x="3176" y="6988"/>
                    <a:pt x="3176" y="6988"/>
                  </a:cubicBezTo>
                  <a:cubicBezTo>
                    <a:pt x="1906" y="3812"/>
                    <a:pt x="1906" y="3812"/>
                    <a:pt x="1906" y="3812"/>
                  </a:cubicBezTo>
                  <a:cubicBezTo>
                    <a:pt x="3812" y="1906"/>
                    <a:pt x="3812" y="1906"/>
                    <a:pt x="3812" y="1906"/>
                  </a:cubicBezTo>
                  <a:cubicBezTo>
                    <a:pt x="3812" y="1906"/>
                    <a:pt x="3812" y="1906"/>
                    <a:pt x="3812" y="1906"/>
                  </a:cubicBezTo>
                  <a:cubicBezTo>
                    <a:pt x="4447" y="1906"/>
                    <a:pt x="4447" y="1906"/>
                    <a:pt x="4447" y="1906"/>
                  </a:cubicBezTo>
                  <a:cubicBezTo>
                    <a:pt x="4447" y="1906"/>
                    <a:pt x="4447" y="1906"/>
                    <a:pt x="6988" y="3176"/>
                  </a:cubicBezTo>
                  <a:cubicBezTo>
                    <a:pt x="8259" y="2541"/>
                    <a:pt x="8259" y="2541"/>
                    <a:pt x="8259" y="2541"/>
                  </a:cubicBezTo>
                  <a:cubicBezTo>
                    <a:pt x="8894" y="0"/>
                    <a:pt x="9529" y="0"/>
                    <a:pt x="9529" y="0"/>
                  </a:cubicBezTo>
                  <a:cubicBezTo>
                    <a:pt x="12071" y="0"/>
                    <a:pt x="12071" y="0"/>
                    <a:pt x="12071" y="0"/>
                  </a:cubicBezTo>
                  <a:cubicBezTo>
                    <a:pt x="12071" y="0"/>
                    <a:pt x="12706" y="0"/>
                    <a:pt x="13341" y="2541"/>
                  </a:cubicBezTo>
                  <a:cubicBezTo>
                    <a:pt x="14612" y="3176"/>
                    <a:pt x="14612" y="3176"/>
                    <a:pt x="14612" y="3176"/>
                  </a:cubicBezTo>
                  <a:cubicBezTo>
                    <a:pt x="15882" y="2541"/>
                    <a:pt x="17153" y="1906"/>
                    <a:pt x="17153" y="1906"/>
                  </a:cubicBezTo>
                  <a:cubicBezTo>
                    <a:pt x="17788" y="1906"/>
                    <a:pt x="17788" y="1906"/>
                    <a:pt x="17788" y="1906"/>
                  </a:cubicBezTo>
                  <a:cubicBezTo>
                    <a:pt x="19694" y="3812"/>
                    <a:pt x="19694" y="3812"/>
                    <a:pt x="19694" y="3812"/>
                  </a:cubicBezTo>
                  <a:cubicBezTo>
                    <a:pt x="19694" y="3812"/>
                    <a:pt x="19694" y="3812"/>
                    <a:pt x="18424" y="6988"/>
                  </a:cubicBezTo>
                  <a:cubicBezTo>
                    <a:pt x="19059" y="7624"/>
                    <a:pt x="19059" y="7624"/>
                    <a:pt x="19059" y="7624"/>
                  </a:cubicBezTo>
                  <a:cubicBezTo>
                    <a:pt x="21600" y="8894"/>
                    <a:pt x="21600" y="8894"/>
                    <a:pt x="21600" y="9529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071"/>
                    <a:pt x="21600" y="12071"/>
                    <a:pt x="19059" y="13341"/>
                  </a:cubicBezTo>
                  <a:close/>
                  <a:moveTo>
                    <a:pt x="10800" y="6988"/>
                  </a:moveTo>
                  <a:cubicBezTo>
                    <a:pt x="8894" y="6988"/>
                    <a:pt x="6988" y="8259"/>
                    <a:pt x="6988" y="10800"/>
                  </a:cubicBezTo>
                  <a:cubicBezTo>
                    <a:pt x="6988" y="12706"/>
                    <a:pt x="8894" y="14612"/>
                    <a:pt x="10800" y="14612"/>
                  </a:cubicBezTo>
                  <a:cubicBezTo>
                    <a:pt x="12706" y="14612"/>
                    <a:pt x="14612" y="12706"/>
                    <a:pt x="14612" y="10800"/>
                  </a:cubicBezTo>
                  <a:cubicBezTo>
                    <a:pt x="14612" y="8259"/>
                    <a:pt x="12706" y="6988"/>
                    <a:pt x="10800" y="6988"/>
                  </a:cubicBezTo>
                  <a:close/>
                  <a:moveTo>
                    <a:pt x="10800" y="6988"/>
                  </a:moveTo>
                  <a:cubicBezTo>
                    <a:pt x="10800" y="6988"/>
                    <a:pt x="10800" y="6988"/>
                    <a:pt x="10800" y="6988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9" name="Shape 1952">
              <a:extLst>
                <a:ext uri="{FF2B5EF4-FFF2-40B4-BE49-F238E27FC236}">
                  <a16:creationId xmlns:a16="http://schemas.microsoft.com/office/drawing/2014/main" id="{EDF692BC-9F1A-41DC-AA77-51E9E51672F1}"/>
                </a:ext>
              </a:extLst>
            </p:cNvPr>
            <p:cNvSpPr/>
            <p:nvPr/>
          </p:nvSpPr>
          <p:spPr>
            <a:xfrm>
              <a:off x="3428365" y="6863415"/>
              <a:ext cx="226371" cy="219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13341"/>
                  </a:moveTo>
                  <a:cubicBezTo>
                    <a:pt x="17897" y="14612"/>
                    <a:pt x="17897" y="14612"/>
                    <a:pt x="17897" y="14612"/>
                  </a:cubicBezTo>
                  <a:cubicBezTo>
                    <a:pt x="19131" y="17153"/>
                    <a:pt x="19131" y="17153"/>
                    <a:pt x="19131" y="17788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7280" y="19694"/>
                    <a:pt x="17280" y="19694"/>
                    <a:pt x="17280" y="19694"/>
                  </a:cubicBezTo>
                  <a:cubicBezTo>
                    <a:pt x="17280" y="19694"/>
                    <a:pt x="17280" y="19694"/>
                    <a:pt x="17280" y="19694"/>
                  </a:cubicBezTo>
                  <a:cubicBezTo>
                    <a:pt x="17280" y="19694"/>
                    <a:pt x="16663" y="19694"/>
                    <a:pt x="14194" y="18424"/>
                  </a:cubicBezTo>
                  <a:cubicBezTo>
                    <a:pt x="13577" y="18424"/>
                    <a:pt x="13577" y="18424"/>
                    <a:pt x="13577" y="18424"/>
                  </a:cubicBezTo>
                  <a:cubicBezTo>
                    <a:pt x="12343" y="21600"/>
                    <a:pt x="12343" y="21600"/>
                    <a:pt x="11726" y="21600"/>
                  </a:cubicBezTo>
                  <a:cubicBezTo>
                    <a:pt x="9874" y="21600"/>
                    <a:pt x="9874" y="21600"/>
                    <a:pt x="9874" y="21600"/>
                  </a:cubicBezTo>
                  <a:cubicBezTo>
                    <a:pt x="9257" y="21600"/>
                    <a:pt x="9257" y="21600"/>
                    <a:pt x="8023" y="18424"/>
                  </a:cubicBezTo>
                  <a:cubicBezTo>
                    <a:pt x="7406" y="18424"/>
                    <a:pt x="7406" y="18424"/>
                    <a:pt x="7406" y="18424"/>
                  </a:cubicBezTo>
                  <a:cubicBezTo>
                    <a:pt x="5554" y="19059"/>
                    <a:pt x="4320" y="19059"/>
                    <a:pt x="4320" y="19059"/>
                  </a:cubicBezTo>
                  <a:cubicBezTo>
                    <a:pt x="4320" y="19059"/>
                    <a:pt x="4320" y="19059"/>
                    <a:pt x="4320" y="19059"/>
                  </a:cubicBezTo>
                  <a:cubicBezTo>
                    <a:pt x="2469" y="17788"/>
                    <a:pt x="2469" y="17788"/>
                    <a:pt x="2469" y="17788"/>
                  </a:cubicBezTo>
                  <a:cubicBezTo>
                    <a:pt x="1851" y="17153"/>
                    <a:pt x="1851" y="17153"/>
                    <a:pt x="3086" y="14612"/>
                  </a:cubicBezTo>
                  <a:cubicBezTo>
                    <a:pt x="3086" y="13341"/>
                    <a:pt x="3086" y="13341"/>
                    <a:pt x="3086" y="13341"/>
                  </a:cubicBezTo>
                  <a:cubicBezTo>
                    <a:pt x="0" y="12071"/>
                    <a:pt x="0" y="12071"/>
                    <a:pt x="0" y="12071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9529"/>
                    <a:pt x="0" y="8894"/>
                    <a:pt x="3086" y="8259"/>
                  </a:cubicBezTo>
                  <a:cubicBezTo>
                    <a:pt x="3086" y="6988"/>
                    <a:pt x="3086" y="6988"/>
                    <a:pt x="3086" y="6988"/>
                  </a:cubicBezTo>
                  <a:cubicBezTo>
                    <a:pt x="1851" y="4447"/>
                    <a:pt x="2469" y="4447"/>
                    <a:pt x="2469" y="3812"/>
                  </a:cubicBezTo>
                  <a:cubicBezTo>
                    <a:pt x="4320" y="2541"/>
                    <a:pt x="4320" y="2541"/>
                    <a:pt x="4320" y="2541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4320" y="1906"/>
                    <a:pt x="4937" y="1906"/>
                    <a:pt x="7406" y="3176"/>
                  </a:cubicBezTo>
                  <a:cubicBezTo>
                    <a:pt x="8023" y="3176"/>
                    <a:pt x="8023" y="3176"/>
                    <a:pt x="8023" y="3176"/>
                  </a:cubicBezTo>
                  <a:cubicBezTo>
                    <a:pt x="9257" y="0"/>
                    <a:pt x="9257" y="0"/>
                    <a:pt x="9874" y="0"/>
                  </a:cubicBezTo>
                  <a:cubicBezTo>
                    <a:pt x="11726" y="0"/>
                    <a:pt x="11726" y="0"/>
                    <a:pt x="11726" y="0"/>
                  </a:cubicBezTo>
                  <a:cubicBezTo>
                    <a:pt x="12343" y="0"/>
                    <a:pt x="12343" y="0"/>
                    <a:pt x="13577" y="3176"/>
                  </a:cubicBezTo>
                  <a:cubicBezTo>
                    <a:pt x="14194" y="3176"/>
                    <a:pt x="14194" y="3176"/>
                    <a:pt x="14194" y="3176"/>
                  </a:cubicBezTo>
                  <a:cubicBezTo>
                    <a:pt x="16046" y="2541"/>
                    <a:pt x="16663" y="2541"/>
                    <a:pt x="17280" y="2541"/>
                  </a:cubicBezTo>
                  <a:cubicBezTo>
                    <a:pt x="17280" y="2541"/>
                    <a:pt x="17280" y="2541"/>
                    <a:pt x="17280" y="2541"/>
                  </a:cubicBezTo>
                  <a:cubicBezTo>
                    <a:pt x="19131" y="3812"/>
                    <a:pt x="19131" y="3812"/>
                    <a:pt x="19131" y="3812"/>
                  </a:cubicBezTo>
                  <a:cubicBezTo>
                    <a:pt x="19131" y="4447"/>
                    <a:pt x="19749" y="4447"/>
                    <a:pt x="17897" y="6988"/>
                  </a:cubicBezTo>
                  <a:cubicBezTo>
                    <a:pt x="18514" y="8259"/>
                    <a:pt x="18514" y="8259"/>
                    <a:pt x="18514" y="8259"/>
                  </a:cubicBezTo>
                  <a:cubicBezTo>
                    <a:pt x="21600" y="9529"/>
                    <a:pt x="21600" y="9529"/>
                    <a:pt x="21600" y="9529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071"/>
                    <a:pt x="21600" y="12706"/>
                    <a:pt x="18514" y="13341"/>
                  </a:cubicBezTo>
                  <a:close/>
                  <a:moveTo>
                    <a:pt x="10491" y="6988"/>
                  </a:moveTo>
                  <a:cubicBezTo>
                    <a:pt x="8640" y="6988"/>
                    <a:pt x="6789" y="8894"/>
                    <a:pt x="6789" y="10800"/>
                  </a:cubicBezTo>
                  <a:cubicBezTo>
                    <a:pt x="6789" y="12706"/>
                    <a:pt x="8640" y="14612"/>
                    <a:pt x="10491" y="14612"/>
                  </a:cubicBezTo>
                  <a:cubicBezTo>
                    <a:pt x="12960" y="14612"/>
                    <a:pt x="14811" y="12706"/>
                    <a:pt x="14811" y="10800"/>
                  </a:cubicBezTo>
                  <a:cubicBezTo>
                    <a:pt x="14811" y="8894"/>
                    <a:pt x="12960" y="6988"/>
                    <a:pt x="10491" y="6988"/>
                  </a:cubicBezTo>
                  <a:close/>
                  <a:moveTo>
                    <a:pt x="10491" y="6988"/>
                  </a:moveTo>
                  <a:cubicBezTo>
                    <a:pt x="10491" y="6988"/>
                    <a:pt x="10491" y="6988"/>
                    <a:pt x="10491" y="6988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" name="Shape 1953">
              <a:extLst>
                <a:ext uri="{FF2B5EF4-FFF2-40B4-BE49-F238E27FC236}">
                  <a16:creationId xmlns:a16="http://schemas.microsoft.com/office/drawing/2014/main" id="{1006AE1A-06E5-4086-854A-683301EF50F3}"/>
                </a:ext>
              </a:extLst>
            </p:cNvPr>
            <p:cNvSpPr/>
            <p:nvPr/>
          </p:nvSpPr>
          <p:spPr>
            <a:xfrm>
              <a:off x="3501646" y="7333148"/>
              <a:ext cx="226371" cy="219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13341"/>
                  </a:moveTo>
                  <a:cubicBezTo>
                    <a:pt x="17897" y="14612"/>
                    <a:pt x="17897" y="14612"/>
                    <a:pt x="17897" y="14612"/>
                  </a:cubicBezTo>
                  <a:cubicBezTo>
                    <a:pt x="19131" y="17153"/>
                    <a:pt x="19131" y="17153"/>
                    <a:pt x="19131" y="17788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6663" y="19059"/>
                    <a:pt x="16663" y="19059"/>
                    <a:pt x="14194" y="18424"/>
                  </a:cubicBezTo>
                  <a:cubicBezTo>
                    <a:pt x="13577" y="18424"/>
                    <a:pt x="13577" y="18424"/>
                    <a:pt x="13577" y="18424"/>
                  </a:cubicBezTo>
                  <a:cubicBezTo>
                    <a:pt x="12343" y="21600"/>
                    <a:pt x="11726" y="21600"/>
                    <a:pt x="11726" y="21600"/>
                  </a:cubicBezTo>
                  <a:cubicBezTo>
                    <a:pt x="9257" y="21600"/>
                    <a:pt x="9257" y="21600"/>
                    <a:pt x="9257" y="21600"/>
                  </a:cubicBezTo>
                  <a:cubicBezTo>
                    <a:pt x="9257" y="21600"/>
                    <a:pt x="9257" y="21600"/>
                    <a:pt x="8023" y="18424"/>
                  </a:cubicBezTo>
                  <a:cubicBezTo>
                    <a:pt x="6789" y="18424"/>
                    <a:pt x="6789" y="18424"/>
                    <a:pt x="6789" y="18424"/>
                  </a:cubicBezTo>
                  <a:cubicBezTo>
                    <a:pt x="5554" y="19059"/>
                    <a:pt x="4320" y="19059"/>
                    <a:pt x="4320" y="19059"/>
                  </a:cubicBezTo>
                  <a:cubicBezTo>
                    <a:pt x="3703" y="19059"/>
                    <a:pt x="3703" y="19059"/>
                    <a:pt x="3703" y="19059"/>
                  </a:cubicBezTo>
                  <a:cubicBezTo>
                    <a:pt x="2469" y="17788"/>
                    <a:pt x="2469" y="17788"/>
                    <a:pt x="2469" y="17788"/>
                  </a:cubicBezTo>
                  <a:cubicBezTo>
                    <a:pt x="1851" y="17153"/>
                    <a:pt x="1851" y="17153"/>
                    <a:pt x="3086" y="13976"/>
                  </a:cubicBezTo>
                  <a:cubicBezTo>
                    <a:pt x="3086" y="13341"/>
                    <a:pt x="3086" y="13341"/>
                    <a:pt x="3086" y="13341"/>
                  </a:cubicBezTo>
                  <a:cubicBezTo>
                    <a:pt x="0" y="12071"/>
                    <a:pt x="0" y="12071"/>
                    <a:pt x="0" y="12071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8894"/>
                    <a:pt x="0" y="8894"/>
                    <a:pt x="3086" y="7624"/>
                  </a:cubicBezTo>
                  <a:cubicBezTo>
                    <a:pt x="3086" y="6988"/>
                    <a:pt x="3086" y="6988"/>
                    <a:pt x="3086" y="6988"/>
                  </a:cubicBezTo>
                  <a:cubicBezTo>
                    <a:pt x="1851" y="4447"/>
                    <a:pt x="1851" y="3812"/>
                    <a:pt x="2469" y="3812"/>
                  </a:cubicBezTo>
                  <a:cubicBezTo>
                    <a:pt x="3703" y="1906"/>
                    <a:pt x="3703" y="1906"/>
                    <a:pt x="3703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4320" y="1906"/>
                    <a:pt x="4320" y="1906"/>
                    <a:pt x="6789" y="3176"/>
                  </a:cubicBezTo>
                  <a:cubicBezTo>
                    <a:pt x="8023" y="2541"/>
                    <a:pt x="8023" y="2541"/>
                    <a:pt x="8023" y="2541"/>
                  </a:cubicBezTo>
                  <a:cubicBezTo>
                    <a:pt x="9257" y="0"/>
                    <a:pt x="9257" y="0"/>
                    <a:pt x="9257" y="0"/>
                  </a:cubicBezTo>
                  <a:cubicBezTo>
                    <a:pt x="11726" y="0"/>
                    <a:pt x="11726" y="0"/>
                    <a:pt x="11726" y="0"/>
                  </a:cubicBezTo>
                  <a:cubicBezTo>
                    <a:pt x="12343" y="0"/>
                    <a:pt x="12343" y="0"/>
                    <a:pt x="13577" y="2541"/>
                  </a:cubicBezTo>
                  <a:cubicBezTo>
                    <a:pt x="14194" y="3176"/>
                    <a:pt x="14194" y="3176"/>
                    <a:pt x="14194" y="3176"/>
                  </a:cubicBezTo>
                  <a:cubicBezTo>
                    <a:pt x="16046" y="2541"/>
                    <a:pt x="16663" y="1906"/>
                    <a:pt x="17280" y="1906"/>
                  </a:cubicBezTo>
                  <a:cubicBezTo>
                    <a:pt x="17280" y="1906"/>
                    <a:pt x="17280" y="1906"/>
                    <a:pt x="17280" y="1906"/>
                  </a:cubicBezTo>
                  <a:cubicBezTo>
                    <a:pt x="19131" y="3812"/>
                    <a:pt x="19131" y="3812"/>
                    <a:pt x="19131" y="3812"/>
                  </a:cubicBezTo>
                  <a:cubicBezTo>
                    <a:pt x="19131" y="4447"/>
                    <a:pt x="19131" y="4447"/>
                    <a:pt x="17897" y="6988"/>
                  </a:cubicBezTo>
                  <a:cubicBezTo>
                    <a:pt x="18514" y="8259"/>
                    <a:pt x="18514" y="8259"/>
                    <a:pt x="18514" y="8259"/>
                  </a:cubicBezTo>
                  <a:cubicBezTo>
                    <a:pt x="21600" y="8894"/>
                    <a:pt x="21600" y="9529"/>
                    <a:pt x="21600" y="9529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071"/>
                    <a:pt x="21600" y="12071"/>
                    <a:pt x="18514" y="13341"/>
                  </a:cubicBezTo>
                  <a:close/>
                  <a:moveTo>
                    <a:pt x="10491" y="6988"/>
                  </a:moveTo>
                  <a:cubicBezTo>
                    <a:pt x="8640" y="6988"/>
                    <a:pt x="6789" y="8894"/>
                    <a:pt x="6789" y="10800"/>
                  </a:cubicBezTo>
                  <a:cubicBezTo>
                    <a:pt x="6789" y="12706"/>
                    <a:pt x="8640" y="14612"/>
                    <a:pt x="10491" y="14612"/>
                  </a:cubicBezTo>
                  <a:cubicBezTo>
                    <a:pt x="12960" y="14612"/>
                    <a:pt x="14194" y="12706"/>
                    <a:pt x="14194" y="10800"/>
                  </a:cubicBezTo>
                  <a:cubicBezTo>
                    <a:pt x="14194" y="8894"/>
                    <a:pt x="12960" y="6988"/>
                    <a:pt x="10491" y="6988"/>
                  </a:cubicBezTo>
                  <a:close/>
                  <a:moveTo>
                    <a:pt x="10491" y="6988"/>
                  </a:moveTo>
                  <a:cubicBezTo>
                    <a:pt x="10491" y="6988"/>
                    <a:pt x="10491" y="6988"/>
                    <a:pt x="10491" y="6988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" name="Shape 1954">
              <a:extLst>
                <a:ext uri="{FF2B5EF4-FFF2-40B4-BE49-F238E27FC236}">
                  <a16:creationId xmlns:a16="http://schemas.microsoft.com/office/drawing/2014/main" id="{5C53DB89-2815-494E-BBE8-DC5D52B2A76A}"/>
                </a:ext>
              </a:extLst>
            </p:cNvPr>
            <p:cNvSpPr/>
            <p:nvPr/>
          </p:nvSpPr>
          <p:spPr>
            <a:xfrm>
              <a:off x="4137333" y="4615911"/>
              <a:ext cx="226371" cy="219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13976"/>
                  </a:moveTo>
                  <a:cubicBezTo>
                    <a:pt x="18514" y="14612"/>
                    <a:pt x="18514" y="14612"/>
                    <a:pt x="18514" y="14612"/>
                  </a:cubicBezTo>
                  <a:cubicBezTo>
                    <a:pt x="19749" y="17788"/>
                    <a:pt x="19131" y="17788"/>
                    <a:pt x="19131" y="17788"/>
                  </a:cubicBezTo>
                  <a:cubicBezTo>
                    <a:pt x="17280" y="19694"/>
                    <a:pt x="17280" y="19694"/>
                    <a:pt x="17280" y="19694"/>
                  </a:cubicBezTo>
                  <a:cubicBezTo>
                    <a:pt x="17280" y="19694"/>
                    <a:pt x="17280" y="19694"/>
                    <a:pt x="17280" y="19694"/>
                  </a:cubicBezTo>
                  <a:cubicBezTo>
                    <a:pt x="17280" y="19694"/>
                    <a:pt x="17280" y="19694"/>
                    <a:pt x="17280" y="19694"/>
                  </a:cubicBezTo>
                  <a:cubicBezTo>
                    <a:pt x="17280" y="19694"/>
                    <a:pt x="16663" y="19694"/>
                    <a:pt x="14194" y="18424"/>
                  </a:cubicBezTo>
                  <a:cubicBezTo>
                    <a:pt x="13577" y="19059"/>
                    <a:pt x="13577" y="19059"/>
                    <a:pt x="13577" y="19059"/>
                  </a:cubicBezTo>
                  <a:cubicBezTo>
                    <a:pt x="12343" y="21600"/>
                    <a:pt x="12343" y="21600"/>
                    <a:pt x="11726" y="21600"/>
                  </a:cubicBezTo>
                  <a:cubicBezTo>
                    <a:pt x="9874" y="21600"/>
                    <a:pt x="9874" y="21600"/>
                    <a:pt x="9874" y="21600"/>
                  </a:cubicBezTo>
                  <a:cubicBezTo>
                    <a:pt x="9257" y="21600"/>
                    <a:pt x="9257" y="21600"/>
                    <a:pt x="8023" y="19059"/>
                  </a:cubicBezTo>
                  <a:cubicBezTo>
                    <a:pt x="7406" y="18424"/>
                    <a:pt x="7406" y="18424"/>
                    <a:pt x="7406" y="18424"/>
                  </a:cubicBezTo>
                  <a:cubicBezTo>
                    <a:pt x="5554" y="19059"/>
                    <a:pt x="4937" y="19694"/>
                    <a:pt x="4320" y="19694"/>
                  </a:cubicBezTo>
                  <a:cubicBezTo>
                    <a:pt x="4320" y="19694"/>
                    <a:pt x="4320" y="19694"/>
                    <a:pt x="4320" y="19694"/>
                  </a:cubicBezTo>
                  <a:cubicBezTo>
                    <a:pt x="2469" y="17788"/>
                    <a:pt x="2469" y="17788"/>
                    <a:pt x="2469" y="17788"/>
                  </a:cubicBezTo>
                  <a:cubicBezTo>
                    <a:pt x="2469" y="17788"/>
                    <a:pt x="1851" y="17788"/>
                    <a:pt x="3703" y="14612"/>
                  </a:cubicBezTo>
                  <a:cubicBezTo>
                    <a:pt x="3086" y="13976"/>
                    <a:pt x="3086" y="13976"/>
                    <a:pt x="3086" y="13976"/>
                  </a:cubicBezTo>
                  <a:cubicBezTo>
                    <a:pt x="0" y="12706"/>
                    <a:pt x="0" y="12706"/>
                    <a:pt x="0" y="12071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9529"/>
                    <a:pt x="0" y="9529"/>
                    <a:pt x="3086" y="8259"/>
                  </a:cubicBezTo>
                  <a:cubicBezTo>
                    <a:pt x="3703" y="7624"/>
                    <a:pt x="3703" y="7624"/>
                    <a:pt x="3703" y="7624"/>
                  </a:cubicBezTo>
                  <a:cubicBezTo>
                    <a:pt x="2469" y="4447"/>
                    <a:pt x="2469" y="4447"/>
                    <a:pt x="2469" y="4447"/>
                  </a:cubicBezTo>
                  <a:cubicBezTo>
                    <a:pt x="4320" y="2541"/>
                    <a:pt x="4320" y="2541"/>
                    <a:pt x="4320" y="2541"/>
                  </a:cubicBezTo>
                  <a:cubicBezTo>
                    <a:pt x="4320" y="2541"/>
                    <a:pt x="4320" y="2541"/>
                    <a:pt x="4320" y="2541"/>
                  </a:cubicBezTo>
                  <a:cubicBezTo>
                    <a:pt x="4320" y="2541"/>
                    <a:pt x="4320" y="2541"/>
                    <a:pt x="4320" y="2541"/>
                  </a:cubicBezTo>
                  <a:cubicBezTo>
                    <a:pt x="4320" y="2541"/>
                    <a:pt x="4937" y="2541"/>
                    <a:pt x="7406" y="3812"/>
                  </a:cubicBezTo>
                  <a:cubicBezTo>
                    <a:pt x="8023" y="3176"/>
                    <a:pt x="8023" y="3176"/>
                    <a:pt x="8023" y="3176"/>
                  </a:cubicBezTo>
                  <a:cubicBezTo>
                    <a:pt x="9257" y="0"/>
                    <a:pt x="9257" y="0"/>
                    <a:pt x="9874" y="0"/>
                  </a:cubicBezTo>
                  <a:cubicBezTo>
                    <a:pt x="11726" y="0"/>
                    <a:pt x="11726" y="0"/>
                    <a:pt x="11726" y="0"/>
                  </a:cubicBezTo>
                  <a:cubicBezTo>
                    <a:pt x="12343" y="0"/>
                    <a:pt x="12343" y="0"/>
                    <a:pt x="13577" y="3176"/>
                  </a:cubicBezTo>
                  <a:cubicBezTo>
                    <a:pt x="14194" y="3812"/>
                    <a:pt x="14194" y="3812"/>
                    <a:pt x="14194" y="3812"/>
                  </a:cubicBezTo>
                  <a:cubicBezTo>
                    <a:pt x="16046" y="2541"/>
                    <a:pt x="17280" y="2541"/>
                    <a:pt x="17280" y="2541"/>
                  </a:cubicBezTo>
                  <a:cubicBezTo>
                    <a:pt x="17280" y="2541"/>
                    <a:pt x="17280" y="2541"/>
                    <a:pt x="17280" y="2541"/>
                  </a:cubicBezTo>
                  <a:cubicBezTo>
                    <a:pt x="19131" y="4447"/>
                    <a:pt x="19131" y="4447"/>
                    <a:pt x="19131" y="4447"/>
                  </a:cubicBezTo>
                  <a:cubicBezTo>
                    <a:pt x="19749" y="4447"/>
                    <a:pt x="19749" y="4447"/>
                    <a:pt x="18514" y="7624"/>
                  </a:cubicBezTo>
                  <a:cubicBezTo>
                    <a:pt x="18514" y="8259"/>
                    <a:pt x="18514" y="8259"/>
                    <a:pt x="18514" y="8259"/>
                  </a:cubicBezTo>
                  <a:cubicBezTo>
                    <a:pt x="21600" y="9529"/>
                    <a:pt x="21600" y="9529"/>
                    <a:pt x="21600" y="10165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706"/>
                    <a:pt x="21600" y="12706"/>
                    <a:pt x="18514" y="13976"/>
                  </a:cubicBezTo>
                  <a:close/>
                  <a:moveTo>
                    <a:pt x="11109" y="6988"/>
                  </a:moveTo>
                  <a:cubicBezTo>
                    <a:pt x="8640" y="6988"/>
                    <a:pt x="6789" y="8894"/>
                    <a:pt x="6789" y="10800"/>
                  </a:cubicBezTo>
                  <a:cubicBezTo>
                    <a:pt x="6789" y="13341"/>
                    <a:pt x="8640" y="14612"/>
                    <a:pt x="11109" y="14612"/>
                  </a:cubicBezTo>
                  <a:cubicBezTo>
                    <a:pt x="12960" y="14612"/>
                    <a:pt x="14811" y="13341"/>
                    <a:pt x="14811" y="10800"/>
                  </a:cubicBezTo>
                  <a:cubicBezTo>
                    <a:pt x="14811" y="8894"/>
                    <a:pt x="12960" y="6988"/>
                    <a:pt x="11109" y="6988"/>
                  </a:cubicBezTo>
                  <a:close/>
                  <a:moveTo>
                    <a:pt x="11109" y="6988"/>
                  </a:moveTo>
                  <a:cubicBezTo>
                    <a:pt x="11109" y="6988"/>
                    <a:pt x="11109" y="6988"/>
                    <a:pt x="11109" y="6988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2" name="Shape 1955">
              <a:extLst>
                <a:ext uri="{FF2B5EF4-FFF2-40B4-BE49-F238E27FC236}">
                  <a16:creationId xmlns:a16="http://schemas.microsoft.com/office/drawing/2014/main" id="{7CF89731-6BA7-47A4-BD6F-B565734113C4}"/>
                </a:ext>
              </a:extLst>
            </p:cNvPr>
            <p:cNvSpPr/>
            <p:nvPr/>
          </p:nvSpPr>
          <p:spPr>
            <a:xfrm>
              <a:off x="3822879" y="3874327"/>
              <a:ext cx="226371" cy="219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13976"/>
                  </a:moveTo>
                  <a:cubicBezTo>
                    <a:pt x="18514" y="14612"/>
                    <a:pt x="18514" y="14612"/>
                    <a:pt x="18514" y="14612"/>
                  </a:cubicBezTo>
                  <a:cubicBezTo>
                    <a:pt x="19749" y="17788"/>
                    <a:pt x="19131" y="17788"/>
                    <a:pt x="19131" y="17788"/>
                  </a:cubicBezTo>
                  <a:cubicBezTo>
                    <a:pt x="17280" y="19694"/>
                    <a:pt x="17280" y="19694"/>
                    <a:pt x="17280" y="19694"/>
                  </a:cubicBezTo>
                  <a:cubicBezTo>
                    <a:pt x="17280" y="19694"/>
                    <a:pt x="17280" y="19694"/>
                    <a:pt x="17280" y="19694"/>
                  </a:cubicBezTo>
                  <a:cubicBezTo>
                    <a:pt x="17280" y="19694"/>
                    <a:pt x="17280" y="19694"/>
                    <a:pt x="17280" y="19694"/>
                  </a:cubicBezTo>
                  <a:cubicBezTo>
                    <a:pt x="17280" y="19694"/>
                    <a:pt x="16663" y="19694"/>
                    <a:pt x="14194" y="18424"/>
                  </a:cubicBezTo>
                  <a:cubicBezTo>
                    <a:pt x="13577" y="19059"/>
                    <a:pt x="13577" y="19059"/>
                    <a:pt x="13577" y="19059"/>
                  </a:cubicBezTo>
                  <a:cubicBezTo>
                    <a:pt x="12343" y="21600"/>
                    <a:pt x="12343" y="21600"/>
                    <a:pt x="11726" y="21600"/>
                  </a:cubicBezTo>
                  <a:cubicBezTo>
                    <a:pt x="9874" y="21600"/>
                    <a:pt x="9874" y="21600"/>
                    <a:pt x="9874" y="21600"/>
                  </a:cubicBezTo>
                  <a:cubicBezTo>
                    <a:pt x="9257" y="21600"/>
                    <a:pt x="9257" y="21600"/>
                    <a:pt x="8023" y="19059"/>
                  </a:cubicBezTo>
                  <a:cubicBezTo>
                    <a:pt x="7406" y="18424"/>
                    <a:pt x="7406" y="18424"/>
                    <a:pt x="7406" y="18424"/>
                  </a:cubicBezTo>
                  <a:cubicBezTo>
                    <a:pt x="5554" y="19059"/>
                    <a:pt x="4320" y="19694"/>
                    <a:pt x="4320" y="19694"/>
                  </a:cubicBezTo>
                  <a:cubicBezTo>
                    <a:pt x="4320" y="19694"/>
                    <a:pt x="4320" y="19694"/>
                    <a:pt x="4320" y="19694"/>
                  </a:cubicBezTo>
                  <a:cubicBezTo>
                    <a:pt x="2469" y="17788"/>
                    <a:pt x="2469" y="17788"/>
                    <a:pt x="2469" y="17788"/>
                  </a:cubicBezTo>
                  <a:cubicBezTo>
                    <a:pt x="1851" y="17788"/>
                    <a:pt x="1851" y="17788"/>
                    <a:pt x="3086" y="14612"/>
                  </a:cubicBezTo>
                  <a:cubicBezTo>
                    <a:pt x="3086" y="13976"/>
                    <a:pt x="3086" y="13976"/>
                    <a:pt x="3086" y="13976"/>
                  </a:cubicBezTo>
                  <a:cubicBezTo>
                    <a:pt x="0" y="12706"/>
                    <a:pt x="0" y="12706"/>
                    <a:pt x="0" y="12071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9529"/>
                    <a:pt x="0" y="9529"/>
                    <a:pt x="3086" y="8259"/>
                  </a:cubicBezTo>
                  <a:cubicBezTo>
                    <a:pt x="3703" y="7624"/>
                    <a:pt x="3703" y="7624"/>
                    <a:pt x="3703" y="7624"/>
                  </a:cubicBezTo>
                  <a:cubicBezTo>
                    <a:pt x="1851" y="4447"/>
                    <a:pt x="2469" y="4447"/>
                    <a:pt x="2469" y="4447"/>
                  </a:cubicBezTo>
                  <a:cubicBezTo>
                    <a:pt x="4320" y="2541"/>
                    <a:pt x="4320" y="2541"/>
                    <a:pt x="4320" y="2541"/>
                  </a:cubicBezTo>
                  <a:cubicBezTo>
                    <a:pt x="4320" y="2541"/>
                    <a:pt x="4320" y="2541"/>
                    <a:pt x="4320" y="2541"/>
                  </a:cubicBezTo>
                  <a:cubicBezTo>
                    <a:pt x="4320" y="2541"/>
                    <a:pt x="4320" y="2541"/>
                    <a:pt x="4320" y="2541"/>
                  </a:cubicBezTo>
                  <a:cubicBezTo>
                    <a:pt x="4320" y="2541"/>
                    <a:pt x="4937" y="2541"/>
                    <a:pt x="7406" y="3812"/>
                  </a:cubicBezTo>
                  <a:cubicBezTo>
                    <a:pt x="8023" y="3176"/>
                    <a:pt x="8023" y="3176"/>
                    <a:pt x="8023" y="3176"/>
                  </a:cubicBezTo>
                  <a:cubicBezTo>
                    <a:pt x="9257" y="0"/>
                    <a:pt x="9257" y="0"/>
                    <a:pt x="9874" y="0"/>
                  </a:cubicBezTo>
                  <a:cubicBezTo>
                    <a:pt x="11726" y="0"/>
                    <a:pt x="11726" y="0"/>
                    <a:pt x="11726" y="0"/>
                  </a:cubicBezTo>
                  <a:cubicBezTo>
                    <a:pt x="12343" y="0"/>
                    <a:pt x="12343" y="0"/>
                    <a:pt x="13577" y="3176"/>
                  </a:cubicBezTo>
                  <a:cubicBezTo>
                    <a:pt x="14194" y="3812"/>
                    <a:pt x="14194" y="3812"/>
                    <a:pt x="14194" y="3812"/>
                  </a:cubicBezTo>
                  <a:cubicBezTo>
                    <a:pt x="16046" y="2541"/>
                    <a:pt x="17280" y="2541"/>
                    <a:pt x="17280" y="2541"/>
                  </a:cubicBezTo>
                  <a:cubicBezTo>
                    <a:pt x="17280" y="2541"/>
                    <a:pt x="17280" y="2541"/>
                    <a:pt x="17280" y="2541"/>
                  </a:cubicBezTo>
                  <a:cubicBezTo>
                    <a:pt x="19131" y="4447"/>
                    <a:pt x="19131" y="4447"/>
                    <a:pt x="19131" y="4447"/>
                  </a:cubicBezTo>
                  <a:cubicBezTo>
                    <a:pt x="19749" y="4447"/>
                    <a:pt x="19749" y="4447"/>
                    <a:pt x="18514" y="7624"/>
                  </a:cubicBezTo>
                  <a:cubicBezTo>
                    <a:pt x="18514" y="8259"/>
                    <a:pt x="18514" y="8259"/>
                    <a:pt x="18514" y="8259"/>
                  </a:cubicBezTo>
                  <a:cubicBezTo>
                    <a:pt x="21600" y="9529"/>
                    <a:pt x="21600" y="9529"/>
                    <a:pt x="21600" y="10165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706"/>
                    <a:pt x="21600" y="12706"/>
                    <a:pt x="18514" y="13976"/>
                  </a:cubicBezTo>
                  <a:close/>
                  <a:moveTo>
                    <a:pt x="11109" y="6988"/>
                  </a:moveTo>
                  <a:cubicBezTo>
                    <a:pt x="8640" y="6988"/>
                    <a:pt x="6789" y="8894"/>
                    <a:pt x="6789" y="10800"/>
                  </a:cubicBezTo>
                  <a:cubicBezTo>
                    <a:pt x="6789" y="13341"/>
                    <a:pt x="8640" y="14612"/>
                    <a:pt x="11109" y="14612"/>
                  </a:cubicBezTo>
                  <a:cubicBezTo>
                    <a:pt x="12960" y="14612"/>
                    <a:pt x="14811" y="13341"/>
                    <a:pt x="14811" y="10800"/>
                  </a:cubicBezTo>
                  <a:cubicBezTo>
                    <a:pt x="14811" y="8894"/>
                    <a:pt x="12960" y="6988"/>
                    <a:pt x="11109" y="6988"/>
                  </a:cubicBezTo>
                  <a:close/>
                  <a:moveTo>
                    <a:pt x="11109" y="6988"/>
                  </a:moveTo>
                  <a:cubicBezTo>
                    <a:pt x="11109" y="6988"/>
                    <a:pt x="11109" y="6988"/>
                    <a:pt x="11109" y="6988"/>
                  </a:cubicBezTo>
                </a:path>
              </a:pathLst>
            </a:custGeom>
            <a:solidFill>
              <a:srgbClr val="44546A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3" name="Shape 1956">
              <a:extLst>
                <a:ext uri="{FF2B5EF4-FFF2-40B4-BE49-F238E27FC236}">
                  <a16:creationId xmlns:a16="http://schemas.microsoft.com/office/drawing/2014/main" id="{669F8AA5-D8D2-457F-87E3-7C9DCA4AFA2E}"/>
                </a:ext>
              </a:extLst>
            </p:cNvPr>
            <p:cNvSpPr/>
            <p:nvPr/>
          </p:nvSpPr>
          <p:spPr>
            <a:xfrm>
              <a:off x="3171445" y="4448122"/>
              <a:ext cx="226371" cy="219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13341"/>
                  </a:moveTo>
                  <a:cubicBezTo>
                    <a:pt x="17897" y="14612"/>
                    <a:pt x="17897" y="14612"/>
                    <a:pt x="17897" y="14612"/>
                  </a:cubicBezTo>
                  <a:cubicBezTo>
                    <a:pt x="19131" y="17153"/>
                    <a:pt x="19131" y="17153"/>
                    <a:pt x="19131" y="17788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6663" y="19059"/>
                    <a:pt x="16663" y="19059"/>
                    <a:pt x="14194" y="18424"/>
                  </a:cubicBezTo>
                  <a:cubicBezTo>
                    <a:pt x="13577" y="18424"/>
                    <a:pt x="13577" y="18424"/>
                    <a:pt x="13577" y="18424"/>
                  </a:cubicBezTo>
                  <a:cubicBezTo>
                    <a:pt x="12343" y="21600"/>
                    <a:pt x="11726" y="21600"/>
                    <a:pt x="11726" y="21600"/>
                  </a:cubicBezTo>
                  <a:cubicBezTo>
                    <a:pt x="9257" y="21600"/>
                    <a:pt x="9257" y="21600"/>
                    <a:pt x="9257" y="21600"/>
                  </a:cubicBezTo>
                  <a:cubicBezTo>
                    <a:pt x="9257" y="21600"/>
                    <a:pt x="9257" y="21600"/>
                    <a:pt x="8023" y="18424"/>
                  </a:cubicBezTo>
                  <a:cubicBezTo>
                    <a:pt x="6789" y="18424"/>
                    <a:pt x="6789" y="18424"/>
                    <a:pt x="6789" y="18424"/>
                  </a:cubicBezTo>
                  <a:cubicBezTo>
                    <a:pt x="5554" y="19059"/>
                    <a:pt x="4320" y="19059"/>
                    <a:pt x="4320" y="19059"/>
                  </a:cubicBezTo>
                  <a:cubicBezTo>
                    <a:pt x="3703" y="19059"/>
                    <a:pt x="3703" y="19059"/>
                    <a:pt x="3703" y="19059"/>
                  </a:cubicBezTo>
                  <a:cubicBezTo>
                    <a:pt x="2469" y="17788"/>
                    <a:pt x="2469" y="17788"/>
                    <a:pt x="2469" y="17788"/>
                  </a:cubicBezTo>
                  <a:cubicBezTo>
                    <a:pt x="1851" y="17153"/>
                    <a:pt x="1851" y="17153"/>
                    <a:pt x="3086" y="14612"/>
                  </a:cubicBezTo>
                  <a:cubicBezTo>
                    <a:pt x="3086" y="13341"/>
                    <a:pt x="3086" y="13341"/>
                    <a:pt x="3086" y="13341"/>
                  </a:cubicBezTo>
                  <a:cubicBezTo>
                    <a:pt x="0" y="12071"/>
                    <a:pt x="0" y="12071"/>
                    <a:pt x="0" y="12071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8894"/>
                    <a:pt x="0" y="8894"/>
                    <a:pt x="3086" y="8259"/>
                  </a:cubicBezTo>
                  <a:cubicBezTo>
                    <a:pt x="3086" y="6988"/>
                    <a:pt x="3086" y="6988"/>
                    <a:pt x="3086" y="6988"/>
                  </a:cubicBezTo>
                  <a:cubicBezTo>
                    <a:pt x="1851" y="4447"/>
                    <a:pt x="1851" y="3812"/>
                    <a:pt x="2469" y="3812"/>
                  </a:cubicBezTo>
                  <a:cubicBezTo>
                    <a:pt x="3703" y="1906"/>
                    <a:pt x="3703" y="1906"/>
                    <a:pt x="3703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4320" y="1906"/>
                    <a:pt x="4320" y="1906"/>
                    <a:pt x="6789" y="3176"/>
                  </a:cubicBezTo>
                  <a:cubicBezTo>
                    <a:pt x="8023" y="2541"/>
                    <a:pt x="8023" y="2541"/>
                    <a:pt x="8023" y="2541"/>
                  </a:cubicBezTo>
                  <a:cubicBezTo>
                    <a:pt x="9257" y="0"/>
                    <a:pt x="9257" y="0"/>
                    <a:pt x="9257" y="0"/>
                  </a:cubicBezTo>
                  <a:cubicBezTo>
                    <a:pt x="11726" y="0"/>
                    <a:pt x="11726" y="0"/>
                    <a:pt x="11726" y="0"/>
                  </a:cubicBezTo>
                  <a:cubicBezTo>
                    <a:pt x="12343" y="0"/>
                    <a:pt x="12343" y="0"/>
                    <a:pt x="13577" y="2541"/>
                  </a:cubicBezTo>
                  <a:cubicBezTo>
                    <a:pt x="14194" y="3176"/>
                    <a:pt x="14194" y="3176"/>
                    <a:pt x="14194" y="3176"/>
                  </a:cubicBezTo>
                  <a:cubicBezTo>
                    <a:pt x="16046" y="2541"/>
                    <a:pt x="16663" y="1906"/>
                    <a:pt x="17280" y="1906"/>
                  </a:cubicBezTo>
                  <a:cubicBezTo>
                    <a:pt x="17280" y="1906"/>
                    <a:pt x="17280" y="1906"/>
                    <a:pt x="17280" y="1906"/>
                  </a:cubicBezTo>
                  <a:cubicBezTo>
                    <a:pt x="19131" y="3812"/>
                    <a:pt x="19131" y="3812"/>
                    <a:pt x="19131" y="3812"/>
                  </a:cubicBezTo>
                  <a:cubicBezTo>
                    <a:pt x="19131" y="4447"/>
                    <a:pt x="19131" y="4447"/>
                    <a:pt x="17897" y="6988"/>
                  </a:cubicBezTo>
                  <a:cubicBezTo>
                    <a:pt x="18514" y="8259"/>
                    <a:pt x="18514" y="8259"/>
                    <a:pt x="18514" y="8259"/>
                  </a:cubicBezTo>
                  <a:cubicBezTo>
                    <a:pt x="21600" y="8894"/>
                    <a:pt x="21600" y="9529"/>
                    <a:pt x="21600" y="9529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071"/>
                    <a:pt x="21600" y="12071"/>
                    <a:pt x="18514" y="13341"/>
                  </a:cubicBezTo>
                  <a:close/>
                  <a:moveTo>
                    <a:pt x="10491" y="6988"/>
                  </a:moveTo>
                  <a:cubicBezTo>
                    <a:pt x="8640" y="6988"/>
                    <a:pt x="6789" y="8894"/>
                    <a:pt x="6789" y="10800"/>
                  </a:cubicBezTo>
                  <a:cubicBezTo>
                    <a:pt x="6789" y="12706"/>
                    <a:pt x="8640" y="14612"/>
                    <a:pt x="10491" y="14612"/>
                  </a:cubicBezTo>
                  <a:cubicBezTo>
                    <a:pt x="12960" y="14612"/>
                    <a:pt x="14194" y="12706"/>
                    <a:pt x="14194" y="10800"/>
                  </a:cubicBezTo>
                  <a:cubicBezTo>
                    <a:pt x="14194" y="8894"/>
                    <a:pt x="12960" y="6988"/>
                    <a:pt x="10491" y="6988"/>
                  </a:cubicBezTo>
                  <a:close/>
                  <a:moveTo>
                    <a:pt x="10491" y="6988"/>
                  </a:moveTo>
                  <a:cubicBezTo>
                    <a:pt x="10491" y="6988"/>
                    <a:pt x="10491" y="6988"/>
                    <a:pt x="10491" y="6988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4" name="Shape 1957">
              <a:extLst>
                <a:ext uri="{FF2B5EF4-FFF2-40B4-BE49-F238E27FC236}">
                  <a16:creationId xmlns:a16="http://schemas.microsoft.com/office/drawing/2014/main" id="{E87C2D23-F8DC-4114-823F-B2A5AA1DEB40}"/>
                </a:ext>
              </a:extLst>
            </p:cNvPr>
            <p:cNvSpPr/>
            <p:nvPr/>
          </p:nvSpPr>
          <p:spPr>
            <a:xfrm>
              <a:off x="2269225" y="3186213"/>
              <a:ext cx="226370" cy="219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13341"/>
                  </a:moveTo>
                  <a:cubicBezTo>
                    <a:pt x="17897" y="14612"/>
                    <a:pt x="17897" y="14612"/>
                    <a:pt x="17897" y="14612"/>
                  </a:cubicBezTo>
                  <a:cubicBezTo>
                    <a:pt x="19131" y="17153"/>
                    <a:pt x="19131" y="17788"/>
                    <a:pt x="19131" y="17788"/>
                  </a:cubicBezTo>
                  <a:cubicBezTo>
                    <a:pt x="17280" y="19694"/>
                    <a:pt x="17280" y="19694"/>
                    <a:pt x="17280" y="19694"/>
                  </a:cubicBezTo>
                  <a:cubicBezTo>
                    <a:pt x="17280" y="19694"/>
                    <a:pt x="17280" y="19694"/>
                    <a:pt x="17280" y="19694"/>
                  </a:cubicBezTo>
                  <a:cubicBezTo>
                    <a:pt x="17280" y="19694"/>
                    <a:pt x="17280" y="19694"/>
                    <a:pt x="17280" y="19694"/>
                  </a:cubicBezTo>
                  <a:cubicBezTo>
                    <a:pt x="17280" y="19694"/>
                    <a:pt x="16663" y="19694"/>
                    <a:pt x="14194" y="18424"/>
                  </a:cubicBezTo>
                  <a:cubicBezTo>
                    <a:pt x="13577" y="19059"/>
                    <a:pt x="13577" y="19059"/>
                    <a:pt x="13577" y="19059"/>
                  </a:cubicBezTo>
                  <a:cubicBezTo>
                    <a:pt x="12343" y="21600"/>
                    <a:pt x="12343" y="21600"/>
                    <a:pt x="11726" y="21600"/>
                  </a:cubicBezTo>
                  <a:cubicBezTo>
                    <a:pt x="9874" y="21600"/>
                    <a:pt x="9874" y="21600"/>
                    <a:pt x="9874" y="21600"/>
                  </a:cubicBezTo>
                  <a:cubicBezTo>
                    <a:pt x="9257" y="21600"/>
                    <a:pt x="9257" y="21600"/>
                    <a:pt x="8023" y="19059"/>
                  </a:cubicBezTo>
                  <a:cubicBezTo>
                    <a:pt x="7406" y="18424"/>
                    <a:pt x="7406" y="18424"/>
                    <a:pt x="7406" y="18424"/>
                  </a:cubicBezTo>
                  <a:cubicBezTo>
                    <a:pt x="5554" y="19059"/>
                    <a:pt x="4320" y="19694"/>
                    <a:pt x="4320" y="19694"/>
                  </a:cubicBezTo>
                  <a:cubicBezTo>
                    <a:pt x="4320" y="19694"/>
                    <a:pt x="4320" y="19694"/>
                    <a:pt x="4320" y="19694"/>
                  </a:cubicBezTo>
                  <a:cubicBezTo>
                    <a:pt x="2469" y="17788"/>
                    <a:pt x="2469" y="17788"/>
                    <a:pt x="2469" y="17788"/>
                  </a:cubicBezTo>
                  <a:cubicBezTo>
                    <a:pt x="1851" y="17788"/>
                    <a:pt x="1851" y="17153"/>
                    <a:pt x="3086" y="14612"/>
                  </a:cubicBezTo>
                  <a:cubicBezTo>
                    <a:pt x="3086" y="13341"/>
                    <a:pt x="3086" y="13341"/>
                    <a:pt x="3086" y="13341"/>
                  </a:cubicBezTo>
                  <a:cubicBezTo>
                    <a:pt x="0" y="12706"/>
                    <a:pt x="0" y="12071"/>
                    <a:pt x="0" y="12071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9529"/>
                    <a:pt x="0" y="9529"/>
                    <a:pt x="3086" y="8259"/>
                  </a:cubicBezTo>
                  <a:cubicBezTo>
                    <a:pt x="3086" y="6988"/>
                    <a:pt x="3086" y="6988"/>
                    <a:pt x="3086" y="6988"/>
                  </a:cubicBezTo>
                  <a:cubicBezTo>
                    <a:pt x="1851" y="4447"/>
                    <a:pt x="2469" y="4447"/>
                    <a:pt x="2469" y="3812"/>
                  </a:cubicBezTo>
                  <a:cubicBezTo>
                    <a:pt x="4320" y="2541"/>
                    <a:pt x="4320" y="2541"/>
                    <a:pt x="4320" y="2541"/>
                  </a:cubicBezTo>
                  <a:cubicBezTo>
                    <a:pt x="4320" y="2541"/>
                    <a:pt x="4320" y="2541"/>
                    <a:pt x="4320" y="2541"/>
                  </a:cubicBezTo>
                  <a:cubicBezTo>
                    <a:pt x="4320" y="2541"/>
                    <a:pt x="4320" y="2541"/>
                    <a:pt x="4320" y="2541"/>
                  </a:cubicBezTo>
                  <a:cubicBezTo>
                    <a:pt x="4320" y="2541"/>
                    <a:pt x="4937" y="2541"/>
                    <a:pt x="7406" y="3176"/>
                  </a:cubicBezTo>
                  <a:cubicBezTo>
                    <a:pt x="8023" y="3176"/>
                    <a:pt x="8023" y="3176"/>
                    <a:pt x="8023" y="3176"/>
                  </a:cubicBezTo>
                  <a:cubicBezTo>
                    <a:pt x="9257" y="0"/>
                    <a:pt x="9257" y="0"/>
                    <a:pt x="9874" y="0"/>
                  </a:cubicBezTo>
                  <a:cubicBezTo>
                    <a:pt x="11726" y="0"/>
                    <a:pt x="11726" y="0"/>
                    <a:pt x="11726" y="0"/>
                  </a:cubicBezTo>
                  <a:cubicBezTo>
                    <a:pt x="12343" y="0"/>
                    <a:pt x="12343" y="0"/>
                    <a:pt x="13577" y="3176"/>
                  </a:cubicBezTo>
                  <a:cubicBezTo>
                    <a:pt x="14194" y="3176"/>
                    <a:pt x="14194" y="3176"/>
                    <a:pt x="14194" y="3176"/>
                  </a:cubicBezTo>
                  <a:cubicBezTo>
                    <a:pt x="16046" y="2541"/>
                    <a:pt x="16663" y="2541"/>
                    <a:pt x="17280" y="2541"/>
                  </a:cubicBezTo>
                  <a:cubicBezTo>
                    <a:pt x="17280" y="2541"/>
                    <a:pt x="17280" y="2541"/>
                    <a:pt x="17280" y="2541"/>
                  </a:cubicBezTo>
                  <a:cubicBezTo>
                    <a:pt x="19131" y="3812"/>
                    <a:pt x="19131" y="3812"/>
                    <a:pt x="19131" y="3812"/>
                  </a:cubicBezTo>
                  <a:cubicBezTo>
                    <a:pt x="19131" y="4447"/>
                    <a:pt x="19749" y="4447"/>
                    <a:pt x="17897" y="7624"/>
                  </a:cubicBezTo>
                  <a:cubicBezTo>
                    <a:pt x="18514" y="8259"/>
                    <a:pt x="18514" y="8259"/>
                    <a:pt x="18514" y="8259"/>
                  </a:cubicBezTo>
                  <a:cubicBezTo>
                    <a:pt x="21600" y="9529"/>
                    <a:pt x="21600" y="9529"/>
                    <a:pt x="21600" y="9529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706"/>
                    <a:pt x="21600" y="12706"/>
                    <a:pt x="18514" y="13341"/>
                  </a:cubicBezTo>
                  <a:close/>
                  <a:moveTo>
                    <a:pt x="10491" y="6988"/>
                  </a:moveTo>
                  <a:cubicBezTo>
                    <a:pt x="8640" y="6988"/>
                    <a:pt x="6789" y="8894"/>
                    <a:pt x="6789" y="10800"/>
                  </a:cubicBezTo>
                  <a:cubicBezTo>
                    <a:pt x="6789" y="12706"/>
                    <a:pt x="8640" y="14612"/>
                    <a:pt x="10491" y="14612"/>
                  </a:cubicBezTo>
                  <a:cubicBezTo>
                    <a:pt x="12960" y="14612"/>
                    <a:pt x="14194" y="12706"/>
                    <a:pt x="14194" y="10800"/>
                  </a:cubicBezTo>
                  <a:cubicBezTo>
                    <a:pt x="14194" y="8894"/>
                    <a:pt x="12960" y="6988"/>
                    <a:pt x="10491" y="6988"/>
                  </a:cubicBezTo>
                  <a:close/>
                  <a:moveTo>
                    <a:pt x="10491" y="6988"/>
                  </a:moveTo>
                  <a:cubicBezTo>
                    <a:pt x="10491" y="6988"/>
                    <a:pt x="10491" y="6988"/>
                    <a:pt x="10491" y="6988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5" name="Shape 1958">
              <a:extLst>
                <a:ext uri="{FF2B5EF4-FFF2-40B4-BE49-F238E27FC236}">
                  <a16:creationId xmlns:a16="http://schemas.microsoft.com/office/drawing/2014/main" id="{EA423E52-AA61-439C-A0C7-B0F4D84C9CA5}"/>
                </a:ext>
              </a:extLst>
            </p:cNvPr>
            <p:cNvSpPr/>
            <p:nvPr/>
          </p:nvSpPr>
          <p:spPr>
            <a:xfrm>
              <a:off x="1415363" y="3654714"/>
              <a:ext cx="219406" cy="219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059" y="13341"/>
                  </a:moveTo>
                  <a:cubicBezTo>
                    <a:pt x="18424" y="14612"/>
                    <a:pt x="18424" y="14612"/>
                    <a:pt x="18424" y="14612"/>
                  </a:cubicBezTo>
                  <a:cubicBezTo>
                    <a:pt x="19694" y="17153"/>
                    <a:pt x="19694" y="17788"/>
                    <a:pt x="19694" y="17788"/>
                  </a:cubicBezTo>
                  <a:cubicBezTo>
                    <a:pt x="17788" y="19059"/>
                    <a:pt x="17788" y="19059"/>
                    <a:pt x="17788" y="19059"/>
                  </a:cubicBezTo>
                  <a:cubicBezTo>
                    <a:pt x="17788" y="19694"/>
                    <a:pt x="17788" y="19694"/>
                    <a:pt x="17788" y="19694"/>
                  </a:cubicBezTo>
                  <a:cubicBezTo>
                    <a:pt x="17153" y="19694"/>
                    <a:pt x="17153" y="19694"/>
                    <a:pt x="17153" y="19694"/>
                  </a:cubicBezTo>
                  <a:cubicBezTo>
                    <a:pt x="17153" y="19694"/>
                    <a:pt x="17153" y="19694"/>
                    <a:pt x="14612" y="18424"/>
                  </a:cubicBezTo>
                  <a:cubicBezTo>
                    <a:pt x="13341" y="18424"/>
                    <a:pt x="13341" y="18424"/>
                    <a:pt x="13341" y="18424"/>
                  </a:cubicBezTo>
                  <a:cubicBezTo>
                    <a:pt x="12706" y="21600"/>
                    <a:pt x="12071" y="21600"/>
                    <a:pt x="12071" y="21600"/>
                  </a:cubicBezTo>
                  <a:cubicBezTo>
                    <a:pt x="9529" y="21600"/>
                    <a:pt x="9529" y="21600"/>
                    <a:pt x="9529" y="21600"/>
                  </a:cubicBezTo>
                  <a:cubicBezTo>
                    <a:pt x="9529" y="21600"/>
                    <a:pt x="8894" y="21600"/>
                    <a:pt x="8259" y="18424"/>
                  </a:cubicBezTo>
                  <a:cubicBezTo>
                    <a:pt x="6988" y="18424"/>
                    <a:pt x="6988" y="18424"/>
                    <a:pt x="6988" y="18424"/>
                  </a:cubicBezTo>
                  <a:cubicBezTo>
                    <a:pt x="5718" y="19059"/>
                    <a:pt x="4447" y="19694"/>
                    <a:pt x="4447" y="19694"/>
                  </a:cubicBezTo>
                  <a:cubicBezTo>
                    <a:pt x="3812" y="19694"/>
                    <a:pt x="3812" y="19694"/>
                    <a:pt x="3812" y="19694"/>
                  </a:cubicBezTo>
                  <a:cubicBezTo>
                    <a:pt x="1906" y="17788"/>
                    <a:pt x="1906" y="17788"/>
                    <a:pt x="1906" y="17788"/>
                  </a:cubicBezTo>
                  <a:cubicBezTo>
                    <a:pt x="1906" y="17153"/>
                    <a:pt x="1906" y="17153"/>
                    <a:pt x="3176" y="14612"/>
                  </a:cubicBezTo>
                  <a:cubicBezTo>
                    <a:pt x="2541" y="13341"/>
                    <a:pt x="2541" y="13341"/>
                    <a:pt x="2541" y="13341"/>
                  </a:cubicBezTo>
                  <a:cubicBezTo>
                    <a:pt x="0" y="12706"/>
                    <a:pt x="0" y="12071"/>
                    <a:pt x="0" y="12071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9529"/>
                    <a:pt x="0" y="9529"/>
                    <a:pt x="2541" y="8259"/>
                  </a:cubicBezTo>
                  <a:cubicBezTo>
                    <a:pt x="3176" y="6988"/>
                    <a:pt x="3176" y="6988"/>
                    <a:pt x="3176" y="6988"/>
                  </a:cubicBezTo>
                  <a:cubicBezTo>
                    <a:pt x="1906" y="4447"/>
                    <a:pt x="1906" y="4447"/>
                    <a:pt x="2541" y="3812"/>
                  </a:cubicBezTo>
                  <a:cubicBezTo>
                    <a:pt x="3812" y="2541"/>
                    <a:pt x="3812" y="2541"/>
                    <a:pt x="3812" y="2541"/>
                  </a:cubicBezTo>
                  <a:cubicBezTo>
                    <a:pt x="3812" y="2541"/>
                    <a:pt x="3812" y="2541"/>
                    <a:pt x="3812" y="2541"/>
                  </a:cubicBezTo>
                  <a:cubicBezTo>
                    <a:pt x="4447" y="2541"/>
                    <a:pt x="4447" y="2541"/>
                    <a:pt x="4447" y="2541"/>
                  </a:cubicBezTo>
                  <a:cubicBezTo>
                    <a:pt x="4447" y="2541"/>
                    <a:pt x="4447" y="2541"/>
                    <a:pt x="6988" y="3176"/>
                  </a:cubicBezTo>
                  <a:cubicBezTo>
                    <a:pt x="8259" y="3176"/>
                    <a:pt x="8259" y="3176"/>
                    <a:pt x="8259" y="3176"/>
                  </a:cubicBezTo>
                  <a:cubicBezTo>
                    <a:pt x="9529" y="0"/>
                    <a:pt x="9529" y="0"/>
                    <a:pt x="9529" y="0"/>
                  </a:cubicBezTo>
                  <a:cubicBezTo>
                    <a:pt x="12071" y="0"/>
                    <a:pt x="12071" y="0"/>
                    <a:pt x="12071" y="0"/>
                  </a:cubicBezTo>
                  <a:cubicBezTo>
                    <a:pt x="12706" y="0"/>
                    <a:pt x="12706" y="0"/>
                    <a:pt x="13341" y="3176"/>
                  </a:cubicBezTo>
                  <a:cubicBezTo>
                    <a:pt x="14612" y="3176"/>
                    <a:pt x="14612" y="3176"/>
                    <a:pt x="14612" y="3176"/>
                  </a:cubicBezTo>
                  <a:cubicBezTo>
                    <a:pt x="16518" y="2541"/>
                    <a:pt x="17153" y="2541"/>
                    <a:pt x="17788" y="2541"/>
                  </a:cubicBezTo>
                  <a:cubicBezTo>
                    <a:pt x="17788" y="2541"/>
                    <a:pt x="17788" y="2541"/>
                    <a:pt x="17788" y="2541"/>
                  </a:cubicBezTo>
                  <a:cubicBezTo>
                    <a:pt x="19694" y="3812"/>
                    <a:pt x="19694" y="3812"/>
                    <a:pt x="19694" y="3812"/>
                  </a:cubicBezTo>
                  <a:cubicBezTo>
                    <a:pt x="19694" y="4447"/>
                    <a:pt x="19694" y="4447"/>
                    <a:pt x="18424" y="6988"/>
                  </a:cubicBezTo>
                  <a:cubicBezTo>
                    <a:pt x="19059" y="8259"/>
                    <a:pt x="19059" y="8259"/>
                    <a:pt x="19059" y="8259"/>
                  </a:cubicBezTo>
                  <a:cubicBezTo>
                    <a:pt x="21600" y="9529"/>
                    <a:pt x="21600" y="9529"/>
                    <a:pt x="21600" y="9529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706"/>
                    <a:pt x="21600" y="12706"/>
                    <a:pt x="19059" y="13341"/>
                  </a:cubicBezTo>
                  <a:close/>
                  <a:moveTo>
                    <a:pt x="10800" y="6988"/>
                  </a:moveTo>
                  <a:cubicBezTo>
                    <a:pt x="8894" y="6988"/>
                    <a:pt x="6988" y="8894"/>
                    <a:pt x="6988" y="10800"/>
                  </a:cubicBezTo>
                  <a:cubicBezTo>
                    <a:pt x="6988" y="12706"/>
                    <a:pt x="8894" y="14612"/>
                    <a:pt x="10800" y="14612"/>
                  </a:cubicBezTo>
                  <a:cubicBezTo>
                    <a:pt x="12706" y="14612"/>
                    <a:pt x="14612" y="12706"/>
                    <a:pt x="14612" y="10800"/>
                  </a:cubicBezTo>
                  <a:cubicBezTo>
                    <a:pt x="14612" y="8894"/>
                    <a:pt x="12706" y="6988"/>
                    <a:pt x="10800" y="6988"/>
                  </a:cubicBezTo>
                  <a:close/>
                  <a:moveTo>
                    <a:pt x="10800" y="6988"/>
                  </a:moveTo>
                  <a:cubicBezTo>
                    <a:pt x="10800" y="6988"/>
                    <a:pt x="10800" y="6988"/>
                    <a:pt x="10800" y="6988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6" name="Shape 1959">
              <a:extLst>
                <a:ext uri="{FF2B5EF4-FFF2-40B4-BE49-F238E27FC236}">
                  <a16:creationId xmlns:a16="http://schemas.microsoft.com/office/drawing/2014/main" id="{B719AABE-BE22-4218-9166-1A6167AC99BD}"/>
                </a:ext>
              </a:extLst>
            </p:cNvPr>
            <p:cNvSpPr/>
            <p:nvPr/>
          </p:nvSpPr>
          <p:spPr>
            <a:xfrm>
              <a:off x="1249846" y="5191978"/>
              <a:ext cx="219405" cy="219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059" y="13341"/>
                  </a:moveTo>
                  <a:cubicBezTo>
                    <a:pt x="18424" y="14612"/>
                    <a:pt x="18424" y="14612"/>
                    <a:pt x="18424" y="14612"/>
                  </a:cubicBezTo>
                  <a:cubicBezTo>
                    <a:pt x="19694" y="17153"/>
                    <a:pt x="19694" y="17153"/>
                    <a:pt x="19694" y="17788"/>
                  </a:cubicBezTo>
                  <a:cubicBezTo>
                    <a:pt x="17788" y="19059"/>
                    <a:pt x="17788" y="19059"/>
                    <a:pt x="17788" y="19059"/>
                  </a:cubicBezTo>
                  <a:cubicBezTo>
                    <a:pt x="17788" y="19059"/>
                    <a:pt x="17788" y="19059"/>
                    <a:pt x="17788" y="19059"/>
                  </a:cubicBezTo>
                  <a:cubicBezTo>
                    <a:pt x="17153" y="19059"/>
                    <a:pt x="17153" y="19059"/>
                    <a:pt x="17153" y="19059"/>
                  </a:cubicBezTo>
                  <a:cubicBezTo>
                    <a:pt x="17153" y="19059"/>
                    <a:pt x="17153" y="19059"/>
                    <a:pt x="14612" y="18424"/>
                  </a:cubicBezTo>
                  <a:cubicBezTo>
                    <a:pt x="13341" y="18424"/>
                    <a:pt x="13341" y="18424"/>
                    <a:pt x="13341" y="18424"/>
                  </a:cubicBezTo>
                  <a:cubicBezTo>
                    <a:pt x="12706" y="21600"/>
                    <a:pt x="12071" y="21600"/>
                    <a:pt x="12071" y="21600"/>
                  </a:cubicBezTo>
                  <a:cubicBezTo>
                    <a:pt x="9529" y="21600"/>
                    <a:pt x="9529" y="21600"/>
                    <a:pt x="9529" y="21600"/>
                  </a:cubicBezTo>
                  <a:cubicBezTo>
                    <a:pt x="9529" y="21600"/>
                    <a:pt x="8894" y="21600"/>
                    <a:pt x="8259" y="18424"/>
                  </a:cubicBezTo>
                  <a:cubicBezTo>
                    <a:pt x="6988" y="18424"/>
                    <a:pt x="6988" y="18424"/>
                    <a:pt x="6988" y="18424"/>
                  </a:cubicBezTo>
                  <a:cubicBezTo>
                    <a:pt x="5718" y="19059"/>
                    <a:pt x="4447" y="19059"/>
                    <a:pt x="4447" y="19059"/>
                  </a:cubicBezTo>
                  <a:cubicBezTo>
                    <a:pt x="3812" y="19059"/>
                    <a:pt x="3812" y="19059"/>
                    <a:pt x="3812" y="19059"/>
                  </a:cubicBezTo>
                  <a:cubicBezTo>
                    <a:pt x="1906" y="17788"/>
                    <a:pt x="1906" y="17788"/>
                    <a:pt x="1906" y="17788"/>
                  </a:cubicBezTo>
                  <a:cubicBezTo>
                    <a:pt x="1906" y="17153"/>
                    <a:pt x="1906" y="17153"/>
                    <a:pt x="3176" y="14612"/>
                  </a:cubicBezTo>
                  <a:cubicBezTo>
                    <a:pt x="2541" y="13341"/>
                    <a:pt x="2541" y="13341"/>
                    <a:pt x="2541" y="13341"/>
                  </a:cubicBezTo>
                  <a:cubicBezTo>
                    <a:pt x="0" y="12071"/>
                    <a:pt x="0" y="12071"/>
                    <a:pt x="0" y="12071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8894"/>
                    <a:pt x="0" y="8894"/>
                    <a:pt x="2541" y="8259"/>
                  </a:cubicBezTo>
                  <a:cubicBezTo>
                    <a:pt x="3176" y="6988"/>
                    <a:pt x="3176" y="6988"/>
                    <a:pt x="3176" y="6988"/>
                  </a:cubicBezTo>
                  <a:cubicBezTo>
                    <a:pt x="1906" y="4447"/>
                    <a:pt x="1906" y="3812"/>
                    <a:pt x="2541" y="3812"/>
                  </a:cubicBezTo>
                  <a:cubicBezTo>
                    <a:pt x="3812" y="1906"/>
                    <a:pt x="3812" y="1906"/>
                    <a:pt x="3812" y="1906"/>
                  </a:cubicBezTo>
                  <a:cubicBezTo>
                    <a:pt x="3812" y="1906"/>
                    <a:pt x="3812" y="1906"/>
                    <a:pt x="3812" y="1906"/>
                  </a:cubicBezTo>
                  <a:cubicBezTo>
                    <a:pt x="4447" y="1906"/>
                    <a:pt x="4447" y="1906"/>
                    <a:pt x="4447" y="1906"/>
                  </a:cubicBezTo>
                  <a:cubicBezTo>
                    <a:pt x="4447" y="1906"/>
                    <a:pt x="4447" y="1906"/>
                    <a:pt x="6988" y="3176"/>
                  </a:cubicBezTo>
                  <a:cubicBezTo>
                    <a:pt x="8259" y="2541"/>
                    <a:pt x="8259" y="2541"/>
                    <a:pt x="8259" y="2541"/>
                  </a:cubicBezTo>
                  <a:cubicBezTo>
                    <a:pt x="9529" y="0"/>
                    <a:pt x="9529" y="0"/>
                    <a:pt x="9529" y="0"/>
                  </a:cubicBezTo>
                  <a:cubicBezTo>
                    <a:pt x="12071" y="0"/>
                    <a:pt x="12071" y="0"/>
                    <a:pt x="12071" y="0"/>
                  </a:cubicBezTo>
                  <a:cubicBezTo>
                    <a:pt x="12706" y="0"/>
                    <a:pt x="12706" y="0"/>
                    <a:pt x="13341" y="2541"/>
                  </a:cubicBezTo>
                  <a:cubicBezTo>
                    <a:pt x="14612" y="3176"/>
                    <a:pt x="14612" y="3176"/>
                    <a:pt x="14612" y="3176"/>
                  </a:cubicBezTo>
                  <a:cubicBezTo>
                    <a:pt x="16518" y="2541"/>
                    <a:pt x="17153" y="1906"/>
                    <a:pt x="17788" y="1906"/>
                  </a:cubicBezTo>
                  <a:cubicBezTo>
                    <a:pt x="17788" y="1906"/>
                    <a:pt x="17788" y="1906"/>
                    <a:pt x="17788" y="1906"/>
                  </a:cubicBezTo>
                  <a:cubicBezTo>
                    <a:pt x="19694" y="3812"/>
                    <a:pt x="19694" y="3812"/>
                    <a:pt x="19694" y="3812"/>
                  </a:cubicBezTo>
                  <a:cubicBezTo>
                    <a:pt x="19694" y="4447"/>
                    <a:pt x="19694" y="4447"/>
                    <a:pt x="18424" y="6988"/>
                  </a:cubicBezTo>
                  <a:cubicBezTo>
                    <a:pt x="19059" y="8259"/>
                    <a:pt x="19059" y="8259"/>
                    <a:pt x="19059" y="8259"/>
                  </a:cubicBezTo>
                  <a:cubicBezTo>
                    <a:pt x="21600" y="8894"/>
                    <a:pt x="21600" y="9529"/>
                    <a:pt x="21600" y="9529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071"/>
                    <a:pt x="21600" y="12071"/>
                    <a:pt x="19059" y="13341"/>
                  </a:cubicBezTo>
                  <a:close/>
                  <a:moveTo>
                    <a:pt x="10800" y="6988"/>
                  </a:moveTo>
                  <a:cubicBezTo>
                    <a:pt x="8894" y="6988"/>
                    <a:pt x="6988" y="8894"/>
                    <a:pt x="6988" y="10800"/>
                  </a:cubicBezTo>
                  <a:cubicBezTo>
                    <a:pt x="6988" y="12706"/>
                    <a:pt x="8894" y="14612"/>
                    <a:pt x="10800" y="14612"/>
                  </a:cubicBezTo>
                  <a:cubicBezTo>
                    <a:pt x="12706" y="14612"/>
                    <a:pt x="14612" y="12706"/>
                    <a:pt x="14612" y="10800"/>
                  </a:cubicBezTo>
                  <a:cubicBezTo>
                    <a:pt x="14612" y="8894"/>
                    <a:pt x="12706" y="6988"/>
                    <a:pt x="10800" y="6988"/>
                  </a:cubicBezTo>
                  <a:close/>
                  <a:moveTo>
                    <a:pt x="10800" y="6988"/>
                  </a:moveTo>
                  <a:cubicBezTo>
                    <a:pt x="10800" y="6988"/>
                    <a:pt x="10800" y="6988"/>
                    <a:pt x="10800" y="6988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" name="Shape 1960">
              <a:extLst>
                <a:ext uri="{FF2B5EF4-FFF2-40B4-BE49-F238E27FC236}">
                  <a16:creationId xmlns:a16="http://schemas.microsoft.com/office/drawing/2014/main" id="{BD5CFB6B-501A-42A8-A517-7BD3E39B7F24}"/>
                </a:ext>
              </a:extLst>
            </p:cNvPr>
            <p:cNvSpPr/>
            <p:nvPr/>
          </p:nvSpPr>
          <p:spPr>
            <a:xfrm>
              <a:off x="392314" y="5363439"/>
              <a:ext cx="219406" cy="219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059" y="13341"/>
                  </a:moveTo>
                  <a:cubicBezTo>
                    <a:pt x="18424" y="14612"/>
                    <a:pt x="18424" y="14612"/>
                    <a:pt x="18424" y="14612"/>
                  </a:cubicBezTo>
                  <a:cubicBezTo>
                    <a:pt x="19694" y="17153"/>
                    <a:pt x="19694" y="17153"/>
                    <a:pt x="19694" y="17788"/>
                  </a:cubicBezTo>
                  <a:cubicBezTo>
                    <a:pt x="17788" y="19059"/>
                    <a:pt x="17788" y="19059"/>
                    <a:pt x="17788" y="19059"/>
                  </a:cubicBezTo>
                  <a:cubicBezTo>
                    <a:pt x="17788" y="19059"/>
                    <a:pt x="17788" y="19059"/>
                    <a:pt x="17788" y="19059"/>
                  </a:cubicBezTo>
                  <a:cubicBezTo>
                    <a:pt x="17153" y="19059"/>
                    <a:pt x="17153" y="19059"/>
                    <a:pt x="17153" y="19059"/>
                  </a:cubicBezTo>
                  <a:cubicBezTo>
                    <a:pt x="17153" y="19059"/>
                    <a:pt x="17153" y="19059"/>
                    <a:pt x="14612" y="18424"/>
                  </a:cubicBezTo>
                  <a:cubicBezTo>
                    <a:pt x="13341" y="18424"/>
                    <a:pt x="13341" y="18424"/>
                    <a:pt x="13341" y="18424"/>
                  </a:cubicBezTo>
                  <a:cubicBezTo>
                    <a:pt x="12706" y="21600"/>
                    <a:pt x="12071" y="21600"/>
                    <a:pt x="12071" y="21600"/>
                  </a:cubicBezTo>
                  <a:cubicBezTo>
                    <a:pt x="9529" y="21600"/>
                    <a:pt x="9529" y="21600"/>
                    <a:pt x="9529" y="21600"/>
                  </a:cubicBezTo>
                  <a:cubicBezTo>
                    <a:pt x="9529" y="21600"/>
                    <a:pt x="8894" y="21600"/>
                    <a:pt x="8259" y="18424"/>
                  </a:cubicBezTo>
                  <a:cubicBezTo>
                    <a:pt x="6988" y="18424"/>
                    <a:pt x="6988" y="18424"/>
                    <a:pt x="6988" y="18424"/>
                  </a:cubicBezTo>
                  <a:cubicBezTo>
                    <a:pt x="5718" y="19059"/>
                    <a:pt x="4447" y="19059"/>
                    <a:pt x="4447" y="19059"/>
                  </a:cubicBezTo>
                  <a:cubicBezTo>
                    <a:pt x="3812" y="19059"/>
                    <a:pt x="3812" y="19059"/>
                    <a:pt x="3812" y="19059"/>
                  </a:cubicBezTo>
                  <a:cubicBezTo>
                    <a:pt x="1906" y="17788"/>
                    <a:pt x="1906" y="17788"/>
                    <a:pt x="1906" y="17788"/>
                  </a:cubicBezTo>
                  <a:cubicBezTo>
                    <a:pt x="1906" y="17153"/>
                    <a:pt x="1906" y="17153"/>
                    <a:pt x="3176" y="14612"/>
                  </a:cubicBezTo>
                  <a:cubicBezTo>
                    <a:pt x="2541" y="13341"/>
                    <a:pt x="2541" y="13341"/>
                    <a:pt x="2541" y="13341"/>
                  </a:cubicBezTo>
                  <a:cubicBezTo>
                    <a:pt x="0" y="12071"/>
                    <a:pt x="0" y="12071"/>
                    <a:pt x="0" y="12071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8894"/>
                    <a:pt x="0" y="8894"/>
                    <a:pt x="2541" y="8259"/>
                  </a:cubicBezTo>
                  <a:cubicBezTo>
                    <a:pt x="3176" y="6988"/>
                    <a:pt x="3176" y="6988"/>
                    <a:pt x="3176" y="6988"/>
                  </a:cubicBezTo>
                  <a:cubicBezTo>
                    <a:pt x="1906" y="4447"/>
                    <a:pt x="1906" y="3812"/>
                    <a:pt x="2541" y="3812"/>
                  </a:cubicBezTo>
                  <a:cubicBezTo>
                    <a:pt x="3812" y="1906"/>
                    <a:pt x="3812" y="1906"/>
                    <a:pt x="3812" y="1906"/>
                  </a:cubicBezTo>
                  <a:cubicBezTo>
                    <a:pt x="3812" y="1906"/>
                    <a:pt x="3812" y="1906"/>
                    <a:pt x="3812" y="1906"/>
                  </a:cubicBezTo>
                  <a:cubicBezTo>
                    <a:pt x="4447" y="1906"/>
                    <a:pt x="4447" y="1906"/>
                    <a:pt x="4447" y="1906"/>
                  </a:cubicBezTo>
                  <a:cubicBezTo>
                    <a:pt x="4447" y="1906"/>
                    <a:pt x="4447" y="1906"/>
                    <a:pt x="6988" y="3176"/>
                  </a:cubicBezTo>
                  <a:cubicBezTo>
                    <a:pt x="8259" y="2541"/>
                    <a:pt x="8259" y="2541"/>
                    <a:pt x="8259" y="2541"/>
                  </a:cubicBezTo>
                  <a:cubicBezTo>
                    <a:pt x="9529" y="0"/>
                    <a:pt x="9529" y="0"/>
                    <a:pt x="9529" y="0"/>
                  </a:cubicBezTo>
                  <a:cubicBezTo>
                    <a:pt x="12071" y="0"/>
                    <a:pt x="12071" y="0"/>
                    <a:pt x="12071" y="0"/>
                  </a:cubicBezTo>
                  <a:cubicBezTo>
                    <a:pt x="12706" y="0"/>
                    <a:pt x="12706" y="0"/>
                    <a:pt x="13341" y="2541"/>
                  </a:cubicBezTo>
                  <a:cubicBezTo>
                    <a:pt x="14612" y="3176"/>
                    <a:pt x="14612" y="3176"/>
                    <a:pt x="14612" y="3176"/>
                  </a:cubicBezTo>
                  <a:cubicBezTo>
                    <a:pt x="16518" y="2541"/>
                    <a:pt x="17153" y="1906"/>
                    <a:pt x="17788" y="1906"/>
                  </a:cubicBezTo>
                  <a:cubicBezTo>
                    <a:pt x="17788" y="1906"/>
                    <a:pt x="17788" y="1906"/>
                    <a:pt x="17788" y="1906"/>
                  </a:cubicBezTo>
                  <a:cubicBezTo>
                    <a:pt x="19694" y="3812"/>
                    <a:pt x="19694" y="3812"/>
                    <a:pt x="19694" y="3812"/>
                  </a:cubicBezTo>
                  <a:cubicBezTo>
                    <a:pt x="19694" y="4447"/>
                    <a:pt x="19694" y="4447"/>
                    <a:pt x="18424" y="6988"/>
                  </a:cubicBezTo>
                  <a:cubicBezTo>
                    <a:pt x="19059" y="8259"/>
                    <a:pt x="19059" y="8259"/>
                    <a:pt x="19059" y="8259"/>
                  </a:cubicBezTo>
                  <a:cubicBezTo>
                    <a:pt x="21600" y="8894"/>
                    <a:pt x="21600" y="9529"/>
                    <a:pt x="21600" y="9529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071"/>
                    <a:pt x="21600" y="12071"/>
                    <a:pt x="19059" y="13341"/>
                  </a:cubicBezTo>
                  <a:close/>
                  <a:moveTo>
                    <a:pt x="10800" y="6988"/>
                  </a:moveTo>
                  <a:cubicBezTo>
                    <a:pt x="8894" y="6988"/>
                    <a:pt x="6988" y="8894"/>
                    <a:pt x="6988" y="10800"/>
                  </a:cubicBezTo>
                  <a:cubicBezTo>
                    <a:pt x="6988" y="12706"/>
                    <a:pt x="8894" y="14612"/>
                    <a:pt x="10800" y="14612"/>
                  </a:cubicBezTo>
                  <a:cubicBezTo>
                    <a:pt x="12706" y="14612"/>
                    <a:pt x="14612" y="12706"/>
                    <a:pt x="14612" y="10800"/>
                  </a:cubicBezTo>
                  <a:cubicBezTo>
                    <a:pt x="14612" y="8894"/>
                    <a:pt x="12706" y="6988"/>
                    <a:pt x="10800" y="6988"/>
                  </a:cubicBezTo>
                  <a:close/>
                  <a:moveTo>
                    <a:pt x="10800" y="6988"/>
                  </a:moveTo>
                  <a:cubicBezTo>
                    <a:pt x="10800" y="6988"/>
                    <a:pt x="10800" y="6988"/>
                    <a:pt x="10800" y="6988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8" name="Shape 1961">
              <a:extLst>
                <a:ext uri="{FF2B5EF4-FFF2-40B4-BE49-F238E27FC236}">
                  <a16:creationId xmlns:a16="http://schemas.microsoft.com/office/drawing/2014/main" id="{76EF4B09-DEA2-4F04-82D1-FA228031AB22}"/>
                </a:ext>
              </a:extLst>
            </p:cNvPr>
            <p:cNvSpPr/>
            <p:nvPr/>
          </p:nvSpPr>
          <p:spPr>
            <a:xfrm>
              <a:off x="1082430" y="5507872"/>
              <a:ext cx="219406" cy="219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24" y="13341"/>
                  </a:moveTo>
                  <a:cubicBezTo>
                    <a:pt x="18424" y="13976"/>
                    <a:pt x="18424" y="13976"/>
                    <a:pt x="18424" y="13976"/>
                  </a:cubicBezTo>
                  <a:cubicBezTo>
                    <a:pt x="19694" y="17153"/>
                    <a:pt x="19694" y="17153"/>
                    <a:pt x="19059" y="17153"/>
                  </a:cubicBezTo>
                  <a:cubicBezTo>
                    <a:pt x="17788" y="19059"/>
                    <a:pt x="17788" y="19059"/>
                    <a:pt x="17788" y="19059"/>
                  </a:cubicBezTo>
                  <a:cubicBezTo>
                    <a:pt x="17788" y="19059"/>
                    <a:pt x="17788" y="19059"/>
                    <a:pt x="17788" y="19059"/>
                  </a:cubicBezTo>
                  <a:cubicBezTo>
                    <a:pt x="17153" y="19059"/>
                    <a:pt x="17153" y="19059"/>
                    <a:pt x="17153" y="19059"/>
                  </a:cubicBezTo>
                  <a:cubicBezTo>
                    <a:pt x="17153" y="19059"/>
                    <a:pt x="17153" y="19059"/>
                    <a:pt x="14612" y="17788"/>
                  </a:cubicBezTo>
                  <a:cubicBezTo>
                    <a:pt x="13341" y="18424"/>
                    <a:pt x="13341" y="18424"/>
                    <a:pt x="13341" y="18424"/>
                  </a:cubicBezTo>
                  <a:cubicBezTo>
                    <a:pt x="12071" y="21600"/>
                    <a:pt x="12071" y="21600"/>
                    <a:pt x="12071" y="21600"/>
                  </a:cubicBezTo>
                  <a:cubicBezTo>
                    <a:pt x="9529" y="21600"/>
                    <a:pt x="9529" y="21600"/>
                    <a:pt x="9529" y="21600"/>
                  </a:cubicBezTo>
                  <a:cubicBezTo>
                    <a:pt x="8894" y="21600"/>
                    <a:pt x="8894" y="21600"/>
                    <a:pt x="7624" y="18424"/>
                  </a:cubicBezTo>
                  <a:cubicBezTo>
                    <a:pt x="6988" y="17788"/>
                    <a:pt x="6988" y="17788"/>
                    <a:pt x="6988" y="17788"/>
                  </a:cubicBezTo>
                  <a:cubicBezTo>
                    <a:pt x="5082" y="19059"/>
                    <a:pt x="4447" y="19059"/>
                    <a:pt x="3812" y="19059"/>
                  </a:cubicBezTo>
                  <a:cubicBezTo>
                    <a:pt x="3812" y="19059"/>
                    <a:pt x="3812" y="19059"/>
                    <a:pt x="3812" y="19059"/>
                  </a:cubicBezTo>
                  <a:cubicBezTo>
                    <a:pt x="1906" y="17153"/>
                    <a:pt x="1906" y="17153"/>
                    <a:pt x="1906" y="17153"/>
                  </a:cubicBezTo>
                  <a:cubicBezTo>
                    <a:pt x="1906" y="17153"/>
                    <a:pt x="1906" y="17153"/>
                    <a:pt x="3176" y="13976"/>
                  </a:cubicBezTo>
                  <a:cubicBezTo>
                    <a:pt x="2541" y="13341"/>
                    <a:pt x="2541" y="13341"/>
                    <a:pt x="2541" y="13341"/>
                  </a:cubicBezTo>
                  <a:cubicBezTo>
                    <a:pt x="0" y="12071"/>
                    <a:pt x="0" y="12071"/>
                    <a:pt x="0" y="11435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8894"/>
                    <a:pt x="0" y="8894"/>
                    <a:pt x="2541" y="7624"/>
                  </a:cubicBezTo>
                  <a:cubicBezTo>
                    <a:pt x="3176" y="6988"/>
                    <a:pt x="3176" y="6988"/>
                    <a:pt x="3176" y="6988"/>
                  </a:cubicBezTo>
                  <a:cubicBezTo>
                    <a:pt x="1906" y="3812"/>
                    <a:pt x="1906" y="3812"/>
                    <a:pt x="1906" y="3812"/>
                  </a:cubicBezTo>
                  <a:cubicBezTo>
                    <a:pt x="3812" y="1906"/>
                    <a:pt x="3812" y="1906"/>
                    <a:pt x="3812" y="1906"/>
                  </a:cubicBezTo>
                  <a:cubicBezTo>
                    <a:pt x="3812" y="1906"/>
                    <a:pt x="3812" y="1906"/>
                    <a:pt x="3812" y="1906"/>
                  </a:cubicBezTo>
                  <a:cubicBezTo>
                    <a:pt x="4447" y="1906"/>
                    <a:pt x="4447" y="1906"/>
                    <a:pt x="4447" y="1906"/>
                  </a:cubicBezTo>
                  <a:cubicBezTo>
                    <a:pt x="4447" y="1906"/>
                    <a:pt x="4447" y="1906"/>
                    <a:pt x="6988" y="3176"/>
                  </a:cubicBezTo>
                  <a:cubicBezTo>
                    <a:pt x="8259" y="2541"/>
                    <a:pt x="8259" y="2541"/>
                    <a:pt x="8259" y="2541"/>
                  </a:cubicBezTo>
                  <a:cubicBezTo>
                    <a:pt x="8894" y="0"/>
                    <a:pt x="9529" y="0"/>
                    <a:pt x="9529" y="0"/>
                  </a:cubicBezTo>
                  <a:cubicBezTo>
                    <a:pt x="12071" y="0"/>
                    <a:pt x="12071" y="0"/>
                    <a:pt x="12071" y="0"/>
                  </a:cubicBezTo>
                  <a:cubicBezTo>
                    <a:pt x="12071" y="0"/>
                    <a:pt x="12706" y="0"/>
                    <a:pt x="13341" y="2541"/>
                  </a:cubicBezTo>
                  <a:cubicBezTo>
                    <a:pt x="14612" y="3176"/>
                    <a:pt x="14612" y="3176"/>
                    <a:pt x="14612" y="3176"/>
                  </a:cubicBezTo>
                  <a:cubicBezTo>
                    <a:pt x="15882" y="2541"/>
                    <a:pt x="17153" y="1906"/>
                    <a:pt x="17153" y="1906"/>
                  </a:cubicBezTo>
                  <a:cubicBezTo>
                    <a:pt x="17788" y="1906"/>
                    <a:pt x="17788" y="1906"/>
                    <a:pt x="17788" y="1906"/>
                  </a:cubicBezTo>
                  <a:cubicBezTo>
                    <a:pt x="19694" y="3812"/>
                    <a:pt x="19694" y="3812"/>
                    <a:pt x="19694" y="3812"/>
                  </a:cubicBezTo>
                  <a:cubicBezTo>
                    <a:pt x="19694" y="3812"/>
                    <a:pt x="19694" y="3812"/>
                    <a:pt x="18424" y="6988"/>
                  </a:cubicBezTo>
                  <a:cubicBezTo>
                    <a:pt x="19059" y="7624"/>
                    <a:pt x="19059" y="7624"/>
                    <a:pt x="19059" y="7624"/>
                  </a:cubicBezTo>
                  <a:cubicBezTo>
                    <a:pt x="21600" y="8894"/>
                    <a:pt x="21600" y="8894"/>
                    <a:pt x="21600" y="9529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071"/>
                    <a:pt x="21600" y="12071"/>
                    <a:pt x="18424" y="13341"/>
                  </a:cubicBezTo>
                  <a:close/>
                  <a:moveTo>
                    <a:pt x="10800" y="6988"/>
                  </a:moveTo>
                  <a:cubicBezTo>
                    <a:pt x="8894" y="6988"/>
                    <a:pt x="6988" y="8259"/>
                    <a:pt x="6988" y="10800"/>
                  </a:cubicBezTo>
                  <a:cubicBezTo>
                    <a:pt x="6988" y="12706"/>
                    <a:pt x="8894" y="14612"/>
                    <a:pt x="10800" y="14612"/>
                  </a:cubicBezTo>
                  <a:cubicBezTo>
                    <a:pt x="12706" y="14612"/>
                    <a:pt x="14612" y="12706"/>
                    <a:pt x="14612" y="10800"/>
                  </a:cubicBezTo>
                  <a:cubicBezTo>
                    <a:pt x="14612" y="8259"/>
                    <a:pt x="12706" y="6988"/>
                    <a:pt x="10800" y="6988"/>
                  </a:cubicBezTo>
                  <a:close/>
                  <a:moveTo>
                    <a:pt x="10800" y="6988"/>
                  </a:moveTo>
                  <a:cubicBezTo>
                    <a:pt x="10800" y="6988"/>
                    <a:pt x="10800" y="6988"/>
                    <a:pt x="10800" y="6988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9" name="Shape 1962">
              <a:extLst>
                <a:ext uri="{FF2B5EF4-FFF2-40B4-BE49-F238E27FC236}">
                  <a16:creationId xmlns:a16="http://schemas.microsoft.com/office/drawing/2014/main" id="{5BB8D432-E594-42B6-BE57-D131F5C50CC7}"/>
                </a:ext>
              </a:extLst>
            </p:cNvPr>
            <p:cNvSpPr/>
            <p:nvPr/>
          </p:nvSpPr>
          <p:spPr>
            <a:xfrm>
              <a:off x="-175349" y="7083235"/>
              <a:ext cx="226370" cy="219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13976"/>
                  </a:moveTo>
                  <a:cubicBezTo>
                    <a:pt x="18514" y="14612"/>
                    <a:pt x="18514" y="14612"/>
                    <a:pt x="18514" y="14612"/>
                  </a:cubicBezTo>
                  <a:cubicBezTo>
                    <a:pt x="19749" y="17788"/>
                    <a:pt x="19749" y="17788"/>
                    <a:pt x="19131" y="17788"/>
                  </a:cubicBezTo>
                  <a:cubicBezTo>
                    <a:pt x="17897" y="19694"/>
                    <a:pt x="17897" y="19694"/>
                    <a:pt x="17897" y="19694"/>
                  </a:cubicBezTo>
                  <a:cubicBezTo>
                    <a:pt x="17280" y="19694"/>
                    <a:pt x="17280" y="19694"/>
                    <a:pt x="17280" y="19694"/>
                  </a:cubicBezTo>
                  <a:cubicBezTo>
                    <a:pt x="17280" y="19694"/>
                    <a:pt x="17280" y="19694"/>
                    <a:pt x="17280" y="19694"/>
                  </a:cubicBezTo>
                  <a:cubicBezTo>
                    <a:pt x="17280" y="19694"/>
                    <a:pt x="16663" y="19694"/>
                    <a:pt x="14811" y="18424"/>
                  </a:cubicBezTo>
                  <a:cubicBezTo>
                    <a:pt x="13577" y="19059"/>
                    <a:pt x="13577" y="19059"/>
                    <a:pt x="13577" y="19059"/>
                  </a:cubicBezTo>
                  <a:cubicBezTo>
                    <a:pt x="12343" y="21600"/>
                    <a:pt x="12343" y="21600"/>
                    <a:pt x="11726" y="21600"/>
                  </a:cubicBezTo>
                  <a:cubicBezTo>
                    <a:pt x="9874" y="21600"/>
                    <a:pt x="9874" y="21600"/>
                    <a:pt x="9874" y="21600"/>
                  </a:cubicBezTo>
                  <a:cubicBezTo>
                    <a:pt x="9257" y="21600"/>
                    <a:pt x="9257" y="21600"/>
                    <a:pt x="8023" y="19059"/>
                  </a:cubicBezTo>
                  <a:cubicBezTo>
                    <a:pt x="7406" y="18424"/>
                    <a:pt x="7406" y="18424"/>
                    <a:pt x="7406" y="18424"/>
                  </a:cubicBezTo>
                  <a:cubicBezTo>
                    <a:pt x="5554" y="19059"/>
                    <a:pt x="4937" y="19694"/>
                    <a:pt x="4320" y="19694"/>
                  </a:cubicBezTo>
                  <a:cubicBezTo>
                    <a:pt x="4320" y="19694"/>
                    <a:pt x="4320" y="19694"/>
                    <a:pt x="4320" y="19694"/>
                  </a:cubicBezTo>
                  <a:cubicBezTo>
                    <a:pt x="2469" y="17788"/>
                    <a:pt x="2469" y="17788"/>
                    <a:pt x="2469" y="17788"/>
                  </a:cubicBezTo>
                  <a:cubicBezTo>
                    <a:pt x="2469" y="17788"/>
                    <a:pt x="2469" y="17788"/>
                    <a:pt x="3703" y="14612"/>
                  </a:cubicBezTo>
                  <a:cubicBezTo>
                    <a:pt x="3086" y="13976"/>
                    <a:pt x="3086" y="13976"/>
                    <a:pt x="3086" y="13976"/>
                  </a:cubicBezTo>
                  <a:cubicBezTo>
                    <a:pt x="0" y="12706"/>
                    <a:pt x="0" y="12706"/>
                    <a:pt x="0" y="12071"/>
                  </a:cubicBezTo>
                  <a:cubicBezTo>
                    <a:pt x="0" y="10165"/>
                    <a:pt x="0" y="10165"/>
                    <a:pt x="0" y="10165"/>
                  </a:cubicBezTo>
                  <a:cubicBezTo>
                    <a:pt x="0" y="9529"/>
                    <a:pt x="0" y="9529"/>
                    <a:pt x="3086" y="8259"/>
                  </a:cubicBezTo>
                  <a:cubicBezTo>
                    <a:pt x="3703" y="7624"/>
                    <a:pt x="3703" y="7624"/>
                    <a:pt x="3703" y="7624"/>
                  </a:cubicBezTo>
                  <a:cubicBezTo>
                    <a:pt x="2469" y="4447"/>
                    <a:pt x="2469" y="4447"/>
                    <a:pt x="2469" y="4447"/>
                  </a:cubicBezTo>
                  <a:cubicBezTo>
                    <a:pt x="4320" y="2541"/>
                    <a:pt x="4320" y="2541"/>
                    <a:pt x="4320" y="2541"/>
                  </a:cubicBezTo>
                  <a:cubicBezTo>
                    <a:pt x="4320" y="2541"/>
                    <a:pt x="4320" y="2541"/>
                    <a:pt x="4320" y="2541"/>
                  </a:cubicBezTo>
                  <a:cubicBezTo>
                    <a:pt x="4320" y="2541"/>
                    <a:pt x="4320" y="2541"/>
                    <a:pt x="4320" y="2541"/>
                  </a:cubicBezTo>
                  <a:cubicBezTo>
                    <a:pt x="4937" y="2541"/>
                    <a:pt x="4937" y="2541"/>
                    <a:pt x="7406" y="3812"/>
                  </a:cubicBezTo>
                  <a:cubicBezTo>
                    <a:pt x="8023" y="3176"/>
                    <a:pt x="8023" y="3176"/>
                    <a:pt x="8023" y="3176"/>
                  </a:cubicBezTo>
                  <a:cubicBezTo>
                    <a:pt x="9257" y="0"/>
                    <a:pt x="9257" y="0"/>
                    <a:pt x="9874" y="0"/>
                  </a:cubicBezTo>
                  <a:cubicBezTo>
                    <a:pt x="12343" y="0"/>
                    <a:pt x="12343" y="0"/>
                    <a:pt x="12343" y="0"/>
                  </a:cubicBezTo>
                  <a:cubicBezTo>
                    <a:pt x="12343" y="0"/>
                    <a:pt x="12343" y="0"/>
                    <a:pt x="13577" y="3176"/>
                  </a:cubicBezTo>
                  <a:cubicBezTo>
                    <a:pt x="14811" y="3812"/>
                    <a:pt x="14811" y="3812"/>
                    <a:pt x="14811" y="3812"/>
                  </a:cubicBezTo>
                  <a:cubicBezTo>
                    <a:pt x="16046" y="3176"/>
                    <a:pt x="17280" y="2541"/>
                    <a:pt x="17280" y="2541"/>
                  </a:cubicBezTo>
                  <a:cubicBezTo>
                    <a:pt x="17897" y="2541"/>
                    <a:pt x="17897" y="2541"/>
                    <a:pt x="17897" y="2541"/>
                  </a:cubicBezTo>
                  <a:cubicBezTo>
                    <a:pt x="19131" y="4447"/>
                    <a:pt x="19131" y="4447"/>
                    <a:pt x="19131" y="4447"/>
                  </a:cubicBezTo>
                  <a:cubicBezTo>
                    <a:pt x="19749" y="4447"/>
                    <a:pt x="19749" y="4447"/>
                    <a:pt x="18514" y="7624"/>
                  </a:cubicBezTo>
                  <a:cubicBezTo>
                    <a:pt x="18514" y="8259"/>
                    <a:pt x="18514" y="8259"/>
                    <a:pt x="18514" y="8259"/>
                  </a:cubicBezTo>
                  <a:cubicBezTo>
                    <a:pt x="21600" y="9529"/>
                    <a:pt x="21600" y="9529"/>
                    <a:pt x="21600" y="10165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706"/>
                    <a:pt x="21600" y="12706"/>
                    <a:pt x="18514" y="13976"/>
                  </a:cubicBezTo>
                  <a:close/>
                  <a:moveTo>
                    <a:pt x="11109" y="7624"/>
                  </a:moveTo>
                  <a:cubicBezTo>
                    <a:pt x="8640" y="7624"/>
                    <a:pt x="7406" y="8894"/>
                    <a:pt x="7406" y="10800"/>
                  </a:cubicBezTo>
                  <a:cubicBezTo>
                    <a:pt x="7406" y="13341"/>
                    <a:pt x="8640" y="14612"/>
                    <a:pt x="11109" y="14612"/>
                  </a:cubicBezTo>
                  <a:cubicBezTo>
                    <a:pt x="12960" y="14612"/>
                    <a:pt x="14811" y="13341"/>
                    <a:pt x="14811" y="10800"/>
                  </a:cubicBezTo>
                  <a:cubicBezTo>
                    <a:pt x="14811" y="8894"/>
                    <a:pt x="12960" y="7624"/>
                    <a:pt x="11109" y="7624"/>
                  </a:cubicBezTo>
                  <a:close/>
                  <a:moveTo>
                    <a:pt x="11109" y="7624"/>
                  </a:moveTo>
                  <a:cubicBezTo>
                    <a:pt x="11109" y="7624"/>
                    <a:pt x="11109" y="7624"/>
                    <a:pt x="11109" y="7624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0" name="Shape 1963">
              <a:extLst>
                <a:ext uri="{FF2B5EF4-FFF2-40B4-BE49-F238E27FC236}">
                  <a16:creationId xmlns:a16="http://schemas.microsoft.com/office/drawing/2014/main" id="{17BF0F2A-EA56-4268-B33D-06C2CD761C37}"/>
                </a:ext>
              </a:extLst>
            </p:cNvPr>
            <p:cNvSpPr/>
            <p:nvPr/>
          </p:nvSpPr>
          <p:spPr>
            <a:xfrm>
              <a:off x="-129867" y="7476352"/>
              <a:ext cx="226371" cy="219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13341"/>
                  </a:moveTo>
                  <a:cubicBezTo>
                    <a:pt x="17897" y="14612"/>
                    <a:pt x="17897" y="14612"/>
                    <a:pt x="17897" y="14612"/>
                  </a:cubicBezTo>
                  <a:cubicBezTo>
                    <a:pt x="19131" y="17153"/>
                    <a:pt x="19131" y="17153"/>
                    <a:pt x="19131" y="17788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6663" y="19059"/>
                    <a:pt x="16663" y="19059"/>
                    <a:pt x="14194" y="18424"/>
                  </a:cubicBezTo>
                  <a:cubicBezTo>
                    <a:pt x="13577" y="18424"/>
                    <a:pt x="13577" y="18424"/>
                    <a:pt x="13577" y="18424"/>
                  </a:cubicBezTo>
                  <a:cubicBezTo>
                    <a:pt x="12343" y="21600"/>
                    <a:pt x="12343" y="21600"/>
                    <a:pt x="11726" y="21600"/>
                  </a:cubicBezTo>
                  <a:cubicBezTo>
                    <a:pt x="9257" y="21600"/>
                    <a:pt x="9257" y="21600"/>
                    <a:pt x="9257" y="21600"/>
                  </a:cubicBezTo>
                  <a:cubicBezTo>
                    <a:pt x="9257" y="21600"/>
                    <a:pt x="9257" y="21600"/>
                    <a:pt x="8023" y="18424"/>
                  </a:cubicBezTo>
                  <a:cubicBezTo>
                    <a:pt x="6789" y="18424"/>
                    <a:pt x="6789" y="18424"/>
                    <a:pt x="6789" y="18424"/>
                  </a:cubicBezTo>
                  <a:cubicBezTo>
                    <a:pt x="5554" y="19059"/>
                    <a:pt x="4320" y="19059"/>
                    <a:pt x="4320" y="19059"/>
                  </a:cubicBezTo>
                  <a:cubicBezTo>
                    <a:pt x="3703" y="19059"/>
                    <a:pt x="3703" y="19059"/>
                    <a:pt x="3703" y="19059"/>
                  </a:cubicBezTo>
                  <a:cubicBezTo>
                    <a:pt x="2469" y="17788"/>
                    <a:pt x="2469" y="17788"/>
                    <a:pt x="2469" y="17788"/>
                  </a:cubicBezTo>
                  <a:cubicBezTo>
                    <a:pt x="1851" y="17153"/>
                    <a:pt x="1851" y="17153"/>
                    <a:pt x="3086" y="13976"/>
                  </a:cubicBezTo>
                  <a:cubicBezTo>
                    <a:pt x="3086" y="13341"/>
                    <a:pt x="3086" y="13341"/>
                    <a:pt x="3086" y="13341"/>
                  </a:cubicBezTo>
                  <a:cubicBezTo>
                    <a:pt x="0" y="12071"/>
                    <a:pt x="0" y="12071"/>
                    <a:pt x="0" y="12071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8894"/>
                    <a:pt x="0" y="8894"/>
                    <a:pt x="3086" y="7624"/>
                  </a:cubicBezTo>
                  <a:cubicBezTo>
                    <a:pt x="3086" y="6988"/>
                    <a:pt x="3086" y="6988"/>
                    <a:pt x="3086" y="6988"/>
                  </a:cubicBezTo>
                  <a:cubicBezTo>
                    <a:pt x="1851" y="4447"/>
                    <a:pt x="1851" y="3812"/>
                    <a:pt x="2469" y="3812"/>
                  </a:cubicBezTo>
                  <a:cubicBezTo>
                    <a:pt x="3703" y="1906"/>
                    <a:pt x="3703" y="1906"/>
                    <a:pt x="3703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4320" y="1906"/>
                    <a:pt x="4320" y="1906"/>
                    <a:pt x="6789" y="3176"/>
                  </a:cubicBezTo>
                  <a:cubicBezTo>
                    <a:pt x="8023" y="2541"/>
                    <a:pt x="8023" y="2541"/>
                    <a:pt x="8023" y="2541"/>
                  </a:cubicBezTo>
                  <a:cubicBezTo>
                    <a:pt x="9257" y="0"/>
                    <a:pt x="9257" y="0"/>
                    <a:pt x="9257" y="0"/>
                  </a:cubicBezTo>
                  <a:cubicBezTo>
                    <a:pt x="11726" y="0"/>
                    <a:pt x="11726" y="0"/>
                    <a:pt x="11726" y="0"/>
                  </a:cubicBezTo>
                  <a:cubicBezTo>
                    <a:pt x="12343" y="0"/>
                    <a:pt x="12343" y="0"/>
                    <a:pt x="13577" y="2541"/>
                  </a:cubicBezTo>
                  <a:cubicBezTo>
                    <a:pt x="14194" y="3176"/>
                    <a:pt x="14194" y="3176"/>
                    <a:pt x="14194" y="3176"/>
                  </a:cubicBezTo>
                  <a:cubicBezTo>
                    <a:pt x="16046" y="2541"/>
                    <a:pt x="16663" y="1906"/>
                    <a:pt x="17280" y="1906"/>
                  </a:cubicBezTo>
                  <a:cubicBezTo>
                    <a:pt x="17280" y="1906"/>
                    <a:pt x="17280" y="1906"/>
                    <a:pt x="17280" y="1906"/>
                  </a:cubicBezTo>
                  <a:cubicBezTo>
                    <a:pt x="19131" y="3812"/>
                    <a:pt x="19131" y="3812"/>
                    <a:pt x="19131" y="3812"/>
                  </a:cubicBezTo>
                  <a:cubicBezTo>
                    <a:pt x="19131" y="4447"/>
                    <a:pt x="19131" y="4447"/>
                    <a:pt x="17897" y="6988"/>
                  </a:cubicBezTo>
                  <a:cubicBezTo>
                    <a:pt x="18514" y="8259"/>
                    <a:pt x="18514" y="8259"/>
                    <a:pt x="18514" y="8259"/>
                  </a:cubicBezTo>
                  <a:cubicBezTo>
                    <a:pt x="21600" y="8894"/>
                    <a:pt x="21600" y="9529"/>
                    <a:pt x="21600" y="9529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071"/>
                    <a:pt x="21600" y="12071"/>
                    <a:pt x="18514" y="13341"/>
                  </a:cubicBezTo>
                  <a:close/>
                  <a:moveTo>
                    <a:pt x="10491" y="6988"/>
                  </a:moveTo>
                  <a:cubicBezTo>
                    <a:pt x="8640" y="6988"/>
                    <a:pt x="6789" y="8894"/>
                    <a:pt x="6789" y="10800"/>
                  </a:cubicBezTo>
                  <a:cubicBezTo>
                    <a:pt x="6789" y="12706"/>
                    <a:pt x="8640" y="14612"/>
                    <a:pt x="10491" y="14612"/>
                  </a:cubicBezTo>
                  <a:cubicBezTo>
                    <a:pt x="12960" y="14612"/>
                    <a:pt x="14194" y="12706"/>
                    <a:pt x="14194" y="10800"/>
                  </a:cubicBezTo>
                  <a:cubicBezTo>
                    <a:pt x="14194" y="8894"/>
                    <a:pt x="12960" y="6988"/>
                    <a:pt x="10491" y="6988"/>
                  </a:cubicBezTo>
                  <a:close/>
                  <a:moveTo>
                    <a:pt x="10491" y="6988"/>
                  </a:moveTo>
                  <a:cubicBezTo>
                    <a:pt x="10491" y="6988"/>
                    <a:pt x="10491" y="6988"/>
                    <a:pt x="10491" y="6988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1" name="Shape 1964">
              <a:extLst>
                <a:ext uri="{FF2B5EF4-FFF2-40B4-BE49-F238E27FC236}">
                  <a16:creationId xmlns:a16="http://schemas.microsoft.com/office/drawing/2014/main" id="{B923FD21-8D20-4741-AE2D-F44817DC8443}"/>
                </a:ext>
              </a:extLst>
            </p:cNvPr>
            <p:cNvSpPr/>
            <p:nvPr/>
          </p:nvSpPr>
          <p:spPr>
            <a:xfrm>
              <a:off x="199540" y="8225526"/>
              <a:ext cx="219406" cy="219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24" y="13976"/>
                  </a:moveTo>
                  <a:cubicBezTo>
                    <a:pt x="18424" y="14612"/>
                    <a:pt x="18424" y="14612"/>
                    <a:pt x="18424" y="14612"/>
                  </a:cubicBezTo>
                  <a:cubicBezTo>
                    <a:pt x="19694" y="17788"/>
                    <a:pt x="19694" y="17788"/>
                    <a:pt x="19059" y="17788"/>
                  </a:cubicBezTo>
                  <a:cubicBezTo>
                    <a:pt x="17788" y="19694"/>
                    <a:pt x="17788" y="19694"/>
                    <a:pt x="17788" y="19694"/>
                  </a:cubicBezTo>
                  <a:cubicBezTo>
                    <a:pt x="17788" y="19694"/>
                    <a:pt x="17788" y="19694"/>
                    <a:pt x="17788" y="19694"/>
                  </a:cubicBezTo>
                  <a:cubicBezTo>
                    <a:pt x="17153" y="19694"/>
                    <a:pt x="17153" y="19694"/>
                    <a:pt x="17153" y="19694"/>
                  </a:cubicBezTo>
                  <a:cubicBezTo>
                    <a:pt x="17153" y="19694"/>
                    <a:pt x="17153" y="19694"/>
                    <a:pt x="14612" y="18424"/>
                  </a:cubicBezTo>
                  <a:cubicBezTo>
                    <a:pt x="13341" y="19059"/>
                    <a:pt x="13341" y="19059"/>
                    <a:pt x="13341" y="19059"/>
                  </a:cubicBezTo>
                  <a:cubicBezTo>
                    <a:pt x="12071" y="21600"/>
                    <a:pt x="12071" y="21600"/>
                    <a:pt x="12071" y="21600"/>
                  </a:cubicBezTo>
                  <a:cubicBezTo>
                    <a:pt x="9529" y="21600"/>
                    <a:pt x="9529" y="21600"/>
                    <a:pt x="9529" y="21600"/>
                  </a:cubicBezTo>
                  <a:cubicBezTo>
                    <a:pt x="8894" y="21600"/>
                    <a:pt x="8894" y="21600"/>
                    <a:pt x="8259" y="19059"/>
                  </a:cubicBezTo>
                  <a:cubicBezTo>
                    <a:pt x="6988" y="18424"/>
                    <a:pt x="6988" y="18424"/>
                    <a:pt x="6988" y="18424"/>
                  </a:cubicBezTo>
                  <a:cubicBezTo>
                    <a:pt x="5082" y="19059"/>
                    <a:pt x="4447" y="19694"/>
                    <a:pt x="3812" y="19694"/>
                  </a:cubicBezTo>
                  <a:cubicBezTo>
                    <a:pt x="3812" y="19694"/>
                    <a:pt x="3812" y="19694"/>
                    <a:pt x="3812" y="19694"/>
                  </a:cubicBezTo>
                  <a:cubicBezTo>
                    <a:pt x="1906" y="17788"/>
                    <a:pt x="1906" y="17788"/>
                    <a:pt x="1906" y="17788"/>
                  </a:cubicBezTo>
                  <a:cubicBezTo>
                    <a:pt x="1906" y="17788"/>
                    <a:pt x="1906" y="17788"/>
                    <a:pt x="3176" y="14612"/>
                  </a:cubicBezTo>
                  <a:cubicBezTo>
                    <a:pt x="2541" y="13976"/>
                    <a:pt x="2541" y="13976"/>
                    <a:pt x="2541" y="13976"/>
                  </a:cubicBezTo>
                  <a:cubicBezTo>
                    <a:pt x="0" y="12706"/>
                    <a:pt x="0" y="12706"/>
                    <a:pt x="0" y="12071"/>
                  </a:cubicBezTo>
                  <a:cubicBezTo>
                    <a:pt x="0" y="10165"/>
                    <a:pt x="0" y="10165"/>
                    <a:pt x="0" y="10165"/>
                  </a:cubicBezTo>
                  <a:cubicBezTo>
                    <a:pt x="0" y="9529"/>
                    <a:pt x="0" y="9529"/>
                    <a:pt x="2541" y="8259"/>
                  </a:cubicBezTo>
                  <a:cubicBezTo>
                    <a:pt x="3176" y="7624"/>
                    <a:pt x="3176" y="7624"/>
                    <a:pt x="3176" y="7624"/>
                  </a:cubicBezTo>
                  <a:cubicBezTo>
                    <a:pt x="1906" y="4447"/>
                    <a:pt x="1906" y="4447"/>
                    <a:pt x="1906" y="4447"/>
                  </a:cubicBezTo>
                  <a:cubicBezTo>
                    <a:pt x="3812" y="2541"/>
                    <a:pt x="3812" y="2541"/>
                    <a:pt x="3812" y="2541"/>
                  </a:cubicBezTo>
                  <a:cubicBezTo>
                    <a:pt x="3812" y="2541"/>
                    <a:pt x="3812" y="2541"/>
                    <a:pt x="3812" y="2541"/>
                  </a:cubicBezTo>
                  <a:cubicBezTo>
                    <a:pt x="4447" y="2541"/>
                    <a:pt x="4447" y="2541"/>
                    <a:pt x="4447" y="2541"/>
                  </a:cubicBezTo>
                  <a:cubicBezTo>
                    <a:pt x="4447" y="2541"/>
                    <a:pt x="4447" y="2541"/>
                    <a:pt x="6988" y="3812"/>
                  </a:cubicBezTo>
                  <a:cubicBezTo>
                    <a:pt x="8259" y="3176"/>
                    <a:pt x="8259" y="3176"/>
                    <a:pt x="8259" y="3176"/>
                  </a:cubicBezTo>
                  <a:cubicBezTo>
                    <a:pt x="8894" y="0"/>
                    <a:pt x="9529" y="0"/>
                    <a:pt x="9529" y="0"/>
                  </a:cubicBezTo>
                  <a:cubicBezTo>
                    <a:pt x="12071" y="0"/>
                    <a:pt x="12071" y="0"/>
                    <a:pt x="12071" y="0"/>
                  </a:cubicBezTo>
                  <a:cubicBezTo>
                    <a:pt x="12071" y="0"/>
                    <a:pt x="12706" y="0"/>
                    <a:pt x="13341" y="3176"/>
                  </a:cubicBezTo>
                  <a:cubicBezTo>
                    <a:pt x="14612" y="3812"/>
                    <a:pt x="14612" y="3812"/>
                    <a:pt x="14612" y="3812"/>
                  </a:cubicBezTo>
                  <a:cubicBezTo>
                    <a:pt x="15882" y="3176"/>
                    <a:pt x="17153" y="2541"/>
                    <a:pt x="17153" y="2541"/>
                  </a:cubicBezTo>
                  <a:cubicBezTo>
                    <a:pt x="17788" y="2541"/>
                    <a:pt x="17788" y="2541"/>
                    <a:pt x="17788" y="2541"/>
                  </a:cubicBezTo>
                  <a:cubicBezTo>
                    <a:pt x="19694" y="4447"/>
                    <a:pt x="19694" y="4447"/>
                    <a:pt x="19694" y="4447"/>
                  </a:cubicBezTo>
                  <a:cubicBezTo>
                    <a:pt x="19694" y="4447"/>
                    <a:pt x="19694" y="4447"/>
                    <a:pt x="18424" y="7624"/>
                  </a:cubicBezTo>
                  <a:cubicBezTo>
                    <a:pt x="19059" y="8259"/>
                    <a:pt x="19059" y="8259"/>
                    <a:pt x="19059" y="8259"/>
                  </a:cubicBezTo>
                  <a:cubicBezTo>
                    <a:pt x="21600" y="9529"/>
                    <a:pt x="21600" y="9529"/>
                    <a:pt x="21600" y="10165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706"/>
                    <a:pt x="21600" y="12706"/>
                    <a:pt x="18424" y="13976"/>
                  </a:cubicBezTo>
                  <a:close/>
                  <a:moveTo>
                    <a:pt x="10800" y="6988"/>
                  </a:moveTo>
                  <a:cubicBezTo>
                    <a:pt x="8894" y="6988"/>
                    <a:pt x="6988" y="8894"/>
                    <a:pt x="6988" y="10800"/>
                  </a:cubicBezTo>
                  <a:cubicBezTo>
                    <a:pt x="6988" y="13341"/>
                    <a:pt x="8894" y="14612"/>
                    <a:pt x="10800" y="14612"/>
                  </a:cubicBezTo>
                  <a:cubicBezTo>
                    <a:pt x="12706" y="14612"/>
                    <a:pt x="14612" y="13341"/>
                    <a:pt x="14612" y="10800"/>
                  </a:cubicBezTo>
                  <a:cubicBezTo>
                    <a:pt x="14612" y="8894"/>
                    <a:pt x="12706" y="6988"/>
                    <a:pt x="10800" y="6988"/>
                  </a:cubicBezTo>
                  <a:close/>
                  <a:moveTo>
                    <a:pt x="10800" y="6988"/>
                  </a:moveTo>
                  <a:cubicBezTo>
                    <a:pt x="10800" y="6988"/>
                    <a:pt x="10800" y="6988"/>
                    <a:pt x="10800" y="6988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2" name="Shape 1965">
              <a:extLst>
                <a:ext uri="{FF2B5EF4-FFF2-40B4-BE49-F238E27FC236}">
                  <a16:creationId xmlns:a16="http://schemas.microsoft.com/office/drawing/2014/main" id="{5C816D0F-A039-42CE-BD9D-B7E0CEC6FCA5}"/>
                </a:ext>
              </a:extLst>
            </p:cNvPr>
            <p:cNvSpPr/>
            <p:nvPr/>
          </p:nvSpPr>
          <p:spPr>
            <a:xfrm>
              <a:off x="993571" y="9133044"/>
              <a:ext cx="226371" cy="219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13341"/>
                  </a:moveTo>
                  <a:cubicBezTo>
                    <a:pt x="17897" y="14612"/>
                    <a:pt x="17897" y="14612"/>
                    <a:pt x="17897" y="14612"/>
                  </a:cubicBezTo>
                  <a:cubicBezTo>
                    <a:pt x="19131" y="17153"/>
                    <a:pt x="19131" y="17153"/>
                    <a:pt x="19131" y="17788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7280" y="19059"/>
                    <a:pt x="16663" y="19059"/>
                    <a:pt x="14194" y="18424"/>
                  </a:cubicBezTo>
                  <a:cubicBezTo>
                    <a:pt x="13577" y="18424"/>
                    <a:pt x="13577" y="18424"/>
                    <a:pt x="13577" y="18424"/>
                  </a:cubicBezTo>
                  <a:cubicBezTo>
                    <a:pt x="12343" y="21600"/>
                    <a:pt x="12343" y="21600"/>
                    <a:pt x="11726" y="21600"/>
                  </a:cubicBezTo>
                  <a:cubicBezTo>
                    <a:pt x="9257" y="21600"/>
                    <a:pt x="9257" y="21600"/>
                    <a:pt x="9257" y="21600"/>
                  </a:cubicBezTo>
                  <a:cubicBezTo>
                    <a:pt x="9257" y="21600"/>
                    <a:pt x="9257" y="21600"/>
                    <a:pt x="8023" y="18424"/>
                  </a:cubicBezTo>
                  <a:cubicBezTo>
                    <a:pt x="7406" y="18424"/>
                    <a:pt x="7406" y="18424"/>
                    <a:pt x="7406" y="18424"/>
                  </a:cubicBezTo>
                  <a:cubicBezTo>
                    <a:pt x="5554" y="19059"/>
                    <a:pt x="4320" y="19059"/>
                    <a:pt x="4320" y="19059"/>
                  </a:cubicBezTo>
                  <a:cubicBezTo>
                    <a:pt x="4320" y="19059"/>
                    <a:pt x="4320" y="19059"/>
                    <a:pt x="4320" y="19059"/>
                  </a:cubicBezTo>
                  <a:cubicBezTo>
                    <a:pt x="2469" y="17788"/>
                    <a:pt x="2469" y="17788"/>
                    <a:pt x="2469" y="17788"/>
                  </a:cubicBezTo>
                  <a:cubicBezTo>
                    <a:pt x="1851" y="17153"/>
                    <a:pt x="1851" y="17153"/>
                    <a:pt x="3086" y="14612"/>
                  </a:cubicBezTo>
                  <a:cubicBezTo>
                    <a:pt x="3086" y="13341"/>
                    <a:pt x="3086" y="13341"/>
                    <a:pt x="3086" y="13341"/>
                  </a:cubicBezTo>
                  <a:cubicBezTo>
                    <a:pt x="0" y="12071"/>
                    <a:pt x="0" y="12071"/>
                    <a:pt x="0" y="12071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8894"/>
                    <a:pt x="0" y="8894"/>
                    <a:pt x="3086" y="8259"/>
                  </a:cubicBezTo>
                  <a:cubicBezTo>
                    <a:pt x="3086" y="6988"/>
                    <a:pt x="3086" y="6988"/>
                    <a:pt x="3086" y="6988"/>
                  </a:cubicBezTo>
                  <a:cubicBezTo>
                    <a:pt x="1851" y="4447"/>
                    <a:pt x="2469" y="3812"/>
                    <a:pt x="2469" y="3812"/>
                  </a:cubicBezTo>
                  <a:cubicBezTo>
                    <a:pt x="3703" y="1906"/>
                    <a:pt x="3703" y="1906"/>
                    <a:pt x="3703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4320" y="1906"/>
                    <a:pt x="4937" y="1906"/>
                    <a:pt x="7406" y="3176"/>
                  </a:cubicBezTo>
                  <a:cubicBezTo>
                    <a:pt x="8023" y="2541"/>
                    <a:pt x="8023" y="2541"/>
                    <a:pt x="8023" y="2541"/>
                  </a:cubicBezTo>
                  <a:cubicBezTo>
                    <a:pt x="9257" y="0"/>
                    <a:pt x="9257" y="0"/>
                    <a:pt x="9874" y="0"/>
                  </a:cubicBezTo>
                  <a:cubicBezTo>
                    <a:pt x="11726" y="0"/>
                    <a:pt x="11726" y="0"/>
                    <a:pt x="11726" y="0"/>
                  </a:cubicBezTo>
                  <a:cubicBezTo>
                    <a:pt x="12343" y="0"/>
                    <a:pt x="12343" y="0"/>
                    <a:pt x="13577" y="2541"/>
                  </a:cubicBezTo>
                  <a:cubicBezTo>
                    <a:pt x="14194" y="3176"/>
                    <a:pt x="14194" y="3176"/>
                    <a:pt x="14194" y="3176"/>
                  </a:cubicBezTo>
                  <a:cubicBezTo>
                    <a:pt x="16046" y="2541"/>
                    <a:pt x="16663" y="1906"/>
                    <a:pt x="17280" y="1906"/>
                  </a:cubicBezTo>
                  <a:cubicBezTo>
                    <a:pt x="17280" y="1906"/>
                    <a:pt x="17280" y="1906"/>
                    <a:pt x="17280" y="1906"/>
                  </a:cubicBezTo>
                  <a:cubicBezTo>
                    <a:pt x="19131" y="3812"/>
                    <a:pt x="19131" y="3812"/>
                    <a:pt x="19131" y="3812"/>
                  </a:cubicBezTo>
                  <a:cubicBezTo>
                    <a:pt x="19131" y="4447"/>
                    <a:pt x="19749" y="4447"/>
                    <a:pt x="17897" y="6988"/>
                  </a:cubicBezTo>
                  <a:cubicBezTo>
                    <a:pt x="18514" y="8259"/>
                    <a:pt x="18514" y="8259"/>
                    <a:pt x="18514" y="8259"/>
                  </a:cubicBezTo>
                  <a:cubicBezTo>
                    <a:pt x="21600" y="8894"/>
                    <a:pt x="21600" y="9529"/>
                    <a:pt x="21600" y="9529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071"/>
                    <a:pt x="21600" y="12071"/>
                    <a:pt x="18514" y="13341"/>
                  </a:cubicBezTo>
                  <a:close/>
                  <a:moveTo>
                    <a:pt x="10491" y="6988"/>
                  </a:moveTo>
                  <a:cubicBezTo>
                    <a:pt x="8640" y="6988"/>
                    <a:pt x="6789" y="8894"/>
                    <a:pt x="6789" y="10800"/>
                  </a:cubicBezTo>
                  <a:cubicBezTo>
                    <a:pt x="6789" y="12706"/>
                    <a:pt x="8640" y="14612"/>
                    <a:pt x="10491" y="14612"/>
                  </a:cubicBezTo>
                  <a:cubicBezTo>
                    <a:pt x="12960" y="14612"/>
                    <a:pt x="14194" y="12706"/>
                    <a:pt x="14194" y="10800"/>
                  </a:cubicBezTo>
                  <a:cubicBezTo>
                    <a:pt x="14194" y="8894"/>
                    <a:pt x="12960" y="6988"/>
                    <a:pt x="10491" y="6988"/>
                  </a:cubicBezTo>
                  <a:close/>
                  <a:moveTo>
                    <a:pt x="10491" y="6988"/>
                  </a:moveTo>
                  <a:cubicBezTo>
                    <a:pt x="10491" y="6988"/>
                    <a:pt x="10491" y="6988"/>
                    <a:pt x="10491" y="6988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3" name="Shape 1966">
              <a:extLst>
                <a:ext uri="{FF2B5EF4-FFF2-40B4-BE49-F238E27FC236}">
                  <a16:creationId xmlns:a16="http://schemas.microsoft.com/office/drawing/2014/main" id="{8931A70D-591E-4151-BBFC-649693D51541}"/>
                </a:ext>
              </a:extLst>
            </p:cNvPr>
            <p:cNvSpPr/>
            <p:nvPr/>
          </p:nvSpPr>
          <p:spPr>
            <a:xfrm>
              <a:off x="2314497" y="9584761"/>
              <a:ext cx="226371" cy="219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13341"/>
                  </a:moveTo>
                  <a:cubicBezTo>
                    <a:pt x="17897" y="14612"/>
                    <a:pt x="17897" y="14612"/>
                    <a:pt x="17897" y="14612"/>
                  </a:cubicBezTo>
                  <a:cubicBezTo>
                    <a:pt x="19131" y="17153"/>
                    <a:pt x="19131" y="17788"/>
                    <a:pt x="19131" y="17788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7280" y="19694"/>
                    <a:pt x="17280" y="19694"/>
                    <a:pt x="17280" y="19694"/>
                  </a:cubicBezTo>
                  <a:cubicBezTo>
                    <a:pt x="17280" y="19694"/>
                    <a:pt x="17280" y="19694"/>
                    <a:pt x="17280" y="19694"/>
                  </a:cubicBezTo>
                  <a:cubicBezTo>
                    <a:pt x="16663" y="19694"/>
                    <a:pt x="16663" y="19694"/>
                    <a:pt x="14194" y="18424"/>
                  </a:cubicBezTo>
                  <a:cubicBezTo>
                    <a:pt x="13577" y="19059"/>
                    <a:pt x="13577" y="19059"/>
                    <a:pt x="13577" y="19059"/>
                  </a:cubicBezTo>
                  <a:cubicBezTo>
                    <a:pt x="12343" y="21600"/>
                    <a:pt x="12343" y="21600"/>
                    <a:pt x="11726" y="21600"/>
                  </a:cubicBezTo>
                  <a:cubicBezTo>
                    <a:pt x="9257" y="21600"/>
                    <a:pt x="9257" y="21600"/>
                    <a:pt x="9257" y="21600"/>
                  </a:cubicBezTo>
                  <a:cubicBezTo>
                    <a:pt x="9257" y="21600"/>
                    <a:pt x="9257" y="21600"/>
                    <a:pt x="8023" y="18424"/>
                  </a:cubicBezTo>
                  <a:cubicBezTo>
                    <a:pt x="6789" y="18424"/>
                    <a:pt x="6789" y="18424"/>
                    <a:pt x="6789" y="18424"/>
                  </a:cubicBezTo>
                  <a:cubicBezTo>
                    <a:pt x="5554" y="19059"/>
                    <a:pt x="4320" y="19694"/>
                    <a:pt x="4320" y="19694"/>
                  </a:cubicBezTo>
                  <a:cubicBezTo>
                    <a:pt x="3703" y="19694"/>
                    <a:pt x="3703" y="19694"/>
                    <a:pt x="3703" y="19694"/>
                  </a:cubicBezTo>
                  <a:cubicBezTo>
                    <a:pt x="2469" y="17788"/>
                    <a:pt x="2469" y="17788"/>
                    <a:pt x="2469" y="17788"/>
                  </a:cubicBezTo>
                  <a:cubicBezTo>
                    <a:pt x="1851" y="17153"/>
                    <a:pt x="1851" y="17153"/>
                    <a:pt x="3086" y="14612"/>
                  </a:cubicBezTo>
                  <a:cubicBezTo>
                    <a:pt x="3086" y="13341"/>
                    <a:pt x="3086" y="13341"/>
                    <a:pt x="3086" y="13341"/>
                  </a:cubicBezTo>
                  <a:cubicBezTo>
                    <a:pt x="0" y="12706"/>
                    <a:pt x="0" y="12071"/>
                    <a:pt x="0" y="12071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9529"/>
                    <a:pt x="0" y="9529"/>
                    <a:pt x="3086" y="8259"/>
                  </a:cubicBezTo>
                  <a:cubicBezTo>
                    <a:pt x="3086" y="6988"/>
                    <a:pt x="3086" y="6988"/>
                    <a:pt x="3086" y="6988"/>
                  </a:cubicBezTo>
                  <a:cubicBezTo>
                    <a:pt x="1851" y="4447"/>
                    <a:pt x="1851" y="4447"/>
                    <a:pt x="2469" y="3812"/>
                  </a:cubicBezTo>
                  <a:cubicBezTo>
                    <a:pt x="3703" y="2541"/>
                    <a:pt x="3703" y="2541"/>
                    <a:pt x="3703" y="2541"/>
                  </a:cubicBezTo>
                  <a:cubicBezTo>
                    <a:pt x="4320" y="2541"/>
                    <a:pt x="4320" y="2541"/>
                    <a:pt x="4320" y="2541"/>
                  </a:cubicBezTo>
                  <a:cubicBezTo>
                    <a:pt x="4320" y="2541"/>
                    <a:pt x="4320" y="2541"/>
                    <a:pt x="4320" y="2541"/>
                  </a:cubicBezTo>
                  <a:cubicBezTo>
                    <a:pt x="4320" y="2541"/>
                    <a:pt x="4937" y="2541"/>
                    <a:pt x="6789" y="3176"/>
                  </a:cubicBezTo>
                  <a:cubicBezTo>
                    <a:pt x="8023" y="3176"/>
                    <a:pt x="8023" y="3176"/>
                    <a:pt x="8023" y="3176"/>
                  </a:cubicBezTo>
                  <a:cubicBezTo>
                    <a:pt x="9257" y="0"/>
                    <a:pt x="9257" y="0"/>
                    <a:pt x="9874" y="0"/>
                  </a:cubicBezTo>
                  <a:cubicBezTo>
                    <a:pt x="11726" y="0"/>
                    <a:pt x="11726" y="0"/>
                    <a:pt x="11726" y="0"/>
                  </a:cubicBezTo>
                  <a:cubicBezTo>
                    <a:pt x="12343" y="0"/>
                    <a:pt x="12343" y="0"/>
                    <a:pt x="13577" y="3176"/>
                  </a:cubicBezTo>
                  <a:cubicBezTo>
                    <a:pt x="14194" y="3176"/>
                    <a:pt x="14194" y="3176"/>
                    <a:pt x="14194" y="3176"/>
                  </a:cubicBezTo>
                  <a:cubicBezTo>
                    <a:pt x="16046" y="2541"/>
                    <a:pt x="16663" y="2541"/>
                    <a:pt x="17280" y="2541"/>
                  </a:cubicBezTo>
                  <a:cubicBezTo>
                    <a:pt x="17280" y="2541"/>
                    <a:pt x="17280" y="2541"/>
                    <a:pt x="17280" y="2541"/>
                  </a:cubicBezTo>
                  <a:cubicBezTo>
                    <a:pt x="19131" y="3812"/>
                    <a:pt x="19131" y="3812"/>
                    <a:pt x="19131" y="3812"/>
                  </a:cubicBezTo>
                  <a:cubicBezTo>
                    <a:pt x="19131" y="4447"/>
                    <a:pt x="19131" y="4447"/>
                    <a:pt x="17897" y="6988"/>
                  </a:cubicBezTo>
                  <a:cubicBezTo>
                    <a:pt x="18514" y="8259"/>
                    <a:pt x="18514" y="8259"/>
                    <a:pt x="18514" y="8259"/>
                  </a:cubicBezTo>
                  <a:cubicBezTo>
                    <a:pt x="21600" y="9529"/>
                    <a:pt x="21600" y="9529"/>
                    <a:pt x="21600" y="9529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706"/>
                    <a:pt x="21600" y="12706"/>
                    <a:pt x="18514" y="13341"/>
                  </a:cubicBezTo>
                  <a:close/>
                  <a:moveTo>
                    <a:pt x="10491" y="6988"/>
                  </a:moveTo>
                  <a:cubicBezTo>
                    <a:pt x="8640" y="6988"/>
                    <a:pt x="6789" y="8894"/>
                    <a:pt x="6789" y="10800"/>
                  </a:cubicBezTo>
                  <a:cubicBezTo>
                    <a:pt x="6789" y="12706"/>
                    <a:pt x="8640" y="14612"/>
                    <a:pt x="10491" y="14612"/>
                  </a:cubicBezTo>
                  <a:cubicBezTo>
                    <a:pt x="12960" y="14612"/>
                    <a:pt x="14194" y="12706"/>
                    <a:pt x="14194" y="10800"/>
                  </a:cubicBezTo>
                  <a:cubicBezTo>
                    <a:pt x="14194" y="8894"/>
                    <a:pt x="12960" y="6988"/>
                    <a:pt x="10491" y="6988"/>
                  </a:cubicBezTo>
                  <a:close/>
                  <a:moveTo>
                    <a:pt x="10491" y="6988"/>
                  </a:moveTo>
                  <a:cubicBezTo>
                    <a:pt x="10491" y="6988"/>
                    <a:pt x="10491" y="6988"/>
                    <a:pt x="10491" y="6988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4" name="Shape 1967">
              <a:extLst>
                <a:ext uri="{FF2B5EF4-FFF2-40B4-BE49-F238E27FC236}">
                  <a16:creationId xmlns:a16="http://schemas.microsoft.com/office/drawing/2014/main" id="{F62054E1-9B8D-482D-983D-29A8F9897B49}"/>
                </a:ext>
              </a:extLst>
            </p:cNvPr>
            <p:cNvSpPr/>
            <p:nvPr/>
          </p:nvSpPr>
          <p:spPr>
            <a:xfrm>
              <a:off x="2173963" y="2837743"/>
              <a:ext cx="309953" cy="302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50" y="13328"/>
                  </a:moveTo>
                  <a:cubicBezTo>
                    <a:pt x="18000" y="14247"/>
                    <a:pt x="18000" y="14247"/>
                    <a:pt x="18000" y="14247"/>
                  </a:cubicBezTo>
                  <a:cubicBezTo>
                    <a:pt x="19350" y="17004"/>
                    <a:pt x="19350" y="17464"/>
                    <a:pt x="19350" y="17464"/>
                  </a:cubicBezTo>
                  <a:cubicBezTo>
                    <a:pt x="17550" y="19302"/>
                    <a:pt x="17550" y="19302"/>
                    <a:pt x="17550" y="19302"/>
                  </a:cubicBezTo>
                  <a:cubicBezTo>
                    <a:pt x="17550" y="19302"/>
                    <a:pt x="17550" y="19302"/>
                    <a:pt x="17550" y="19302"/>
                  </a:cubicBezTo>
                  <a:cubicBezTo>
                    <a:pt x="17100" y="19302"/>
                    <a:pt x="17100" y="19302"/>
                    <a:pt x="17100" y="19302"/>
                  </a:cubicBezTo>
                  <a:cubicBezTo>
                    <a:pt x="17100" y="19302"/>
                    <a:pt x="16650" y="19302"/>
                    <a:pt x="14400" y="17923"/>
                  </a:cubicBezTo>
                  <a:cubicBezTo>
                    <a:pt x="13500" y="18383"/>
                    <a:pt x="13500" y="18383"/>
                    <a:pt x="13500" y="18383"/>
                  </a:cubicBezTo>
                  <a:cubicBezTo>
                    <a:pt x="12150" y="21600"/>
                    <a:pt x="12150" y="21600"/>
                    <a:pt x="11700" y="21600"/>
                  </a:cubicBezTo>
                  <a:cubicBezTo>
                    <a:pt x="9450" y="21600"/>
                    <a:pt x="9450" y="21600"/>
                    <a:pt x="9450" y="21600"/>
                  </a:cubicBezTo>
                  <a:cubicBezTo>
                    <a:pt x="9450" y="21600"/>
                    <a:pt x="9000" y="21600"/>
                    <a:pt x="8100" y="18383"/>
                  </a:cubicBezTo>
                  <a:cubicBezTo>
                    <a:pt x="7200" y="17923"/>
                    <a:pt x="7200" y="17923"/>
                    <a:pt x="7200" y="17923"/>
                  </a:cubicBezTo>
                  <a:cubicBezTo>
                    <a:pt x="5400" y="18843"/>
                    <a:pt x="4500" y="19302"/>
                    <a:pt x="4500" y="19302"/>
                  </a:cubicBezTo>
                  <a:cubicBezTo>
                    <a:pt x="4050" y="19302"/>
                    <a:pt x="4050" y="19302"/>
                    <a:pt x="4050" y="19302"/>
                  </a:cubicBezTo>
                  <a:cubicBezTo>
                    <a:pt x="2250" y="17464"/>
                    <a:pt x="2250" y="17464"/>
                    <a:pt x="2250" y="17464"/>
                  </a:cubicBezTo>
                  <a:cubicBezTo>
                    <a:pt x="2250" y="17004"/>
                    <a:pt x="1800" y="17004"/>
                    <a:pt x="3150" y="14247"/>
                  </a:cubicBezTo>
                  <a:cubicBezTo>
                    <a:pt x="3150" y="13328"/>
                    <a:pt x="3150" y="13328"/>
                    <a:pt x="3150" y="13328"/>
                  </a:cubicBezTo>
                  <a:cubicBezTo>
                    <a:pt x="0" y="12409"/>
                    <a:pt x="0" y="11949"/>
                    <a:pt x="0" y="11949"/>
                  </a:cubicBezTo>
                  <a:cubicBezTo>
                    <a:pt x="0" y="9651"/>
                    <a:pt x="0" y="9651"/>
                    <a:pt x="0" y="9651"/>
                  </a:cubicBezTo>
                  <a:cubicBezTo>
                    <a:pt x="0" y="9191"/>
                    <a:pt x="0" y="9191"/>
                    <a:pt x="3150" y="7813"/>
                  </a:cubicBezTo>
                  <a:cubicBezTo>
                    <a:pt x="3150" y="6894"/>
                    <a:pt x="3150" y="6894"/>
                    <a:pt x="3150" y="6894"/>
                  </a:cubicBezTo>
                  <a:cubicBezTo>
                    <a:pt x="2250" y="4136"/>
                    <a:pt x="2250" y="4136"/>
                    <a:pt x="2250" y="3677"/>
                  </a:cubicBezTo>
                  <a:cubicBezTo>
                    <a:pt x="4050" y="2298"/>
                    <a:pt x="4050" y="2298"/>
                    <a:pt x="4050" y="2298"/>
                  </a:cubicBezTo>
                  <a:cubicBezTo>
                    <a:pt x="4050" y="2298"/>
                    <a:pt x="4050" y="2298"/>
                    <a:pt x="4050" y="2298"/>
                  </a:cubicBezTo>
                  <a:cubicBezTo>
                    <a:pt x="4500" y="2298"/>
                    <a:pt x="4500" y="2298"/>
                    <a:pt x="4500" y="2298"/>
                  </a:cubicBezTo>
                  <a:cubicBezTo>
                    <a:pt x="4500" y="2298"/>
                    <a:pt x="4950" y="2298"/>
                    <a:pt x="7200" y="3217"/>
                  </a:cubicBezTo>
                  <a:cubicBezTo>
                    <a:pt x="8100" y="2757"/>
                    <a:pt x="8100" y="2757"/>
                    <a:pt x="8100" y="2757"/>
                  </a:cubicBezTo>
                  <a:cubicBezTo>
                    <a:pt x="9000" y="0"/>
                    <a:pt x="9450" y="0"/>
                    <a:pt x="9900" y="0"/>
                  </a:cubicBezTo>
                  <a:cubicBezTo>
                    <a:pt x="12150" y="0"/>
                    <a:pt x="12150" y="0"/>
                    <a:pt x="12150" y="0"/>
                  </a:cubicBezTo>
                  <a:cubicBezTo>
                    <a:pt x="12150" y="0"/>
                    <a:pt x="12600" y="0"/>
                    <a:pt x="13500" y="2757"/>
                  </a:cubicBezTo>
                  <a:cubicBezTo>
                    <a:pt x="14400" y="3217"/>
                    <a:pt x="14400" y="3217"/>
                    <a:pt x="14400" y="3217"/>
                  </a:cubicBezTo>
                  <a:cubicBezTo>
                    <a:pt x="16200" y="2298"/>
                    <a:pt x="17100" y="2298"/>
                    <a:pt x="17100" y="2298"/>
                  </a:cubicBezTo>
                  <a:cubicBezTo>
                    <a:pt x="17550" y="2298"/>
                    <a:pt x="17550" y="2298"/>
                    <a:pt x="17550" y="2298"/>
                  </a:cubicBezTo>
                  <a:cubicBezTo>
                    <a:pt x="19350" y="3677"/>
                    <a:pt x="19350" y="3677"/>
                    <a:pt x="19350" y="3677"/>
                  </a:cubicBezTo>
                  <a:cubicBezTo>
                    <a:pt x="19350" y="4136"/>
                    <a:pt x="19350" y="4136"/>
                    <a:pt x="18000" y="6894"/>
                  </a:cubicBezTo>
                  <a:cubicBezTo>
                    <a:pt x="18450" y="7813"/>
                    <a:pt x="18450" y="7813"/>
                    <a:pt x="18450" y="7813"/>
                  </a:cubicBezTo>
                  <a:cubicBezTo>
                    <a:pt x="21600" y="9191"/>
                    <a:pt x="21600" y="9191"/>
                    <a:pt x="21600" y="9651"/>
                  </a:cubicBezTo>
                  <a:cubicBezTo>
                    <a:pt x="21600" y="11949"/>
                    <a:pt x="21600" y="11949"/>
                    <a:pt x="21600" y="11949"/>
                  </a:cubicBezTo>
                  <a:cubicBezTo>
                    <a:pt x="21600" y="12409"/>
                    <a:pt x="21600" y="12409"/>
                    <a:pt x="18450" y="13328"/>
                  </a:cubicBezTo>
                  <a:close/>
                  <a:moveTo>
                    <a:pt x="10800" y="6894"/>
                  </a:moveTo>
                  <a:cubicBezTo>
                    <a:pt x="8550" y="6894"/>
                    <a:pt x="7200" y="8732"/>
                    <a:pt x="7200" y="10570"/>
                  </a:cubicBezTo>
                  <a:cubicBezTo>
                    <a:pt x="7200" y="12868"/>
                    <a:pt x="8550" y="14247"/>
                    <a:pt x="10800" y="14247"/>
                  </a:cubicBezTo>
                  <a:cubicBezTo>
                    <a:pt x="13050" y="14247"/>
                    <a:pt x="14400" y="12868"/>
                    <a:pt x="14400" y="10570"/>
                  </a:cubicBezTo>
                  <a:cubicBezTo>
                    <a:pt x="14400" y="8732"/>
                    <a:pt x="13050" y="6894"/>
                    <a:pt x="10800" y="6894"/>
                  </a:cubicBezTo>
                  <a:close/>
                  <a:moveTo>
                    <a:pt x="10800" y="6894"/>
                  </a:moveTo>
                  <a:cubicBezTo>
                    <a:pt x="10800" y="6894"/>
                    <a:pt x="10800" y="6894"/>
                    <a:pt x="10800" y="6894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5" name="Shape 1968">
              <a:extLst>
                <a:ext uri="{FF2B5EF4-FFF2-40B4-BE49-F238E27FC236}">
                  <a16:creationId xmlns:a16="http://schemas.microsoft.com/office/drawing/2014/main" id="{E5BDD52B-D48E-4536-ADED-9B6BD18C8407}"/>
                </a:ext>
              </a:extLst>
            </p:cNvPr>
            <p:cNvSpPr/>
            <p:nvPr/>
          </p:nvSpPr>
          <p:spPr>
            <a:xfrm>
              <a:off x="1308236" y="9099242"/>
              <a:ext cx="484083" cy="484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0" y="13536"/>
                  </a:moveTo>
                  <a:cubicBezTo>
                    <a:pt x="18432" y="14400"/>
                    <a:pt x="18432" y="14400"/>
                    <a:pt x="18432" y="14400"/>
                  </a:cubicBezTo>
                  <a:cubicBezTo>
                    <a:pt x="19584" y="17280"/>
                    <a:pt x="19584" y="17280"/>
                    <a:pt x="19296" y="17568"/>
                  </a:cubicBezTo>
                  <a:cubicBezTo>
                    <a:pt x="17568" y="19296"/>
                    <a:pt x="17568" y="19296"/>
                    <a:pt x="17568" y="19296"/>
                  </a:cubicBezTo>
                  <a:cubicBezTo>
                    <a:pt x="17568" y="19296"/>
                    <a:pt x="17568" y="19296"/>
                    <a:pt x="17568" y="19296"/>
                  </a:cubicBezTo>
                  <a:cubicBezTo>
                    <a:pt x="17280" y="19296"/>
                    <a:pt x="17280" y="19296"/>
                    <a:pt x="17280" y="19296"/>
                  </a:cubicBezTo>
                  <a:cubicBezTo>
                    <a:pt x="17280" y="19296"/>
                    <a:pt x="16992" y="19296"/>
                    <a:pt x="14400" y="18144"/>
                  </a:cubicBezTo>
                  <a:cubicBezTo>
                    <a:pt x="13536" y="18432"/>
                    <a:pt x="13536" y="18432"/>
                    <a:pt x="13536" y="18432"/>
                  </a:cubicBezTo>
                  <a:cubicBezTo>
                    <a:pt x="12384" y="21600"/>
                    <a:pt x="12384" y="21600"/>
                    <a:pt x="11808" y="21600"/>
                  </a:cubicBezTo>
                  <a:cubicBezTo>
                    <a:pt x="9504" y="21600"/>
                    <a:pt x="9504" y="21600"/>
                    <a:pt x="9504" y="21600"/>
                  </a:cubicBezTo>
                  <a:cubicBezTo>
                    <a:pt x="9216" y="21600"/>
                    <a:pt x="9216" y="21600"/>
                    <a:pt x="8064" y="18432"/>
                  </a:cubicBezTo>
                  <a:cubicBezTo>
                    <a:pt x="7200" y="18144"/>
                    <a:pt x="7200" y="18144"/>
                    <a:pt x="7200" y="18144"/>
                  </a:cubicBezTo>
                  <a:cubicBezTo>
                    <a:pt x="5472" y="19008"/>
                    <a:pt x="4608" y="19296"/>
                    <a:pt x="4320" y="19296"/>
                  </a:cubicBezTo>
                  <a:cubicBezTo>
                    <a:pt x="4032" y="19296"/>
                    <a:pt x="4032" y="19296"/>
                    <a:pt x="4032" y="19296"/>
                  </a:cubicBezTo>
                  <a:cubicBezTo>
                    <a:pt x="2304" y="17568"/>
                    <a:pt x="2304" y="17568"/>
                    <a:pt x="2304" y="17568"/>
                  </a:cubicBezTo>
                  <a:cubicBezTo>
                    <a:pt x="2016" y="17280"/>
                    <a:pt x="2016" y="17280"/>
                    <a:pt x="3168" y="14400"/>
                  </a:cubicBezTo>
                  <a:cubicBezTo>
                    <a:pt x="2880" y="13536"/>
                    <a:pt x="2880" y="13536"/>
                    <a:pt x="2880" y="13536"/>
                  </a:cubicBezTo>
                  <a:cubicBezTo>
                    <a:pt x="0" y="12384"/>
                    <a:pt x="0" y="12096"/>
                    <a:pt x="0" y="11808"/>
                  </a:cubicBezTo>
                  <a:cubicBezTo>
                    <a:pt x="0" y="9504"/>
                    <a:pt x="0" y="9504"/>
                    <a:pt x="0" y="9504"/>
                  </a:cubicBezTo>
                  <a:cubicBezTo>
                    <a:pt x="0" y="9216"/>
                    <a:pt x="0" y="9216"/>
                    <a:pt x="2880" y="8064"/>
                  </a:cubicBezTo>
                  <a:cubicBezTo>
                    <a:pt x="3168" y="7200"/>
                    <a:pt x="3168" y="7200"/>
                    <a:pt x="3168" y="7200"/>
                  </a:cubicBezTo>
                  <a:cubicBezTo>
                    <a:pt x="2016" y="4320"/>
                    <a:pt x="2016" y="4320"/>
                    <a:pt x="2304" y="4032"/>
                  </a:cubicBezTo>
                  <a:cubicBezTo>
                    <a:pt x="4032" y="2304"/>
                    <a:pt x="4032" y="2304"/>
                    <a:pt x="4032" y="2304"/>
                  </a:cubicBezTo>
                  <a:cubicBezTo>
                    <a:pt x="4032" y="2304"/>
                    <a:pt x="4032" y="2304"/>
                    <a:pt x="4032" y="2304"/>
                  </a:cubicBezTo>
                  <a:cubicBezTo>
                    <a:pt x="4320" y="2304"/>
                    <a:pt x="4320" y="2304"/>
                    <a:pt x="4320" y="2304"/>
                  </a:cubicBezTo>
                  <a:cubicBezTo>
                    <a:pt x="4320" y="2304"/>
                    <a:pt x="4608" y="2304"/>
                    <a:pt x="7200" y="3456"/>
                  </a:cubicBezTo>
                  <a:cubicBezTo>
                    <a:pt x="8064" y="2880"/>
                    <a:pt x="8064" y="2880"/>
                    <a:pt x="8064" y="2880"/>
                  </a:cubicBezTo>
                  <a:cubicBezTo>
                    <a:pt x="9216" y="0"/>
                    <a:pt x="9504" y="0"/>
                    <a:pt x="9792" y="0"/>
                  </a:cubicBezTo>
                  <a:cubicBezTo>
                    <a:pt x="12096" y="0"/>
                    <a:pt x="12096" y="0"/>
                    <a:pt x="12096" y="0"/>
                  </a:cubicBezTo>
                  <a:cubicBezTo>
                    <a:pt x="12384" y="0"/>
                    <a:pt x="12384" y="0"/>
                    <a:pt x="13536" y="2880"/>
                  </a:cubicBezTo>
                  <a:cubicBezTo>
                    <a:pt x="14400" y="3456"/>
                    <a:pt x="14400" y="3456"/>
                    <a:pt x="14400" y="3456"/>
                  </a:cubicBezTo>
                  <a:cubicBezTo>
                    <a:pt x="16128" y="2592"/>
                    <a:pt x="16992" y="2304"/>
                    <a:pt x="17280" y="2304"/>
                  </a:cubicBezTo>
                  <a:cubicBezTo>
                    <a:pt x="17568" y="2304"/>
                    <a:pt x="17568" y="2304"/>
                    <a:pt x="17568" y="2304"/>
                  </a:cubicBezTo>
                  <a:cubicBezTo>
                    <a:pt x="19296" y="4032"/>
                    <a:pt x="19296" y="4032"/>
                    <a:pt x="19296" y="4032"/>
                  </a:cubicBezTo>
                  <a:cubicBezTo>
                    <a:pt x="19584" y="4320"/>
                    <a:pt x="19584" y="4320"/>
                    <a:pt x="18432" y="7200"/>
                  </a:cubicBezTo>
                  <a:cubicBezTo>
                    <a:pt x="18720" y="8064"/>
                    <a:pt x="18720" y="8064"/>
                    <a:pt x="18720" y="8064"/>
                  </a:cubicBezTo>
                  <a:cubicBezTo>
                    <a:pt x="21600" y="9216"/>
                    <a:pt x="21600" y="9504"/>
                    <a:pt x="21600" y="9792"/>
                  </a:cubicBezTo>
                  <a:cubicBezTo>
                    <a:pt x="21600" y="11808"/>
                    <a:pt x="21600" y="11808"/>
                    <a:pt x="21600" y="11808"/>
                  </a:cubicBezTo>
                  <a:cubicBezTo>
                    <a:pt x="21600" y="12384"/>
                    <a:pt x="21600" y="12384"/>
                    <a:pt x="18720" y="13536"/>
                  </a:cubicBezTo>
                  <a:close/>
                  <a:moveTo>
                    <a:pt x="10944" y="6912"/>
                  </a:moveTo>
                  <a:cubicBezTo>
                    <a:pt x="8640" y="6912"/>
                    <a:pt x="6912" y="8640"/>
                    <a:pt x="6912" y="10656"/>
                  </a:cubicBezTo>
                  <a:cubicBezTo>
                    <a:pt x="6912" y="12960"/>
                    <a:pt x="8640" y="14400"/>
                    <a:pt x="10944" y="14400"/>
                  </a:cubicBezTo>
                  <a:cubicBezTo>
                    <a:pt x="12960" y="14400"/>
                    <a:pt x="14688" y="12960"/>
                    <a:pt x="14688" y="10656"/>
                  </a:cubicBezTo>
                  <a:cubicBezTo>
                    <a:pt x="14688" y="8640"/>
                    <a:pt x="12960" y="6912"/>
                    <a:pt x="10944" y="6912"/>
                  </a:cubicBezTo>
                  <a:close/>
                  <a:moveTo>
                    <a:pt x="10944" y="6912"/>
                  </a:moveTo>
                  <a:cubicBezTo>
                    <a:pt x="10944" y="6912"/>
                    <a:pt x="10944" y="6912"/>
                    <a:pt x="10944" y="6912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6" name="Shape 1969">
              <a:extLst>
                <a:ext uri="{FF2B5EF4-FFF2-40B4-BE49-F238E27FC236}">
                  <a16:creationId xmlns:a16="http://schemas.microsoft.com/office/drawing/2014/main" id="{2E67002B-D2F7-477C-BBD4-4AF013FEF688}"/>
                </a:ext>
              </a:extLst>
            </p:cNvPr>
            <p:cNvSpPr/>
            <p:nvPr/>
          </p:nvSpPr>
          <p:spPr>
            <a:xfrm>
              <a:off x="631592" y="4959666"/>
              <a:ext cx="491048" cy="477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74" y="13427"/>
                  </a:moveTo>
                  <a:cubicBezTo>
                    <a:pt x="18189" y="14303"/>
                    <a:pt x="18189" y="14303"/>
                    <a:pt x="18189" y="14303"/>
                  </a:cubicBezTo>
                  <a:cubicBezTo>
                    <a:pt x="19326" y="17222"/>
                    <a:pt x="19326" y="17514"/>
                    <a:pt x="19042" y="17514"/>
                  </a:cubicBezTo>
                  <a:cubicBezTo>
                    <a:pt x="17621" y="19265"/>
                    <a:pt x="17621" y="19265"/>
                    <a:pt x="17621" y="19265"/>
                  </a:cubicBezTo>
                  <a:cubicBezTo>
                    <a:pt x="17337" y="19265"/>
                    <a:pt x="17337" y="19265"/>
                    <a:pt x="17337" y="19265"/>
                  </a:cubicBezTo>
                  <a:cubicBezTo>
                    <a:pt x="17053" y="19265"/>
                    <a:pt x="17053" y="19265"/>
                    <a:pt x="17053" y="19265"/>
                  </a:cubicBezTo>
                  <a:cubicBezTo>
                    <a:pt x="17053" y="19265"/>
                    <a:pt x="16768" y="19265"/>
                    <a:pt x="14211" y="18097"/>
                  </a:cubicBezTo>
                  <a:cubicBezTo>
                    <a:pt x="13358" y="18681"/>
                    <a:pt x="13358" y="18681"/>
                    <a:pt x="13358" y="18681"/>
                  </a:cubicBezTo>
                  <a:cubicBezTo>
                    <a:pt x="12221" y="21600"/>
                    <a:pt x="12221" y="21600"/>
                    <a:pt x="11937" y="21600"/>
                  </a:cubicBezTo>
                  <a:cubicBezTo>
                    <a:pt x="9663" y="21600"/>
                    <a:pt x="9663" y="21600"/>
                    <a:pt x="9663" y="21600"/>
                  </a:cubicBezTo>
                  <a:cubicBezTo>
                    <a:pt x="9095" y="21600"/>
                    <a:pt x="9095" y="21600"/>
                    <a:pt x="7958" y="18681"/>
                  </a:cubicBezTo>
                  <a:cubicBezTo>
                    <a:pt x="7105" y="18097"/>
                    <a:pt x="7105" y="18097"/>
                    <a:pt x="7105" y="18097"/>
                  </a:cubicBezTo>
                  <a:cubicBezTo>
                    <a:pt x="5400" y="18973"/>
                    <a:pt x="4547" y="19265"/>
                    <a:pt x="4263" y="19265"/>
                  </a:cubicBezTo>
                  <a:cubicBezTo>
                    <a:pt x="3979" y="19265"/>
                    <a:pt x="3979" y="19265"/>
                    <a:pt x="3979" y="19265"/>
                  </a:cubicBezTo>
                  <a:cubicBezTo>
                    <a:pt x="2274" y="17514"/>
                    <a:pt x="2274" y="17514"/>
                    <a:pt x="2274" y="17514"/>
                  </a:cubicBezTo>
                  <a:cubicBezTo>
                    <a:pt x="1989" y="17222"/>
                    <a:pt x="1989" y="17222"/>
                    <a:pt x="3411" y="14303"/>
                  </a:cubicBezTo>
                  <a:cubicBezTo>
                    <a:pt x="2842" y="13427"/>
                    <a:pt x="2842" y="13427"/>
                    <a:pt x="2842" y="13427"/>
                  </a:cubicBezTo>
                  <a:cubicBezTo>
                    <a:pt x="0" y="12259"/>
                    <a:pt x="0" y="12259"/>
                    <a:pt x="0" y="11968"/>
                  </a:cubicBezTo>
                  <a:cubicBezTo>
                    <a:pt x="0" y="9632"/>
                    <a:pt x="0" y="9632"/>
                    <a:pt x="0" y="9632"/>
                  </a:cubicBezTo>
                  <a:cubicBezTo>
                    <a:pt x="0" y="9049"/>
                    <a:pt x="0" y="9049"/>
                    <a:pt x="2842" y="7881"/>
                  </a:cubicBezTo>
                  <a:cubicBezTo>
                    <a:pt x="3411" y="7005"/>
                    <a:pt x="3411" y="7005"/>
                    <a:pt x="3411" y="7005"/>
                  </a:cubicBezTo>
                  <a:cubicBezTo>
                    <a:pt x="1989" y="4086"/>
                    <a:pt x="1989" y="4086"/>
                    <a:pt x="2274" y="3795"/>
                  </a:cubicBezTo>
                  <a:cubicBezTo>
                    <a:pt x="3979" y="2335"/>
                    <a:pt x="3979" y="2335"/>
                    <a:pt x="3979" y="2335"/>
                  </a:cubicBezTo>
                  <a:cubicBezTo>
                    <a:pt x="3979" y="2043"/>
                    <a:pt x="3979" y="2043"/>
                    <a:pt x="3979" y="2043"/>
                  </a:cubicBezTo>
                  <a:cubicBezTo>
                    <a:pt x="4263" y="2043"/>
                    <a:pt x="4263" y="2043"/>
                    <a:pt x="4263" y="2043"/>
                  </a:cubicBezTo>
                  <a:cubicBezTo>
                    <a:pt x="4263" y="2043"/>
                    <a:pt x="4547" y="2043"/>
                    <a:pt x="7105" y="3211"/>
                  </a:cubicBezTo>
                  <a:cubicBezTo>
                    <a:pt x="7958" y="2919"/>
                    <a:pt x="7958" y="2919"/>
                    <a:pt x="7958" y="2919"/>
                  </a:cubicBezTo>
                  <a:cubicBezTo>
                    <a:pt x="9095" y="0"/>
                    <a:pt x="9379" y="0"/>
                    <a:pt x="9663" y="0"/>
                  </a:cubicBezTo>
                  <a:cubicBezTo>
                    <a:pt x="11937" y="0"/>
                    <a:pt x="11937" y="0"/>
                    <a:pt x="11937" y="0"/>
                  </a:cubicBezTo>
                  <a:cubicBezTo>
                    <a:pt x="12221" y="0"/>
                    <a:pt x="12505" y="0"/>
                    <a:pt x="13358" y="2919"/>
                  </a:cubicBezTo>
                  <a:cubicBezTo>
                    <a:pt x="14211" y="3211"/>
                    <a:pt x="14211" y="3211"/>
                    <a:pt x="14211" y="3211"/>
                  </a:cubicBezTo>
                  <a:cubicBezTo>
                    <a:pt x="15916" y="2627"/>
                    <a:pt x="17053" y="2043"/>
                    <a:pt x="17337" y="2043"/>
                  </a:cubicBezTo>
                  <a:cubicBezTo>
                    <a:pt x="17337" y="2043"/>
                    <a:pt x="17337" y="2043"/>
                    <a:pt x="17337" y="2043"/>
                  </a:cubicBezTo>
                  <a:cubicBezTo>
                    <a:pt x="19042" y="3795"/>
                    <a:pt x="19042" y="3795"/>
                    <a:pt x="19042" y="3795"/>
                  </a:cubicBezTo>
                  <a:cubicBezTo>
                    <a:pt x="19326" y="4086"/>
                    <a:pt x="19611" y="4378"/>
                    <a:pt x="18189" y="7005"/>
                  </a:cubicBezTo>
                  <a:cubicBezTo>
                    <a:pt x="18474" y="7881"/>
                    <a:pt x="18474" y="7881"/>
                    <a:pt x="18474" y="7881"/>
                  </a:cubicBezTo>
                  <a:cubicBezTo>
                    <a:pt x="21600" y="9049"/>
                    <a:pt x="21600" y="9341"/>
                    <a:pt x="21600" y="9632"/>
                  </a:cubicBezTo>
                  <a:cubicBezTo>
                    <a:pt x="21600" y="11968"/>
                    <a:pt x="21600" y="11968"/>
                    <a:pt x="21600" y="11968"/>
                  </a:cubicBezTo>
                  <a:cubicBezTo>
                    <a:pt x="21600" y="12259"/>
                    <a:pt x="21600" y="12259"/>
                    <a:pt x="18474" y="13427"/>
                  </a:cubicBezTo>
                  <a:close/>
                  <a:moveTo>
                    <a:pt x="10800" y="7005"/>
                  </a:moveTo>
                  <a:cubicBezTo>
                    <a:pt x="8526" y="7005"/>
                    <a:pt x="6821" y="8757"/>
                    <a:pt x="6821" y="10800"/>
                  </a:cubicBezTo>
                  <a:cubicBezTo>
                    <a:pt x="6821" y="12843"/>
                    <a:pt x="8526" y="14595"/>
                    <a:pt x="10800" y="14595"/>
                  </a:cubicBezTo>
                  <a:cubicBezTo>
                    <a:pt x="12789" y="14595"/>
                    <a:pt x="14495" y="12843"/>
                    <a:pt x="14495" y="10800"/>
                  </a:cubicBezTo>
                  <a:cubicBezTo>
                    <a:pt x="14495" y="8757"/>
                    <a:pt x="12789" y="7005"/>
                    <a:pt x="10800" y="7005"/>
                  </a:cubicBezTo>
                  <a:close/>
                  <a:moveTo>
                    <a:pt x="10800" y="7005"/>
                  </a:moveTo>
                  <a:cubicBezTo>
                    <a:pt x="10800" y="7005"/>
                    <a:pt x="10800" y="7005"/>
                    <a:pt x="10800" y="7005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7" name="Shape 1970">
              <a:extLst>
                <a:ext uri="{FF2B5EF4-FFF2-40B4-BE49-F238E27FC236}">
                  <a16:creationId xmlns:a16="http://schemas.microsoft.com/office/drawing/2014/main" id="{27B4BC30-84F2-4B7E-AFE8-1FE7D96126FC}"/>
                </a:ext>
              </a:extLst>
            </p:cNvPr>
            <p:cNvSpPr/>
            <p:nvPr/>
          </p:nvSpPr>
          <p:spPr>
            <a:xfrm>
              <a:off x="76420" y="7642911"/>
              <a:ext cx="491048" cy="477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74" y="13427"/>
                  </a:moveTo>
                  <a:cubicBezTo>
                    <a:pt x="18189" y="14303"/>
                    <a:pt x="18189" y="14303"/>
                    <a:pt x="18189" y="14303"/>
                  </a:cubicBezTo>
                  <a:cubicBezTo>
                    <a:pt x="19326" y="17222"/>
                    <a:pt x="19326" y="17222"/>
                    <a:pt x="19042" y="17514"/>
                  </a:cubicBezTo>
                  <a:cubicBezTo>
                    <a:pt x="17621" y="19265"/>
                    <a:pt x="17621" y="19265"/>
                    <a:pt x="17621" y="19265"/>
                  </a:cubicBezTo>
                  <a:cubicBezTo>
                    <a:pt x="17337" y="19265"/>
                    <a:pt x="17337" y="19265"/>
                    <a:pt x="17337" y="19265"/>
                  </a:cubicBezTo>
                  <a:cubicBezTo>
                    <a:pt x="17053" y="19265"/>
                    <a:pt x="17053" y="19265"/>
                    <a:pt x="17053" y="19265"/>
                  </a:cubicBezTo>
                  <a:cubicBezTo>
                    <a:pt x="17053" y="19265"/>
                    <a:pt x="16768" y="19265"/>
                    <a:pt x="14495" y="18097"/>
                  </a:cubicBezTo>
                  <a:cubicBezTo>
                    <a:pt x="13358" y="18681"/>
                    <a:pt x="13358" y="18681"/>
                    <a:pt x="13358" y="18681"/>
                  </a:cubicBezTo>
                  <a:cubicBezTo>
                    <a:pt x="12221" y="21600"/>
                    <a:pt x="12221" y="21600"/>
                    <a:pt x="11937" y="21600"/>
                  </a:cubicBezTo>
                  <a:cubicBezTo>
                    <a:pt x="9663" y="21600"/>
                    <a:pt x="9663" y="21600"/>
                    <a:pt x="9663" y="21600"/>
                  </a:cubicBezTo>
                  <a:cubicBezTo>
                    <a:pt x="9379" y="21600"/>
                    <a:pt x="9095" y="21600"/>
                    <a:pt x="7958" y="18681"/>
                  </a:cubicBezTo>
                  <a:cubicBezTo>
                    <a:pt x="7105" y="18097"/>
                    <a:pt x="7105" y="18097"/>
                    <a:pt x="7105" y="18097"/>
                  </a:cubicBezTo>
                  <a:cubicBezTo>
                    <a:pt x="5400" y="18973"/>
                    <a:pt x="4547" y="19265"/>
                    <a:pt x="4263" y="19265"/>
                  </a:cubicBezTo>
                  <a:cubicBezTo>
                    <a:pt x="3979" y="19265"/>
                    <a:pt x="3979" y="19265"/>
                    <a:pt x="3979" y="19265"/>
                  </a:cubicBezTo>
                  <a:cubicBezTo>
                    <a:pt x="2274" y="17514"/>
                    <a:pt x="2274" y="17514"/>
                    <a:pt x="2274" y="17514"/>
                  </a:cubicBezTo>
                  <a:cubicBezTo>
                    <a:pt x="1989" y="17222"/>
                    <a:pt x="1989" y="17222"/>
                    <a:pt x="3411" y="14303"/>
                  </a:cubicBezTo>
                  <a:cubicBezTo>
                    <a:pt x="2842" y="13427"/>
                    <a:pt x="2842" y="13427"/>
                    <a:pt x="2842" y="13427"/>
                  </a:cubicBezTo>
                  <a:cubicBezTo>
                    <a:pt x="0" y="12259"/>
                    <a:pt x="0" y="12259"/>
                    <a:pt x="0" y="11676"/>
                  </a:cubicBezTo>
                  <a:cubicBezTo>
                    <a:pt x="0" y="9632"/>
                    <a:pt x="0" y="9632"/>
                    <a:pt x="0" y="9632"/>
                  </a:cubicBezTo>
                  <a:cubicBezTo>
                    <a:pt x="0" y="9049"/>
                    <a:pt x="0" y="9049"/>
                    <a:pt x="2842" y="7881"/>
                  </a:cubicBezTo>
                  <a:cubicBezTo>
                    <a:pt x="3411" y="7005"/>
                    <a:pt x="3411" y="7005"/>
                    <a:pt x="3411" y="7005"/>
                  </a:cubicBezTo>
                  <a:cubicBezTo>
                    <a:pt x="1989" y="4086"/>
                    <a:pt x="2274" y="4086"/>
                    <a:pt x="2274" y="3795"/>
                  </a:cubicBezTo>
                  <a:cubicBezTo>
                    <a:pt x="3979" y="2335"/>
                    <a:pt x="3979" y="2335"/>
                    <a:pt x="3979" y="2335"/>
                  </a:cubicBezTo>
                  <a:cubicBezTo>
                    <a:pt x="4263" y="2043"/>
                    <a:pt x="4263" y="2043"/>
                    <a:pt x="4263" y="2043"/>
                  </a:cubicBezTo>
                  <a:cubicBezTo>
                    <a:pt x="4263" y="2043"/>
                    <a:pt x="4263" y="2043"/>
                    <a:pt x="4263" y="2043"/>
                  </a:cubicBezTo>
                  <a:cubicBezTo>
                    <a:pt x="4547" y="2043"/>
                    <a:pt x="4832" y="2043"/>
                    <a:pt x="7105" y="3211"/>
                  </a:cubicBezTo>
                  <a:cubicBezTo>
                    <a:pt x="7958" y="2919"/>
                    <a:pt x="7958" y="2919"/>
                    <a:pt x="7958" y="2919"/>
                  </a:cubicBezTo>
                  <a:cubicBezTo>
                    <a:pt x="9095" y="0"/>
                    <a:pt x="9379" y="0"/>
                    <a:pt x="9663" y="0"/>
                  </a:cubicBezTo>
                  <a:cubicBezTo>
                    <a:pt x="11937" y="0"/>
                    <a:pt x="11937" y="0"/>
                    <a:pt x="11937" y="0"/>
                  </a:cubicBezTo>
                  <a:cubicBezTo>
                    <a:pt x="12221" y="0"/>
                    <a:pt x="12505" y="0"/>
                    <a:pt x="13358" y="2919"/>
                  </a:cubicBezTo>
                  <a:cubicBezTo>
                    <a:pt x="14495" y="3211"/>
                    <a:pt x="14495" y="3211"/>
                    <a:pt x="14495" y="3211"/>
                  </a:cubicBezTo>
                  <a:cubicBezTo>
                    <a:pt x="15916" y="2627"/>
                    <a:pt x="17053" y="2043"/>
                    <a:pt x="17337" y="2043"/>
                  </a:cubicBezTo>
                  <a:cubicBezTo>
                    <a:pt x="17337" y="2043"/>
                    <a:pt x="17337" y="2043"/>
                    <a:pt x="17337" y="2043"/>
                  </a:cubicBezTo>
                  <a:cubicBezTo>
                    <a:pt x="19326" y="3795"/>
                    <a:pt x="19326" y="3795"/>
                    <a:pt x="19326" y="3795"/>
                  </a:cubicBezTo>
                  <a:cubicBezTo>
                    <a:pt x="19326" y="4086"/>
                    <a:pt x="19611" y="4086"/>
                    <a:pt x="18189" y="7005"/>
                  </a:cubicBezTo>
                  <a:cubicBezTo>
                    <a:pt x="18474" y="7881"/>
                    <a:pt x="18474" y="7881"/>
                    <a:pt x="18474" y="7881"/>
                  </a:cubicBezTo>
                  <a:cubicBezTo>
                    <a:pt x="21600" y="9049"/>
                    <a:pt x="21600" y="9341"/>
                    <a:pt x="21600" y="9632"/>
                  </a:cubicBezTo>
                  <a:cubicBezTo>
                    <a:pt x="21600" y="11968"/>
                    <a:pt x="21600" y="11968"/>
                    <a:pt x="21600" y="11968"/>
                  </a:cubicBezTo>
                  <a:cubicBezTo>
                    <a:pt x="21600" y="12259"/>
                    <a:pt x="21600" y="12259"/>
                    <a:pt x="18474" y="13427"/>
                  </a:cubicBezTo>
                  <a:close/>
                  <a:moveTo>
                    <a:pt x="10800" y="7005"/>
                  </a:moveTo>
                  <a:cubicBezTo>
                    <a:pt x="8811" y="7005"/>
                    <a:pt x="7105" y="8465"/>
                    <a:pt x="7105" y="10800"/>
                  </a:cubicBezTo>
                  <a:cubicBezTo>
                    <a:pt x="7105" y="12843"/>
                    <a:pt x="8811" y="14595"/>
                    <a:pt x="10800" y="14595"/>
                  </a:cubicBezTo>
                  <a:cubicBezTo>
                    <a:pt x="12789" y="14595"/>
                    <a:pt x="14495" y="12843"/>
                    <a:pt x="14495" y="10800"/>
                  </a:cubicBezTo>
                  <a:cubicBezTo>
                    <a:pt x="14495" y="8465"/>
                    <a:pt x="12789" y="7005"/>
                    <a:pt x="10800" y="7005"/>
                  </a:cubicBezTo>
                  <a:close/>
                  <a:moveTo>
                    <a:pt x="10800" y="7005"/>
                  </a:moveTo>
                  <a:cubicBezTo>
                    <a:pt x="10800" y="7005"/>
                    <a:pt x="10800" y="7005"/>
                    <a:pt x="10800" y="7005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8" name="Shape 1971">
              <a:extLst>
                <a:ext uri="{FF2B5EF4-FFF2-40B4-BE49-F238E27FC236}">
                  <a16:creationId xmlns:a16="http://schemas.microsoft.com/office/drawing/2014/main" id="{50243042-C0DA-4455-ABEC-473DC20578AE}"/>
                </a:ext>
              </a:extLst>
            </p:cNvPr>
            <p:cNvSpPr/>
            <p:nvPr/>
          </p:nvSpPr>
          <p:spPr>
            <a:xfrm>
              <a:off x="1513745" y="817343"/>
              <a:ext cx="2289015" cy="1729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409" extrusionOk="0">
                  <a:moveTo>
                    <a:pt x="19973" y="12227"/>
                  </a:moveTo>
                  <a:cubicBezTo>
                    <a:pt x="20748" y="11897"/>
                    <a:pt x="21541" y="12722"/>
                    <a:pt x="21479" y="13792"/>
                  </a:cubicBezTo>
                  <a:cubicBezTo>
                    <a:pt x="21424" y="14733"/>
                    <a:pt x="20720" y="15365"/>
                    <a:pt x="19973" y="15356"/>
                  </a:cubicBezTo>
                  <a:cubicBezTo>
                    <a:pt x="19919" y="15356"/>
                    <a:pt x="19919" y="15356"/>
                    <a:pt x="19919" y="15356"/>
                  </a:cubicBezTo>
                  <a:cubicBezTo>
                    <a:pt x="19919" y="16155"/>
                    <a:pt x="19919" y="16673"/>
                    <a:pt x="19919" y="17052"/>
                  </a:cubicBezTo>
                  <a:cubicBezTo>
                    <a:pt x="19919" y="17453"/>
                    <a:pt x="19919" y="17795"/>
                    <a:pt x="19919" y="18138"/>
                  </a:cubicBezTo>
                  <a:cubicBezTo>
                    <a:pt x="19946" y="18138"/>
                    <a:pt x="19959" y="18138"/>
                    <a:pt x="19966" y="18138"/>
                  </a:cubicBezTo>
                  <a:cubicBezTo>
                    <a:pt x="19973" y="18138"/>
                    <a:pt x="19973" y="18138"/>
                    <a:pt x="19973" y="18138"/>
                  </a:cubicBezTo>
                  <a:cubicBezTo>
                    <a:pt x="20749" y="17821"/>
                    <a:pt x="21527" y="18633"/>
                    <a:pt x="21479" y="19702"/>
                  </a:cubicBezTo>
                  <a:cubicBezTo>
                    <a:pt x="21435" y="20670"/>
                    <a:pt x="20720" y="21346"/>
                    <a:pt x="19973" y="21267"/>
                  </a:cubicBezTo>
                  <a:cubicBezTo>
                    <a:pt x="18991" y="21163"/>
                    <a:pt x="18935" y="21275"/>
                    <a:pt x="18893" y="21267"/>
                  </a:cubicBezTo>
                  <a:cubicBezTo>
                    <a:pt x="18741" y="21365"/>
                    <a:pt x="18573" y="21410"/>
                    <a:pt x="18407" y="21409"/>
                  </a:cubicBezTo>
                  <a:cubicBezTo>
                    <a:pt x="17934" y="21406"/>
                    <a:pt x="17514" y="21081"/>
                    <a:pt x="17102" y="20780"/>
                  </a:cubicBezTo>
                  <a:cubicBezTo>
                    <a:pt x="12679" y="17552"/>
                    <a:pt x="7268" y="17793"/>
                    <a:pt x="3021" y="21409"/>
                  </a:cubicBezTo>
                  <a:cubicBezTo>
                    <a:pt x="2940" y="21409"/>
                    <a:pt x="2859" y="21391"/>
                    <a:pt x="2785" y="21364"/>
                  </a:cubicBezTo>
                  <a:cubicBezTo>
                    <a:pt x="2710" y="21338"/>
                    <a:pt x="2643" y="21302"/>
                    <a:pt x="2589" y="21267"/>
                  </a:cubicBezTo>
                  <a:cubicBezTo>
                    <a:pt x="2049" y="21267"/>
                    <a:pt x="1779" y="21267"/>
                    <a:pt x="1644" y="21267"/>
                  </a:cubicBezTo>
                  <a:cubicBezTo>
                    <a:pt x="1509" y="21267"/>
                    <a:pt x="1509" y="21267"/>
                    <a:pt x="1509" y="21267"/>
                  </a:cubicBezTo>
                  <a:cubicBezTo>
                    <a:pt x="734" y="21597"/>
                    <a:pt x="-59" y="20772"/>
                    <a:pt x="3" y="19702"/>
                  </a:cubicBezTo>
                  <a:cubicBezTo>
                    <a:pt x="58" y="18761"/>
                    <a:pt x="762" y="18129"/>
                    <a:pt x="1509" y="18138"/>
                  </a:cubicBezTo>
                  <a:cubicBezTo>
                    <a:pt x="1563" y="18138"/>
                    <a:pt x="1563" y="18138"/>
                    <a:pt x="1563" y="18138"/>
                  </a:cubicBezTo>
                  <a:cubicBezTo>
                    <a:pt x="1563" y="16676"/>
                    <a:pt x="1563" y="15912"/>
                    <a:pt x="1563" y="15499"/>
                  </a:cubicBezTo>
                  <a:cubicBezTo>
                    <a:pt x="1563" y="15359"/>
                    <a:pt x="1563" y="15358"/>
                    <a:pt x="1563" y="15356"/>
                  </a:cubicBezTo>
                  <a:cubicBezTo>
                    <a:pt x="1536" y="15356"/>
                    <a:pt x="1523" y="15356"/>
                    <a:pt x="1516" y="15356"/>
                  </a:cubicBezTo>
                  <a:cubicBezTo>
                    <a:pt x="1509" y="15356"/>
                    <a:pt x="1509" y="15356"/>
                    <a:pt x="1509" y="15356"/>
                  </a:cubicBezTo>
                  <a:cubicBezTo>
                    <a:pt x="734" y="15687"/>
                    <a:pt x="-59" y="14862"/>
                    <a:pt x="3" y="13792"/>
                  </a:cubicBezTo>
                  <a:cubicBezTo>
                    <a:pt x="58" y="12851"/>
                    <a:pt x="762" y="12219"/>
                    <a:pt x="1509" y="12227"/>
                  </a:cubicBezTo>
                  <a:cubicBezTo>
                    <a:pt x="1563" y="12228"/>
                    <a:pt x="1563" y="12227"/>
                    <a:pt x="1563" y="12227"/>
                  </a:cubicBezTo>
                  <a:cubicBezTo>
                    <a:pt x="1563" y="10765"/>
                    <a:pt x="1563" y="10002"/>
                    <a:pt x="1563" y="9588"/>
                  </a:cubicBezTo>
                  <a:cubicBezTo>
                    <a:pt x="1563" y="9449"/>
                    <a:pt x="1563" y="9447"/>
                    <a:pt x="1563" y="9446"/>
                  </a:cubicBezTo>
                  <a:cubicBezTo>
                    <a:pt x="1536" y="9446"/>
                    <a:pt x="1523" y="9446"/>
                    <a:pt x="1516" y="9446"/>
                  </a:cubicBezTo>
                  <a:cubicBezTo>
                    <a:pt x="1509" y="9446"/>
                    <a:pt x="1509" y="9446"/>
                    <a:pt x="1509" y="9446"/>
                  </a:cubicBezTo>
                  <a:cubicBezTo>
                    <a:pt x="734" y="9777"/>
                    <a:pt x="-59" y="8952"/>
                    <a:pt x="3" y="7882"/>
                  </a:cubicBezTo>
                  <a:cubicBezTo>
                    <a:pt x="58" y="6941"/>
                    <a:pt x="762" y="6309"/>
                    <a:pt x="1509" y="6317"/>
                  </a:cubicBezTo>
                  <a:cubicBezTo>
                    <a:pt x="1563" y="6318"/>
                    <a:pt x="1563" y="6317"/>
                    <a:pt x="1563" y="6317"/>
                  </a:cubicBezTo>
                  <a:cubicBezTo>
                    <a:pt x="1563" y="5966"/>
                    <a:pt x="1563" y="5777"/>
                    <a:pt x="1563" y="5669"/>
                  </a:cubicBezTo>
                  <a:cubicBezTo>
                    <a:pt x="1563" y="5513"/>
                    <a:pt x="1563" y="5511"/>
                    <a:pt x="1563" y="5509"/>
                  </a:cubicBezTo>
                  <a:cubicBezTo>
                    <a:pt x="1563" y="5011"/>
                    <a:pt x="1725" y="4531"/>
                    <a:pt x="1988" y="4176"/>
                  </a:cubicBezTo>
                  <a:cubicBezTo>
                    <a:pt x="2251" y="3820"/>
                    <a:pt x="2616" y="3589"/>
                    <a:pt x="3021" y="3589"/>
                  </a:cubicBezTo>
                  <a:cubicBezTo>
                    <a:pt x="3404" y="3108"/>
                    <a:pt x="7814" y="-2"/>
                    <a:pt x="9553" y="0"/>
                  </a:cubicBezTo>
                  <a:cubicBezTo>
                    <a:pt x="10145" y="1"/>
                    <a:pt x="10470" y="0"/>
                    <a:pt x="10633" y="0"/>
                  </a:cubicBezTo>
                  <a:cubicBezTo>
                    <a:pt x="10687" y="0"/>
                    <a:pt x="10687" y="0"/>
                    <a:pt x="10741" y="0"/>
                  </a:cubicBezTo>
                  <a:cubicBezTo>
                    <a:pt x="10795" y="0"/>
                    <a:pt x="10795" y="0"/>
                    <a:pt x="10795" y="0"/>
                  </a:cubicBezTo>
                  <a:cubicBezTo>
                    <a:pt x="10962" y="3"/>
                    <a:pt x="11341" y="1"/>
                    <a:pt x="11929" y="0"/>
                  </a:cubicBezTo>
                  <a:cubicBezTo>
                    <a:pt x="13629" y="-3"/>
                    <a:pt x="18019" y="3122"/>
                    <a:pt x="18407" y="3589"/>
                  </a:cubicBezTo>
                  <a:cubicBezTo>
                    <a:pt x="19225" y="3537"/>
                    <a:pt x="19956" y="4496"/>
                    <a:pt x="19919" y="5509"/>
                  </a:cubicBezTo>
                  <a:cubicBezTo>
                    <a:pt x="19893" y="6215"/>
                    <a:pt x="19925" y="6270"/>
                    <a:pt x="19919" y="6317"/>
                  </a:cubicBezTo>
                  <a:cubicBezTo>
                    <a:pt x="19946" y="6317"/>
                    <a:pt x="19959" y="6317"/>
                    <a:pt x="19966" y="6317"/>
                  </a:cubicBezTo>
                  <a:cubicBezTo>
                    <a:pt x="19973" y="6317"/>
                    <a:pt x="19973" y="6317"/>
                    <a:pt x="19973" y="6317"/>
                  </a:cubicBezTo>
                  <a:cubicBezTo>
                    <a:pt x="20748" y="5987"/>
                    <a:pt x="21541" y="6812"/>
                    <a:pt x="21479" y="7882"/>
                  </a:cubicBezTo>
                  <a:cubicBezTo>
                    <a:pt x="21424" y="8823"/>
                    <a:pt x="20720" y="9455"/>
                    <a:pt x="19973" y="9446"/>
                  </a:cubicBezTo>
                  <a:cubicBezTo>
                    <a:pt x="19919" y="9446"/>
                    <a:pt x="19919" y="9446"/>
                    <a:pt x="19919" y="9446"/>
                  </a:cubicBezTo>
                  <a:cubicBezTo>
                    <a:pt x="19919" y="10908"/>
                    <a:pt x="19919" y="11672"/>
                    <a:pt x="19919" y="12085"/>
                  </a:cubicBezTo>
                  <a:cubicBezTo>
                    <a:pt x="19919" y="12225"/>
                    <a:pt x="19919" y="12226"/>
                    <a:pt x="19919" y="12227"/>
                  </a:cubicBezTo>
                  <a:lnTo>
                    <a:pt x="19973" y="12227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9" name="Shape 1972">
              <a:extLst>
                <a:ext uri="{FF2B5EF4-FFF2-40B4-BE49-F238E27FC236}">
                  <a16:creationId xmlns:a16="http://schemas.microsoft.com/office/drawing/2014/main" id="{D2DD580A-E7D1-4908-9EBA-DB56E4D7B428}"/>
                </a:ext>
              </a:extLst>
            </p:cNvPr>
            <p:cNvSpPr/>
            <p:nvPr/>
          </p:nvSpPr>
          <p:spPr>
            <a:xfrm>
              <a:off x="2494602" y="5021976"/>
              <a:ext cx="1016001" cy="1011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600" extrusionOk="0">
                  <a:moveTo>
                    <a:pt x="18491" y="7950"/>
                  </a:moveTo>
                  <a:cubicBezTo>
                    <a:pt x="18739" y="8861"/>
                    <a:pt x="18739" y="8861"/>
                    <a:pt x="18739" y="8861"/>
                  </a:cubicBezTo>
                  <a:cubicBezTo>
                    <a:pt x="21521" y="10273"/>
                    <a:pt x="21472" y="10383"/>
                    <a:pt x="21432" y="10764"/>
                  </a:cubicBezTo>
                  <a:cubicBezTo>
                    <a:pt x="21161" y="13006"/>
                    <a:pt x="21161" y="13006"/>
                    <a:pt x="21161" y="13006"/>
                  </a:cubicBezTo>
                  <a:cubicBezTo>
                    <a:pt x="21179" y="13200"/>
                    <a:pt x="21179" y="13200"/>
                    <a:pt x="21179" y="13200"/>
                  </a:cubicBezTo>
                  <a:cubicBezTo>
                    <a:pt x="21012" y="13337"/>
                    <a:pt x="21012" y="13337"/>
                    <a:pt x="21012" y="13337"/>
                  </a:cubicBezTo>
                  <a:cubicBezTo>
                    <a:pt x="20929" y="13405"/>
                    <a:pt x="20721" y="13575"/>
                    <a:pt x="18102" y="14259"/>
                  </a:cubicBezTo>
                  <a:cubicBezTo>
                    <a:pt x="17630" y="15133"/>
                    <a:pt x="17630" y="15133"/>
                    <a:pt x="17630" y="15133"/>
                  </a:cubicBezTo>
                  <a:cubicBezTo>
                    <a:pt x="18541" y="18078"/>
                    <a:pt x="18458" y="18146"/>
                    <a:pt x="18167" y="18384"/>
                  </a:cubicBezTo>
                  <a:cubicBezTo>
                    <a:pt x="16421" y="19815"/>
                    <a:pt x="16421" y="19815"/>
                    <a:pt x="16421" y="19815"/>
                  </a:cubicBezTo>
                  <a:cubicBezTo>
                    <a:pt x="16171" y="20020"/>
                    <a:pt x="16047" y="20122"/>
                    <a:pt x="13431" y="18574"/>
                  </a:cubicBezTo>
                  <a:cubicBezTo>
                    <a:pt x="12488" y="18859"/>
                    <a:pt x="12488" y="18859"/>
                    <a:pt x="12488" y="18859"/>
                  </a:cubicBezTo>
                  <a:cubicBezTo>
                    <a:pt x="11679" y="20428"/>
                    <a:pt x="11132" y="21293"/>
                    <a:pt x="10924" y="21464"/>
                  </a:cubicBezTo>
                  <a:cubicBezTo>
                    <a:pt x="10758" y="21600"/>
                    <a:pt x="10758" y="21600"/>
                    <a:pt x="10758" y="21600"/>
                  </a:cubicBezTo>
                  <a:cubicBezTo>
                    <a:pt x="8384" y="21386"/>
                    <a:pt x="8384" y="21386"/>
                    <a:pt x="8384" y="21386"/>
                  </a:cubicBezTo>
                  <a:cubicBezTo>
                    <a:pt x="8008" y="21346"/>
                    <a:pt x="7857" y="21330"/>
                    <a:pt x="7146" y="18291"/>
                  </a:cubicBezTo>
                  <a:cubicBezTo>
                    <a:pt x="6317" y="17857"/>
                    <a:pt x="6317" y="17857"/>
                    <a:pt x="6317" y="17857"/>
                  </a:cubicBezTo>
                  <a:cubicBezTo>
                    <a:pt x="3323" y="18847"/>
                    <a:pt x="3256" y="18763"/>
                    <a:pt x="3020" y="18469"/>
                  </a:cubicBezTo>
                  <a:cubicBezTo>
                    <a:pt x="1640" y="16744"/>
                    <a:pt x="1640" y="16744"/>
                    <a:pt x="1640" y="16744"/>
                  </a:cubicBezTo>
                  <a:cubicBezTo>
                    <a:pt x="1404" y="16450"/>
                    <a:pt x="1337" y="16365"/>
                    <a:pt x="2951" y="13650"/>
                  </a:cubicBezTo>
                  <a:cubicBezTo>
                    <a:pt x="2703" y="12739"/>
                    <a:pt x="2703" y="12739"/>
                    <a:pt x="2703" y="12739"/>
                  </a:cubicBezTo>
                  <a:cubicBezTo>
                    <a:pt x="-79" y="11327"/>
                    <a:pt x="-30" y="11217"/>
                    <a:pt x="10" y="10836"/>
                  </a:cubicBezTo>
                  <a:cubicBezTo>
                    <a:pt x="281" y="8594"/>
                    <a:pt x="281" y="8594"/>
                    <a:pt x="281" y="8594"/>
                  </a:cubicBezTo>
                  <a:cubicBezTo>
                    <a:pt x="263" y="8400"/>
                    <a:pt x="263" y="8400"/>
                    <a:pt x="263" y="8400"/>
                  </a:cubicBezTo>
                  <a:cubicBezTo>
                    <a:pt x="430" y="8263"/>
                    <a:pt x="430" y="8263"/>
                    <a:pt x="430" y="8263"/>
                  </a:cubicBezTo>
                  <a:cubicBezTo>
                    <a:pt x="513" y="8195"/>
                    <a:pt x="721" y="8025"/>
                    <a:pt x="3340" y="7341"/>
                  </a:cubicBezTo>
                  <a:cubicBezTo>
                    <a:pt x="3812" y="6467"/>
                    <a:pt x="3812" y="6467"/>
                    <a:pt x="3812" y="6467"/>
                  </a:cubicBezTo>
                  <a:cubicBezTo>
                    <a:pt x="2867" y="3480"/>
                    <a:pt x="2950" y="3412"/>
                    <a:pt x="3241" y="3174"/>
                  </a:cubicBezTo>
                  <a:cubicBezTo>
                    <a:pt x="4987" y="1743"/>
                    <a:pt x="4987" y="1743"/>
                    <a:pt x="4987" y="1743"/>
                  </a:cubicBezTo>
                  <a:cubicBezTo>
                    <a:pt x="5279" y="1504"/>
                    <a:pt x="5362" y="1436"/>
                    <a:pt x="8011" y="3026"/>
                  </a:cubicBezTo>
                  <a:cubicBezTo>
                    <a:pt x="8954" y="2741"/>
                    <a:pt x="8954" y="2741"/>
                    <a:pt x="8954" y="2741"/>
                  </a:cubicBezTo>
                  <a:cubicBezTo>
                    <a:pt x="9763" y="1172"/>
                    <a:pt x="10310" y="307"/>
                    <a:pt x="10518" y="136"/>
                  </a:cubicBezTo>
                  <a:cubicBezTo>
                    <a:pt x="10684" y="0"/>
                    <a:pt x="10684" y="0"/>
                    <a:pt x="10684" y="0"/>
                  </a:cubicBezTo>
                  <a:cubicBezTo>
                    <a:pt x="13100" y="180"/>
                    <a:pt x="13100" y="180"/>
                    <a:pt x="13100" y="180"/>
                  </a:cubicBezTo>
                  <a:cubicBezTo>
                    <a:pt x="13434" y="254"/>
                    <a:pt x="13585" y="270"/>
                    <a:pt x="14296" y="3309"/>
                  </a:cubicBezTo>
                  <a:cubicBezTo>
                    <a:pt x="15125" y="3743"/>
                    <a:pt x="15125" y="3743"/>
                    <a:pt x="15125" y="3743"/>
                  </a:cubicBezTo>
                  <a:cubicBezTo>
                    <a:pt x="18119" y="2753"/>
                    <a:pt x="18186" y="2837"/>
                    <a:pt x="18422" y="3131"/>
                  </a:cubicBezTo>
                  <a:cubicBezTo>
                    <a:pt x="19802" y="4856"/>
                    <a:pt x="19802" y="4856"/>
                    <a:pt x="19802" y="4856"/>
                  </a:cubicBezTo>
                  <a:cubicBezTo>
                    <a:pt x="20038" y="5150"/>
                    <a:pt x="20105" y="5235"/>
                    <a:pt x="18491" y="7950"/>
                  </a:cubicBezTo>
                  <a:close/>
                  <a:moveTo>
                    <a:pt x="8415" y="7919"/>
                  </a:moveTo>
                  <a:cubicBezTo>
                    <a:pt x="6794" y="9247"/>
                    <a:pt x="6514" y="11566"/>
                    <a:pt x="7827" y="13206"/>
                  </a:cubicBezTo>
                  <a:cubicBezTo>
                    <a:pt x="9106" y="14804"/>
                    <a:pt x="11405" y="15010"/>
                    <a:pt x="13027" y="13681"/>
                  </a:cubicBezTo>
                  <a:cubicBezTo>
                    <a:pt x="14648" y="12353"/>
                    <a:pt x="14928" y="10034"/>
                    <a:pt x="13648" y="8436"/>
                  </a:cubicBezTo>
                  <a:cubicBezTo>
                    <a:pt x="12336" y="6796"/>
                    <a:pt x="10037" y="6590"/>
                    <a:pt x="8415" y="7919"/>
                  </a:cubicBezTo>
                  <a:close/>
                  <a:moveTo>
                    <a:pt x="8415" y="7919"/>
                  </a:moveTo>
                  <a:cubicBezTo>
                    <a:pt x="8415" y="7919"/>
                    <a:pt x="8415" y="7919"/>
                    <a:pt x="8415" y="7919"/>
                  </a:cubicBezTo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0" name="Shape 1973">
              <a:extLst>
                <a:ext uri="{FF2B5EF4-FFF2-40B4-BE49-F238E27FC236}">
                  <a16:creationId xmlns:a16="http://schemas.microsoft.com/office/drawing/2014/main" id="{17BFA072-4B95-4F47-A6B6-0CEAD8F7F956}"/>
                </a:ext>
              </a:extLst>
            </p:cNvPr>
            <p:cNvSpPr/>
            <p:nvPr/>
          </p:nvSpPr>
          <p:spPr>
            <a:xfrm>
              <a:off x="2687427" y="6176741"/>
              <a:ext cx="630352" cy="619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35" y="13725"/>
                  </a:moveTo>
                  <a:cubicBezTo>
                    <a:pt x="18294" y="14625"/>
                    <a:pt x="18294" y="14625"/>
                    <a:pt x="18294" y="14625"/>
                  </a:cubicBezTo>
                  <a:cubicBezTo>
                    <a:pt x="19616" y="17325"/>
                    <a:pt x="19396" y="17550"/>
                    <a:pt x="19176" y="17775"/>
                  </a:cubicBezTo>
                  <a:cubicBezTo>
                    <a:pt x="17633" y="19350"/>
                    <a:pt x="17633" y="19350"/>
                    <a:pt x="17633" y="19350"/>
                  </a:cubicBezTo>
                  <a:cubicBezTo>
                    <a:pt x="17412" y="19575"/>
                    <a:pt x="17412" y="19575"/>
                    <a:pt x="17412" y="19575"/>
                  </a:cubicBezTo>
                  <a:cubicBezTo>
                    <a:pt x="17192" y="19575"/>
                    <a:pt x="17192" y="19575"/>
                    <a:pt x="17192" y="19575"/>
                  </a:cubicBezTo>
                  <a:cubicBezTo>
                    <a:pt x="17192" y="19575"/>
                    <a:pt x="16971" y="19575"/>
                    <a:pt x="14327" y="18450"/>
                  </a:cubicBezTo>
                  <a:cubicBezTo>
                    <a:pt x="13445" y="18675"/>
                    <a:pt x="13445" y="18675"/>
                    <a:pt x="13445" y="18675"/>
                  </a:cubicBezTo>
                  <a:cubicBezTo>
                    <a:pt x="12343" y="21600"/>
                    <a:pt x="12343" y="21600"/>
                    <a:pt x="11902" y="21600"/>
                  </a:cubicBezTo>
                  <a:cubicBezTo>
                    <a:pt x="9698" y="21600"/>
                    <a:pt x="9698" y="21600"/>
                    <a:pt x="9698" y="21600"/>
                  </a:cubicBezTo>
                  <a:cubicBezTo>
                    <a:pt x="9257" y="21600"/>
                    <a:pt x="9257" y="21600"/>
                    <a:pt x="8155" y="18675"/>
                  </a:cubicBezTo>
                  <a:cubicBezTo>
                    <a:pt x="7273" y="18450"/>
                    <a:pt x="7273" y="18450"/>
                    <a:pt x="7273" y="18450"/>
                  </a:cubicBezTo>
                  <a:cubicBezTo>
                    <a:pt x="5510" y="19125"/>
                    <a:pt x="4629" y="19350"/>
                    <a:pt x="4408" y="19350"/>
                  </a:cubicBezTo>
                  <a:cubicBezTo>
                    <a:pt x="4188" y="19350"/>
                    <a:pt x="4188" y="19350"/>
                    <a:pt x="4188" y="19350"/>
                  </a:cubicBezTo>
                  <a:cubicBezTo>
                    <a:pt x="2424" y="17775"/>
                    <a:pt x="2424" y="17775"/>
                    <a:pt x="2424" y="17775"/>
                  </a:cubicBezTo>
                  <a:cubicBezTo>
                    <a:pt x="2204" y="17550"/>
                    <a:pt x="1984" y="17325"/>
                    <a:pt x="3306" y="14400"/>
                  </a:cubicBezTo>
                  <a:cubicBezTo>
                    <a:pt x="2865" y="13500"/>
                    <a:pt x="2865" y="13500"/>
                    <a:pt x="2865" y="13500"/>
                  </a:cubicBezTo>
                  <a:cubicBezTo>
                    <a:pt x="0" y="12375"/>
                    <a:pt x="0" y="12375"/>
                    <a:pt x="0" y="11925"/>
                  </a:cubicBezTo>
                  <a:cubicBezTo>
                    <a:pt x="0" y="9675"/>
                    <a:pt x="0" y="9675"/>
                    <a:pt x="0" y="9675"/>
                  </a:cubicBezTo>
                  <a:cubicBezTo>
                    <a:pt x="0" y="9450"/>
                    <a:pt x="0" y="9225"/>
                    <a:pt x="3086" y="8100"/>
                  </a:cubicBezTo>
                  <a:cubicBezTo>
                    <a:pt x="3306" y="7200"/>
                    <a:pt x="3306" y="7200"/>
                    <a:pt x="3306" y="7200"/>
                  </a:cubicBezTo>
                  <a:cubicBezTo>
                    <a:pt x="1984" y="4275"/>
                    <a:pt x="2204" y="4275"/>
                    <a:pt x="2424" y="4050"/>
                  </a:cubicBezTo>
                  <a:cubicBezTo>
                    <a:pt x="3967" y="2475"/>
                    <a:pt x="3967" y="2475"/>
                    <a:pt x="3967" y="2475"/>
                  </a:cubicBezTo>
                  <a:cubicBezTo>
                    <a:pt x="4188" y="2250"/>
                    <a:pt x="4188" y="2250"/>
                    <a:pt x="4188" y="2250"/>
                  </a:cubicBezTo>
                  <a:cubicBezTo>
                    <a:pt x="4408" y="2250"/>
                    <a:pt x="4408" y="2250"/>
                    <a:pt x="4408" y="2250"/>
                  </a:cubicBezTo>
                  <a:cubicBezTo>
                    <a:pt x="4408" y="2250"/>
                    <a:pt x="4849" y="2250"/>
                    <a:pt x="7273" y="3375"/>
                  </a:cubicBezTo>
                  <a:cubicBezTo>
                    <a:pt x="8155" y="3150"/>
                    <a:pt x="8155" y="3150"/>
                    <a:pt x="8155" y="3150"/>
                  </a:cubicBezTo>
                  <a:cubicBezTo>
                    <a:pt x="9257" y="0"/>
                    <a:pt x="9478" y="0"/>
                    <a:pt x="9698" y="0"/>
                  </a:cubicBezTo>
                  <a:cubicBezTo>
                    <a:pt x="11902" y="0"/>
                    <a:pt x="11902" y="0"/>
                    <a:pt x="11902" y="0"/>
                  </a:cubicBezTo>
                  <a:cubicBezTo>
                    <a:pt x="12343" y="0"/>
                    <a:pt x="12563" y="0"/>
                    <a:pt x="13445" y="3150"/>
                  </a:cubicBezTo>
                  <a:cubicBezTo>
                    <a:pt x="14547" y="3375"/>
                    <a:pt x="14547" y="3375"/>
                    <a:pt x="14547" y="3375"/>
                  </a:cubicBezTo>
                  <a:cubicBezTo>
                    <a:pt x="16090" y="2700"/>
                    <a:pt x="16971" y="2250"/>
                    <a:pt x="17412" y="2250"/>
                  </a:cubicBezTo>
                  <a:cubicBezTo>
                    <a:pt x="17633" y="2250"/>
                    <a:pt x="17633" y="2250"/>
                    <a:pt x="17633" y="2250"/>
                  </a:cubicBezTo>
                  <a:cubicBezTo>
                    <a:pt x="19176" y="4050"/>
                    <a:pt x="19176" y="4050"/>
                    <a:pt x="19176" y="4050"/>
                  </a:cubicBezTo>
                  <a:cubicBezTo>
                    <a:pt x="19616" y="4275"/>
                    <a:pt x="19616" y="4500"/>
                    <a:pt x="18294" y="7200"/>
                  </a:cubicBezTo>
                  <a:cubicBezTo>
                    <a:pt x="18735" y="8100"/>
                    <a:pt x="18735" y="8100"/>
                    <a:pt x="18735" y="8100"/>
                  </a:cubicBezTo>
                  <a:cubicBezTo>
                    <a:pt x="21600" y="9225"/>
                    <a:pt x="21600" y="9450"/>
                    <a:pt x="21600" y="9900"/>
                  </a:cubicBezTo>
                  <a:cubicBezTo>
                    <a:pt x="21600" y="12150"/>
                    <a:pt x="21600" y="12150"/>
                    <a:pt x="21600" y="12150"/>
                  </a:cubicBezTo>
                  <a:cubicBezTo>
                    <a:pt x="21600" y="12375"/>
                    <a:pt x="21600" y="12600"/>
                    <a:pt x="18735" y="13725"/>
                  </a:cubicBezTo>
                  <a:close/>
                  <a:moveTo>
                    <a:pt x="10800" y="7200"/>
                  </a:moveTo>
                  <a:cubicBezTo>
                    <a:pt x="8816" y="7200"/>
                    <a:pt x="7053" y="8775"/>
                    <a:pt x="7053" y="10800"/>
                  </a:cubicBezTo>
                  <a:cubicBezTo>
                    <a:pt x="7053" y="13050"/>
                    <a:pt x="8816" y="14625"/>
                    <a:pt x="10800" y="14625"/>
                  </a:cubicBezTo>
                  <a:cubicBezTo>
                    <a:pt x="12784" y="14625"/>
                    <a:pt x="14547" y="13050"/>
                    <a:pt x="14547" y="10800"/>
                  </a:cubicBezTo>
                  <a:cubicBezTo>
                    <a:pt x="14547" y="8775"/>
                    <a:pt x="12784" y="7200"/>
                    <a:pt x="10800" y="7200"/>
                  </a:cubicBezTo>
                  <a:close/>
                  <a:moveTo>
                    <a:pt x="10800" y="7200"/>
                  </a:moveTo>
                  <a:cubicBezTo>
                    <a:pt x="10800" y="7200"/>
                    <a:pt x="10800" y="7200"/>
                    <a:pt x="10800" y="7200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1" name="Shape 1974">
              <a:extLst>
                <a:ext uri="{FF2B5EF4-FFF2-40B4-BE49-F238E27FC236}">
                  <a16:creationId xmlns:a16="http://schemas.microsoft.com/office/drawing/2014/main" id="{5E1CABDC-06BE-4C3E-A622-B9390ADFA28B}"/>
                </a:ext>
              </a:extLst>
            </p:cNvPr>
            <p:cNvSpPr/>
            <p:nvPr/>
          </p:nvSpPr>
          <p:spPr>
            <a:xfrm>
              <a:off x="3449426" y="4754341"/>
              <a:ext cx="630352" cy="619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35" y="13725"/>
                  </a:moveTo>
                  <a:cubicBezTo>
                    <a:pt x="18294" y="14625"/>
                    <a:pt x="18294" y="14625"/>
                    <a:pt x="18294" y="14625"/>
                  </a:cubicBezTo>
                  <a:cubicBezTo>
                    <a:pt x="19616" y="17325"/>
                    <a:pt x="19396" y="17550"/>
                    <a:pt x="19176" y="17775"/>
                  </a:cubicBezTo>
                  <a:cubicBezTo>
                    <a:pt x="17633" y="19350"/>
                    <a:pt x="17633" y="19350"/>
                    <a:pt x="17633" y="19350"/>
                  </a:cubicBezTo>
                  <a:cubicBezTo>
                    <a:pt x="17412" y="19575"/>
                    <a:pt x="17412" y="19575"/>
                    <a:pt x="17412" y="19575"/>
                  </a:cubicBezTo>
                  <a:cubicBezTo>
                    <a:pt x="17192" y="19575"/>
                    <a:pt x="17192" y="19575"/>
                    <a:pt x="17192" y="19575"/>
                  </a:cubicBezTo>
                  <a:cubicBezTo>
                    <a:pt x="17192" y="19575"/>
                    <a:pt x="16971" y="19575"/>
                    <a:pt x="14327" y="18450"/>
                  </a:cubicBezTo>
                  <a:cubicBezTo>
                    <a:pt x="13445" y="18675"/>
                    <a:pt x="13445" y="18675"/>
                    <a:pt x="13445" y="18675"/>
                  </a:cubicBezTo>
                  <a:cubicBezTo>
                    <a:pt x="12343" y="21600"/>
                    <a:pt x="12343" y="21600"/>
                    <a:pt x="11902" y="21600"/>
                  </a:cubicBezTo>
                  <a:cubicBezTo>
                    <a:pt x="9698" y="21600"/>
                    <a:pt x="9698" y="21600"/>
                    <a:pt x="9698" y="21600"/>
                  </a:cubicBezTo>
                  <a:cubicBezTo>
                    <a:pt x="9257" y="21600"/>
                    <a:pt x="9257" y="21600"/>
                    <a:pt x="8155" y="18675"/>
                  </a:cubicBezTo>
                  <a:cubicBezTo>
                    <a:pt x="7273" y="18450"/>
                    <a:pt x="7273" y="18450"/>
                    <a:pt x="7273" y="18450"/>
                  </a:cubicBezTo>
                  <a:cubicBezTo>
                    <a:pt x="5510" y="19125"/>
                    <a:pt x="4629" y="19350"/>
                    <a:pt x="4408" y="19350"/>
                  </a:cubicBezTo>
                  <a:cubicBezTo>
                    <a:pt x="4188" y="19350"/>
                    <a:pt x="4188" y="19350"/>
                    <a:pt x="4188" y="19350"/>
                  </a:cubicBezTo>
                  <a:cubicBezTo>
                    <a:pt x="2424" y="17775"/>
                    <a:pt x="2424" y="17775"/>
                    <a:pt x="2424" y="17775"/>
                  </a:cubicBezTo>
                  <a:cubicBezTo>
                    <a:pt x="2204" y="17550"/>
                    <a:pt x="1984" y="17325"/>
                    <a:pt x="3306" y="14400"/>
                  </a:cubicBezTo>
                  <a:cubicBezTo>
                    <a:pt x="2865" y="13500"/>
                    <a:pt x="2865" y="13500"/>
                    <a:pt x="2865" y="13500"/>
                  </a:cubicBezTo>
                  <a:cubicBezTo>
                    <a:pt x="0" y="12375"/>
                    <a:pt x="0" y="12375"/>
                    <a:pt x="0" y="11925"/>
                  </a:cubicBezTo>
                  <a:cubicBezTo>
                    <a:pt x="0" y="9675"/>
                    <a:pt x="0" y="9675"/>
                    <a:pt x="0" y="9675"/>
                  </a:cubicBezTo>
                  <a:cubicBezTo>
                    <a:pt x="0" y="9450"/>
                    <a:pt x="0" y="9225"/>
                    <a:pt x="3086" y="8100"/>
                  </a:cubicBezTo>
                  <a:cubicBezTo>
                    <a:pt x="3306" y="7200"/>
                    <a:pt x="3306" y="7200"/>
                    <a:pt x="3306" y="7200"/>
                  </a:cubicBezTo>
                  <a:cubicBezTo>
                    <a:pt x="1984" y="4275"/>
                    <a:pt x="2204" y="4275"/>
                    <a:pt x="2424" y="4050"/>
                  </a:cubicBezTo>
                  <a:cubicBezTo>
                    <a:pt x="3967" y="2475"/>
                    <a:pt x="3967" y="2475"/>
                    <a:pt x="3967" y="2475"/>
                  </a:cubicBezTo>
                  <a:cubicBezTo>
                    <a:pt x="4188" y="2250"/>
                    <a:pt x="4188" y="2250"/>
                    <a:pt x="4188" y="2250"/>
                  </a:cubicBezTo>
                  <a:cubicBezTo>
                    <a:pt x="4408" y="2250"/>
                    <a:pt x="4408" y="2250"/>
                    <a:pt x="4408" y="2250"/>
                  </a:cubicBezTo>
                  <a:cubicBezTo>
                    <a:pt x="4408" y="2250"/>
                    <a:pt x="4849" y="2250"/>
                    <a:pt x="7273" y="3375"/>
                  </a:cubicBezTo>
                  <a:cubicBezTo>
                    <a:pt x="8155" y="3150"/>
                    <a:pt x="8155" y="3150"/>
                    <a:pt x="8155" y="3150"/>
                  </a:cubicBezTo>
                  <a:cubicBezTo>
                    <a:pt x="9257" y="0"/>
                    <a:pt x="9478" y="0"/>
                    <a:pt x="9698" y="0"/>
                  </a:cubicBezTo>
                  <a:cubicBezTo>
                    <a:pt x="11902" y="0"/>
                    <a:pt x="11902" y="0"/>
                    <a:pt x="11902" y="0"/>
                  </a:cubicBezTo>
                  <a:cubicBezTo>
                    <a:pt x="12343" y="0"/>
                    <a:pt x="12563" y="0"/>
                    <a:pt x="13445" y="3150"/>
                  </a:cubicBezTo>
                  <a:cubicBezTo>
                    <a:pt x="14547" y="3375"/>
                    <a:pt x="14547" y="3375"/>
                    <a:pt x="14547" y="3375"/>
                  </a:cubicBezTo>
                  <a:cubicBezTo>
                    <a:pt x="16090" y="2700"/>
                    <a:pt x="16971" y="2250"/>
                    <a:pt x="17412" y="2250"/>
                  </a:cubicBezTo>
                  <a:cubicBezTo>
                    <a:pt x="17633" y="2250"/>
                    <a:pt x="17633" y="2250"/>
                    <a:pt x="17633" y="2250"/>
                  </a:cubicBezTo>
                  <a:cubicBezTo>
                    <a:pt x="19176" y="4050"/>
                    <a:pt x="19176" y="4050"/>
                    <a:pt x="19176" y="4050"/>
                  </a:cubicBezTo>
                  <a:cubicBezTo>
                    <a:pt x="19616" y="4275"/>
                    <a:pt x="19616" y="4500"/>
                    <a:pt x="18294" y="7200"/>
                  </a:cubicBezTo>
                  <a:cubicBezTo>
                    <a:pt x="18735" y="8100"/>
                    <a:pt x="18735" y="8100"/>
                    <a:pt x="18735" y="8100"/>
                  </a:cubicBezTo>
                  <a:cubicBezTo>
                    <a:pt x="21600" y="9225"/>
                    <a:pt x="21600" y="9450"/>
                    <a:pt x="21600" y="9900"/>
                  </a:cubicBezTo>
                  <a:cubicBezTo>
                    <a:pt x="21600" y="12150"/>
                    <a:pt x="21600" y="12150"/>
                    <a:pt x="21600" y="12150"/>
                  </a:cubicBezTo>
                  <a:cubicBezTo>
                    <a:pt x="21600" y="12375"/>
                    <a:pt x="21600" y="12600"/>
                    <a:pt x="18735" y="13725"/>
                  </a:cubicBezTo>
                  <a:close/>
                  <a:moveTo>
                    <a:pt x="10800" y="7200"/>
                  </a:moveTo>
                  <a:cubicBezTo>
                    <a:pt x="8816" y="7200"/>
                    <a:pt x="7053" y="8775"/>
                    <a:pt x="7053" y="10800"/>
                  </a:cubicBezTo>
                  <a:cubicBezTo>
                    <a:pt x="7053" y="13050"/>
                    <a:pt x="8816" y="14625"/>
                    <a:pt x="10800" y="14625"/>
                  </a:cubicBezTo>
                  <a:cubicBezTo>
                    <a:pt x="12784" y="14625"/>
                    <a:pt x="14547" y="13050"/>
                    <a:pt x="14547" y="10800"/>
                  </a:cubicBezTo>
                  <a:cubicBezTo>
                    <a:pt x="14547" y="8775"/>
                    <a:pt x="12784" y="7200"/>
                    <a:pt x="10800" y="7200"/>
                  </a:cubicBezTo>
                  <a:close/>
                  <a:moveTo>
                    <a:pt x="10800" y="7200"/>
                  </a:moveTo>
                  <a:cubicBezTo>
                    <a:pt x="10800" y="7200"/>
                    <a:pt x="10800" y="7200"/>
                    <a:pt x="10800" y="7200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2" name="Shape 1975">
              <a:extLst>
                <a:ext uri="{FF2B5EF4-FFF2-40B4-BE49-F238E27FC236}">
                  <a16:creationId xmlns:a16="http://schemas.microsoft.com/office/drawing/2014/main" id="{989BBEEA-97B5-412A-B885-DD66431E1583}"/>
                </a:ext>
              </a:extLst>
            </p:cNvPr>
            <p:cNvSpPr/>
            <p:nvPr/>
          </p:nvSpPr>
          <p:spPr>
            <a:xfrm>
              <a:off x="4059026" y="5007091"/>
              <a:ext cx="630352" cy="619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35" y="13725"/>
                  </a:moveTo>
                  <a:cubicBezTo>
                    <a:pt x="18294" y="14625"/>
                    <a:pt x="18294" y="14625"/>
                    <a:pt x="18294" y="14625"/>
                  </a:cubicBezTo>
                  <a:cubicBezTo>
                    <a:pt x="19616" y="17325"/>
                    <a:pt x="19396" y="17550"/>
                    <a:pt x="19176" y="17775"/>
                  </a:cubicBezTo>
                  <a:cubicBezTo>
                    <a:pt x="17633" y="19350"/>
                    <a:pt x="17633" y="19350"/>
                    <a:pt x="17633" y="19350"/>
                  </a:cubicBezTo>
                  <a:cubicBezTo>
                    <a:pt x="17412" y="19575"/>
                    <a:pt x="17412" y="19575"/>
                    <a:pt x="17412" y="19575"/>
                  </a:cubicBezTo>
                  <a:cubicBezTo>
                    <a:pt x="17192" y="19575"/>
                    <a:pt x="17192" y="19575"/>
                    <a:pt x="17192" y="19575"/>
                  </a:cubicBezTo>
                  <a:cubicBezTo>
                    <a:pt x="17192" y="19575"/>
                    <a:pt x="16971" y="19575"/>
                    <a:pt x="14327" y="18450"/>
                  </a:cubicBezTo>
                  <a:cubicBezTo>
                    <a:pt x="13445" y="18675"/>
                    <a:pt x="13445" y="18675"/>
                    <a:pt x="13445" y="18675"/>
                  </a:cubicBezTo>
                  <a:cubicBezTo>
                    <a:pt x="12343" y="21600"/>
                    <a:pt x="12343" y="21600"/>
                    <a:pt x="11902" y="21600"/>
                  </a:cubicBezTo>
                  <a:cubicBezTo>
                    <a:pt x="9698" y="21600"/>
                    <a:pt x="9698" y="21600"/>
                    <a:pt x="9698" y="21600"/>
                  </a:cubicBezTo>
                  <a:cubicBezTo>
                    <a:pt x="9257" y="21600"/>
                    <a:pt x="9257" y="21600"/>
                    <a:pt x="8155" y="18675"/>
                  </a:cubicBezTo>
                  <a:cubicBezTo>
                    <a:pt x="7273" y="18450"/>
                    <a:pt x="7273" y="18450"/>
                    <a:pt x="7273" y="18450"/>
                  </a:cubicBezTo>
                  <a:cubicBezTo>
                    <a:pt x="5510" y="19125"/>
                    <a:pt x="4629" y="19350"/>
                    <a:pt x="4408" y="19350"/>
                  </a:cubicBezTo>
                  <a:cubicBezTo>
                    <a:pt x="4188" y="19350"/>
                    <a:pt x="4188" y="19350"/>
                    <a:pt x="4188" y="19350"/>
                  </a:cubicBezTo>
                  <a:cubicBezTo>
                    <a:pt x="2424" y="17775"/>
                    <a:pt x="2424" y="17775"/>
                    <a:pt x="2424" y="17775"/>
                  </a:cubicBezTo>
                  <a:cubicBezTo>
                    <a:pt x="2204" y="17550"/>
                    <a:pt x="1984" y="17325"/>
                    <a:pt x="3306" y="14400"/>
                  </a:cubicBezTo>
                  <a:cubicBezTo>
                    <a:pt x="2865" y="13500"/>
                    <a:pt x="2865" y="13500"/>
                    <a:pt x="2865" y="13500"/>
                  </a:cubicBezTo>
                  <a:cubicBezTo>
                    <a:pt x="0" y="12375"/>
                    <a:pt x="0" y="12375"/>
                    <a:pt x="0" y="11925"/>
                  </a:cubicBezTo>
                  <a:cubicBezTo>
                    <a:pt x="0" y="9675"/>
                    <a:pt x="0" y="9675"/>
                    <a:pt x="0" y="9675"/>
                  </a:cubicBezTo>
                  <a:cubicBezTo>
                    <a:pt x="0" y="9450"/>
                    <a:pt x="0" y="9225"/>
                    <a:pt x="3086" y="8100"/>
                  </a:cubicBezTo>
                  <a:cubicBezTo>
                    <a:pt x="3306" y="7200"/>
                    <a:pt x="3306" y="7200"/>
                    <a:pt x="3306" y="7200"/>
                  </a:cubicBezTo>
                  <a:cubicBezTo>
                    <a:pt x="1984" y="4275"/>
                    <a:pt x="2204" y="4275"/>
                    <a:pt x="2424" y="4050"/>
                  </a:cubicBezTo>
                  <a:cubicBezTo>
                    <a:pt x="3967" y="2475"/>
                    <a:pt x="3967" y="2475"/>
                    <a:pt x="3967" y="2475"/>
                  </a:cubicBezTo>
                  <a:cubicBezTo>
                    <a:pt x="4188" y="2250"/>
                    <a:pt x="4188" y="2250"/>
                    <a:pt x="4188" y="2250"/>
                  </a:cubicBezTo>
                  <a:cubicBezTo>
                    <a:pt x="4408" y="2250"/>
                    <a:pt x="4408" y="2250"/>
                    <a:pt x="4408" y="2250"/>
                  </a:cubicBezTo>
                  <a:cubicBezTo>
                    <a:pt x="4408" y="2250"/>
                    <a:pt x="4849" y="2250"/>
                    <a:pt x="7273" y="3375"/>
                  </a:cubicBezTo>
                  <a:cubicBezTo>
                    <a:pt x="8155" y="3150"/>
                    <a:pt x="8155" y="3150"/>
                    <a:pt x="8155" y="3150"/>
                  </a:cubicBezTo>
                  <a:cubicBezTo>
                    <a:pt x="9257" y="0"/>
                    <a:pt x="9478" y="0"/>
                    <a:pt x="9698" y="0"/>
                  </a:cubicBezTo>
                  <a:cubicBezTo>
                    <a:pt x="11902" y="0"/>
                    <a:pt x="11902" y="0"/>
                    <a:pt x="11902" y="0"/>
                  </a:cubicBezTo>
                  <a:cubicBezTo>
                    <a:pt x="12343" y="0"/>
                    <a:pt x="12563" y="0"/>
                    <a:pt x="13445" y="3150"/>
                  </a:cubicBezTo>
                  <a:cubicBezTo>
                    <a:pt x="14547" y="3375"/>
                    <a:pt x="14547" y="3375"/>
                    <a:pt x="14547" y="3375"/>
                  </a:cubicBezTo>
                  <a:cubicBezTo>
                    <a:pt x="16090" y="2700"/>
                    <a:pt x="16971" y="2250"/>
                    <a:pt x="17412" y="2250"/>
                  </a:cubicBezTo>
                  <a:cubicBezTo>
                    <a:pt x="17633" y="2250"/>
                    <a:pt x="17633" y="2250"/>
                    <a:pt x="17633" y="2250"/>
                  </a:cubicBezTo>
                  <a:cubicBezTo>
                    <a:pt x="19176" y="4050"/>
                    <a:pt x="19176" y="4050"/>
                    <a:pt x="19176" y="4050"/>
                  </a:cubicBezTo>
                  <a:cubicBezTo>
                    <a:pt x="19616" y="4275"/>
                    <a:pt x="19616" y="4500"/>
                    <a:pt x="18294" y="7200"/>
                  </a:cubicBezTo>
                  <a:cubicBezTo>
                    <a:pt x="18735" y="8100"/>
                    <a:pt x="18735" y="8100"/>
                    <a:pt x="18735" y="8100"/>
                  </a:cubicBezTo>
                  <a:cubicBezTo>
                    <a:pt x="21600" y="9225"/>
                    <a:pt x="21600" y="9450"/>
                    <a:pt x="21600" y="9900"/>
                  </a:cubicBezTo>
                  <a:cubicBezTo>
                    <a:pt x="21600" y="12150"/>
                    <a:pt x="21600" y="12150"/>
                    <a:pt x="21600" y="12150"/>
                  </a:cubicBezTo>
                  <a:cubicBezTo>
                    <a:pt x="21600" y="12375"/>
                    <a:pt x="21600" y="12600"/>
                    <a:pt x="18735" y="13725"/>
                  </a:cubicBezTo>
                  <a:close/>
                  <a:moveTo>
                    <a:pt x="10800" y="7200"/>
                  </a:moveTo>
                  <a:cubicBezTo>
                    <a:pt x="8816" y="7200"/>
                    <a:pt x="7053" y="8775"/>
                    <a:pt x="7053" y="10800"/>
                  </a:cubicBezTo>
                  <a:cubicBezTo>
                    <a:pt x="7053" y="13050"/>
                    <a:pt x="8816" y="14625"/>
                    <a:pt x="10800" y="14625"/>
                  </a:cubicBezTo>
                  <a:cubicBezTo>
                    <a:pt x="12784" y="14625"/>
                    <a:pt x="14547" y="13050"/>
                    <a:pt x="14547" y="10800"/>
                  </a:cubicBezTo>
                  <a:cubicBezTo>
                    <a:pt x="14547" y="8775"/>
                    <a:pt x="12784" y="7200"/>
                    <a:pt x="10800" y="7200"/>
                  </a:cubicBezTo>
                  <a:close/>
                  <a:moveTo>
                    <a:pt x="10800" y="7200"/>
                  </a:moveTo>
                  <a:cubicBezTo>
                    <a:pt x="10800" y="7200"/>
                    <a:pt x="10800" y="7200"/>
                    <a:pt x="10800" y="7200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3" name="Shape 1976">
              <a:extLst>
                <a:ext uri="{FF2B5EF4-FFF2-40B4-BE49-F238E27FC236}">
                  <a16:creationId xmlns:a16="http://schemas.microsoft.com/office/drawing/2014/main" id="{DE8FF1DE-1F30-4F48-B572-5D1F87230873}"/>
                </a:ext>
              </a:extLst>
            </p:cNvPr>
            <p:cNvSpPr/>
            <p:nvPr/>
          </p:nvSpPr>
          <p:spPr>
            <a:xfrm>
              <a:off x="1544241" y="5989897"/>
              <a:ext cx="452738" cy="445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23" y="13774"/>
                  </a:moveTo>
                  <a:cubicBezTo>
                    <a:pt x="18206" y="14400"/>
                    <a:pt x="18206" y="14400"/>
                    <a:pt x="18206" y="14400"/>
                  </a:cubicBezTo>
                  <a:cubicBezTo>
                    <a:pt x="19440" y="17530"/>
                    <a:pt x="19440" y="17530"/>
                    <a:pt x="19131" y="17843"/>
                  </a:cubicBezTo>
                  <a:cubicBezTo>
                    <a:pt x="17589" y="19409"/>
                    <a:pt x="17589" y="19409"/>
                    <a:pt x="17589" y="19409"/>
                  </a:cubicBezTo>
                  <a:cubicBezTo>
                    <a:pt x="17589" y="19409"/>
                    <a:pt x="17589" y="19409"/>
                    <a:pt x="17589" y="19409"/>
                  </a:cubicBezTo>
                  <a:cubicBezTo>
                    <a:pt x="17280" y="19409"/>
                    <a:pt x="17280" y="19409"/>
                    <a:pt x="17280" y="19409"/>
                  </a:cubicBezTo>
                  <a:cubicBezTo>
                    <a:pt x="17280" y="19409"/>
                    <a:pt x="16971" y="19409"/>
                    <a:pt x="14503" y="18470"/>
                  </a:cubicBezTo>
                  <a:cubicBezTo>
                    <a:pt x="13577" y="18783"/>
                    <a:pt x="13577" y="18783"/>
                    <a:pt x="13577" y="18783"/>
                  </a:cubicBezTo>
                  <a:cubicBezTo>
                    <a:pt x="12343" y="21600"/>
                    <a:pt x="12343" y="21600"/>
                    <a:pt x="12034" y="21600"/>
                  </a:cubicBezTo>
                  <a:cubicBezTo>
                    <a:pt x="9566" y="21600"/>
                    <a:pt x="9566" y="21600"/>
                    <a:pt x="9566" y="21600"/>
                  </a:cubicBezTo>
                  <a:cubicBezTo>
                    <a:pt x="9257" y="21600"/>
                    <a:pt x="9257" y="21600"/>
                    <a:pt x="8023" y="18783"/>
                  </a:cubicBezTo>
                  <a:cubicBezTo>
                    <a:pt x="7097" y="18470"/>
                    <a:pt x="7097" y="18470"/>
                    <a:pt x="7097" y="18470"/>
                  </a:cubicBezTo>
                  <a:cubicBezTo>
                    <a:pt x="5554" y="19096"/>
                    <a:pt x="4629" y="19409"/>
                    <a:pt x="4320" y="19409"/>
                  </a:cubicBezTo>
                  <a:cubicBezTo>
                    <a:pt x="4011" y="19409"/>
                    <a:pt x="4011" y="19409"/>
                    <a:pt x="4011" y="19409"/>
                  </a:cubicBezTo>
                  <a:cubicBezTo>
                    <a:pt x="2469" y="17843"/>
                    <a:pt x="2469" y="17843"/>
                    <a:pt x="2469" y="17843"/>
                  </a:cubicBezTo>
                  <a:cubicBezTo>
                    <a:pt x="2160" y="17530"/>
                    <a:pt x="1851" y="17217"/>
                    <a:pt x="3394" y="14400"/>
                  </a:cubicBezTo>
                  <a:cubicBezTo>
                    <a:pt x="3086" y="13774"/>
                    <a:pt x="3086" y="13774"/>
                    <a:pt x="3086" y="13774"/>
                  </a:cubicBezTo>
                  <a:cubicBezTo>
                    <a:pt x="0" y="12522"/>
                    <a:pt x="0" y="12209"/>
                    <a:pt x="0" y="11896"/>
                  </a:cubicBezTo>
                  <a:cubicBezTo>
                    <a:pt x="0" y="9704"/>
                    <a:pt x="0" y="9704"/>
                    <a:pt x="0" y="9704"/>
                  </a:cubicBezTo>
                  <a:cubicBezTo>
                    <a:pt x="0" y="9391"/>
                    <a:pt x="0" y="9391"/>
                    <a:pt x="3086" y="8139"/>
                  </a:cubicBezTo>
                  <a:cubicBezTo>
                    <a:pt x="3394" y="7200"/>
                    <a:pt x="3394" y="7200"/>
                    <a:pt x="3394" y="7200"/>
                  </a:cubicBezTo>
                  <a:cubicBezTo>
                    <a:pt x="2160" y="4383"/>
                    <a:pt x="2160" y="4383"/>
                    <a:pt x="2469" y="4070"/>
                  </a:cubicBezTo>
                  <a:cubicBezTo>
                    <a:pt x="4011" y="2504"/>
                    <a:pt x="4011" y="2504"/>
                    <a:pt x="4011" y="2504"/>
                  </a:cubicBezTo>
                  <a:cubicBezTo>
                    <a:pt x="4011" y="2191"/>
                    <a:pt x="4011" y="2191"/>
                    <a:pt x="4011" y="2191"/>
                  </a:cubicBezTo>
                  <a:cubicBezTo>
                    <a:pt x="4320" y="2191"/>
                    <a:pt x="4320" y="2191"/>
                    <a:pt x="4320" y="2191"/>
                  </a:cubicBezTo>
                  <a:cubicBezTo>
                    <a:pt x="4320" y="2191"/>
                    <a:pt x="4629" y="2191"/>
                    <a:pt x="7097" y="3443"/>
                  </a:cubicBezTo>
                  <a:cubicBezTo>
                    <a:pt x="8023" y="3130"/>
                    <a:pt x="8023" y="3130"/>
                    <a:pt x="8023" y="3130"/>
                  </a:cubicBezTo>
                  <a:cubicBezTo>
                    <a:pt x="9257" y="0"/>
                    <a:pt x="9257" y="0"/>
                    <a:pt x="9874" y="0"/>
                  </a:cubicBezTo>
                  <a:cubicBezTo>
                    <a:pt x="12034" y="0"/>
                    <a:pt x="12034" y="0"/>
                    <a:pt x="12034" y="0"/>
                  </a:cubicBezTo>
                  <a:cubicBezTo>
                    <a:pt x="12343" y="0"/>
                    <a:pt x="12343" y="0"/>
                    <a:pt x="13577" y="3130"/>
                  </a:cubicBezTo>
                  <a:cubicBezTo>
                    <a:pt x="14503" y="3443"/>
                    <a:pt x="14503" y="3443"/>
                    <a:pt x="14503" y="3443"/>
                  </a:cubicBezTo>
                  <a:cubicBezTo>
                    <a:pt x="16046" y="2817"/>
                    <a:pt x="16971" y="2504"/>
                    <a:pt x="17280" y="2504"/>
                  </a:cubicBezTo>
                  <a:cubicBezTo>
                    <a:pt x="17589" y="2504"/>
                    <a:pt x="17589" y="2504"/>
                    <a:pt x="17589" y="2504"/>
                  </a:cubicBezTo>
                  <a:cubicBezTo>
                    <a:pt x="19440" y="4070"/>
                    <a:pt x="19440" y="4070"/>
                    <a:pt x="19440" y="4070"/>
                  </a:cubicBezTo>
                  <a:cubicBezTo>
                    <a:pt x="19440" y="4383"/>
                    <a:pt x="19749" y="4383"/>
                    <a:pt x="18206" y="7200"/>
                  </a:cubicBezTo>
                  <a:cubicBezTo>
                    <a:pt x="18823" y="8139"/>
                    <a:pt x="18823" y="8139"/>
                    <a:pt x="18823" y="8139"/>
                  </a:cubicBezTo>
                  <a:cubicBezTo>
                    <a:pt x="21600" y="9391"/>
                    <a:pt x="21600" y="9391"/>
                    <a:pt x="21600" y="9704"/>
                  </a:cubicBezTo>
                  <a:cubicBezTo>
                    <a:pt x="21600" y="12209"/>
                    <a:pt x="21600" y="12209"/>
                    <a:pt x="21600" y="12209"/>
                  </a:cubicBezTo>
                  <a:cubicBezTo>
                    <a:pt x="21600" y="12522"/>
                    <a:pt x="21600" y="12522"/>
                    <a:pt x="18823" y="13774"/>
                  </a:cubicBezTo>
                  <a:close/>
                  <a:moveTo>
                    <a:pt x="10800" y="7200"/>
                  </a:moveTo>
                  <a:cubicBezTo>
                    <a:pt x="8640" y="7200"/>
                    <a:pt x="7097" y="8765"/>
                    <a:pt x="7097" y="10957"/>
                  </a:cubicBezTo>
                  <a:cubicBezTo>
                    <a:pt x="7097" y="13148"/>
                    <a:pt x="8640" y="14713"/>
                    <a:pt x="10800" y="14713"/>
                  </a:cubicBezTo>
                  <a:cubicBezTo>
                    <a:pt x="12960" y="14713"/>
                    <a:pt x="14503" y="13148"/>
                    <a:pt x="14503" y="10957"/>
                  </a:cubicBezTo>
                  <a:cubicBezTo>
                    <a:pt x="14503" y="8765"/>
                    <a:pt x="12960" y="7200"/>
                    <a:pt x="10800" y="7200"/>
                  </a:cubicBezTo>
                  <a:close/>
                  <a:moveTo>
                    <a:pt x="10800" y="7200"/>
                  </a:moveTo>
                  <a:cubicBezTo>
                    <a:pt x="10800" y="7200"/>
                    <a:pt x="10800" y="7200"/>
                    <a:pt x="10800" y="7200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4" name="Shape 1977">
              <a:extLst>
                <a:ext uri="{FF2B5EF4-FFF2-40B4-BE49-F238E27FC236}">
                  <a16:creationId xmlns:a16="http://schemas.microsoft.com/office/drawing/2014/main" id="{A5F8EE10-6AF8-4762-A612-03ABBA747191}"/>
                </a:ext>
              </a:extLst>
            </p:cNvPr>
            <p:cNvSpPr/>
            <p:nvPr/>
          </p:nvSpPr>
          <p:spPr>
            <a:xfrm>
              <a:off x="756841" y="7463097"/>
              <a:ext cx="452738" cy="445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23" y="13774"/>
                  </a:moveTo>
                  <a:cubicBezTo>
                    <a:pt x="18206" y="14400"/>
                    <a:pt x="18206" y="14400"/>
                    <a:pt x="18206" y="14400"/>
                  </a:cubicBezTo>
                  <a:cubicBezTo>
                    <a:pt x="19440" y="17530"/>
                    <a:pt x="19440" y="17530"/>
                    <a:pt x="19131" y="17843"/>
                  </a:cubicBezTo>
                  <a:cubicBezTo>
                    <a:pt x="17589" y="19409"/>
                    <a:pt x="17589" y="19409"/>
                    <a:pt x="17589" y="19409"/>
                  </a:cubicBezTo>
                  <a:cubicBezTo>
                    <a:pt x="17589" y="19409"/>
                    <a:pt x="17589" y="19409"/>
                    <a:pt x="17589" y="19409"/>
                  </a:cubicBezTo>
                  <a:cubicBezTo>
                    <a:pt x="17280" y="19409"/>
                    <a:pt x="17280" y="19409"/>
                    <a:pt x="17280" y="19409"/>
                  </a:cubicBezTo>
                  <a:cubicBezTo>
                    <a:pt x="17280" y="19409"/>
                    <a:pt x="16971" y="19409"/>
                    <a:pt x="14503" y="18470"/>
                  </a:cubicBezTo>
                  <a:cubicBezTo>
                    <a:pt x="13577" y="18783"/>
                    <a:pt x="13577" y="18783"/>
                    <a:pt x="13577" y="18783"/>
                  </a:cubicBezTo>
                  <a:cubicBezTo>
                    <a:pt x="12343" y="21600"/>
                    <a:pt x="12343" y="21600"/>
                    <a:pt x="12034" y="21600"/>
                  </a:cubicBezTo>
                  <a:cubicBezTo>
                    <a:pt x="9566" y="21600"/>
                    <a:pt x="9566" y="21600"/>
                    <a:pt x="9566" y="21600"/>
                  </a:cubicBezTo>
                  <a:cubicBezTo>
                    <a:pt x="9257" y="21600"/>
                    <a:pt x="9257" y="21600"/>
                    <a:pt x="8023" y="18783"/>
                  </a:cubicBezTo>
                  <a:cubicBezTo>
                    <a:pt x="7097" y="18470"/>
                    <a:pt x="7097" y="18470"/>
                    <a:pt x="7097" y="18470"/>
                  </a:cubicBezTo>
                  <a:cubicBezTo>
                    <a:pt x="5554" y="19096"/>
                    <a:pt x="4629" y="19409"/>
                    <a:pt x="4320" y="19409"/>
                  </a:cubicBezTo>
                  <a:cubicBezTo>
                    <a:pt x="4011" y="19409"/>
                    <a:pt x="4011" y="19409"/>
                    <a:pt x="4011" y="19409"/>
                  </a:cubicBezTo>
                  <a:cubicBezTo>
                    <a:pt x="2469" y="17843"/>
                    <a:pt x="2469" y="17843"/>
                    <a:pt x="2469" y="17843"/>
                  </a:cubicBezTo>
                  <a:cubicBezTo>
                    <a:pt x="2160" y="17530"/>
                    <a:pt x="1851" y="17217"/>
                    <a:pt x="3394" y="14400"/>
                  </a:cubicBezTo>
                  <a:cubicBezTo>
                    <a:pt x="3086" y="13774"/>
                    <a:pt x="3086" y="13774"/>
                    <a:pt x="3086" y="13774"/>
                  </a:cubicBezTo>
                  <a:cubicBezTo>
                    <a:pt x="0" y="12522"/>
                    <a:pt x="0" y="12209"/>
                    <a:pt x="0" y="11896"/>
                  </a:cubicBezTo>
                  <a:cubicBezTo>
                    <a:pt x="0" y="9704"/>
                    <a:pt x="0" y="9704"/>
                    <a:pt x="0" y="9704"/>
                  </a:cubicBezTo>
                  <a:cubicBezTo>
                    <a:pt x="0" y="9391"/>
                    <a:pt x="0" y="9391"/>
                    <a:pt x="3086" y="8139"/>
                  </a:cubicBezTo>
                  <a:cubicBezTo>
                    <a:pt x="3394" y="7200"/>
                    <a:pt x="3394" y="7200"/>
                    <a:pt x="3394" y="7200"/>
                  </a:cubicBezTo>
                  <a:cubicBezTo>
                    <a:pt x="2160" y="4383"/>
                    <a:pt x="2160" y="4383"/>
                    <a:pt x="2469" y="4070"/>
                  </a:cubicBezTo>
                  <a:cubicBezTo>
                    <a:pt x="4011" y="2504"/>
                    <a:pt x="4011" y="2504"/>
                    <a:pt x="4011" y="2504"/>
                  </a:cubicBezTo>
                  <a:cubicBezTo>
                    <a:pt x="4011" y="2191"/>
                    <a:pt x="4011" y="2191"/>
                    <a:pt x="4011" y="2191"/>
                  </a:cubicBezTo>
                  <a:cubicBezTo>
                    <a:pt x="4320" y="2191"/>
                    <a:pt x="4320" y="2191"/>
                    <a:pt x="4320" y="2191"/>
                  </a:cubicBezTo>
                  <a:cubicBezTo>
                    <a:pt x="4320" y="2191"/>
                    <a:pt x="4629" y="2191"/>
                    <a:pt x="7097" y="3443"/>
                  </a:cubicBezTo>
                  <a:cubicBezTo>
                    <a:pt x="8023" y="3130"/>
                    <a:pt x="8023" y="3130"/>
                    <a:pt x="8023" y="3130"/>
                  </a:cubicBezTo>
                  <a:cubicBezTo>
                    <a:pt x="9257" y="0"/>
                    <a:pt x="9257" y="0"/>
                    <a:pt x="9874" y="0"/>
                  </a:cubicBezTo>
                  <a:cubicBezTo>
                    <a:pt x="12034" y="0"/>
                    <a:pt x="12034" y="0"/>
                    <a:pt x="12034" y="0"/>
                  </a:cubicBezTo>
                  <a:cubicBezTo>
                    <a:pt x="12343" y="0"/>
                    <a:pt x="12343" y="0"/>
                    <a:pt x="13577" y="3130"/>
                  </a:cubicBezTo>
                  <a:cubicBezTo>
                    <a:pt x="14503" y="3443"/>
                    <a:pt x="14503" y="3443"/>
                    <a:pt x="14503" y="3443"/>
                  </a:cubicBezTo>
                  <a:cubicBezTo>
                    <a:pt x="16046" y="2817"/>
                    <a:pt x="16971" y="2504"/>
                    <a:pt x="17280" y="2504"/>
                  </a:cubicBezTo>
                  <a:cubicBezTo>
                    <a:pt x="17589" y="2504"/>
                    <a:pt x="17589" y="2504"/>
                    <a:pt x="17589" y="2504"/>
                  </a:cubicBezTo>
                  <a:cubicBezTo>
                    <a:pt x="19440" y="4070"/>
                    <a:pt x="19440" y="4070"/>
                    <a:pt x="19440" y="4070"/>
                  </a:cubicBezTo>
                  <a:cubicBezTo>
                    <a:pt x="19440" y="4383"/>
                    <a:pt x="19749" y="4383"/>
                    <a:pt x="18206" y="7200"/>
                  </a:cubicBezTo>
                  <a:cubicBezTo>
                    <a:pt x="18823" y="8139"/>
                    <a:pt x="18823" y="8139"/>
                    <a:pt x="18823" y="8139"/>
                  </a:cubicBezTo>
                  <a:cubicBezTo>
                    <a:pt x="21600" y="9391"/>
                    <a:pt x="21600" y="9391"/>
                    <a:pt x="21600" y="9704"/>
                  </a:cubicBezTo>
                  <a:cubicBezTo>
                    <a:pt x="21600" y="12209"/>
                    <a:pt x="21600" y="12209"/>
                    <a:pt x="21600" y="12209"/>
                  </a:cubicBezTo>
                  <a:cubicBezTo>
                    <a:pt x="21600" y="12522"/>
                    <a:pt x="21600" y="12522"/>
                    <a:pt x="18823" y="13774"/>
                  </a:cubicBezTo>
                  <a:close/>
                  <a:moveTo>
                    <a:pt x="10800" y="7200"/>
                  </a:moveTo>
                  <a:cubicBezTo>
                    <a:pt x="8640" y="7200"/>
                    <a:pt x="7097" y="8765"/>
                    <a:pt x="7097" y="10957"/>
                  </a:cubicBezTo>
                  <a:cubicBezTo>
                    <a:pt x="7097" y="13148"/>
                    <a:pt x="8640" y="14713"/>
                    <a:pt x="10800" y="14713"/>
                  </a:cubicBezTo>
                  <a:cubicBezTo>
                    <a:pt x="12960" y="14713"/>
                    <a:pt x="14503" y="13148"/>
                    <a:pt x="14503" y="10957"/>
                  </a:cubicBezTo>
                  <a:cubicBezTo>
                    <a:pt x="14503" y="8765"/>
                    <a:pt x="12960" y="7200"/>
                    <a:pt x="10800" y="7200"/>
                  </a:cubicBezTo>
                  <a:close/>
                  <a:moveTo>
                    <a:pt x="10800" y="7200"/>
                  </a:moveTo>
                  <a:cubicBezTo>
                    <a:pt x="10800" y="7200"/>
                    <a:pt x="10800" y="7200"/>
                    <a:pt x="10800" y="7200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5" name="Shape 1978">
              <a:extLst>
                <a:ext uri="{FF2B5EF4-FFF2-40B4-BE49-F238E27FC236}">
                  <a16:creationId xmlns:a16="http://schemas.microsoft.com/office/drawing/2014/main" id="{5DADBA69-01EB-4FDB-BB9D-0C4D3DED398D}"/>
                </a:ext>
              </a:extLst>
            </p:cNvPr>
            <p:cNvSpPr/>
            <p:nvPr/>
          </p:nvSpPr>
          <p:spPr>
            <a:xfrm>
              <a:off x="1544241" y="6878897"/>
              <a:ext cx="452738" cy="445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23" y="13774"/>
                  </a:moveTo>
                  <a:cubicBezTo>
                    <a:pt x="18206" y="14400"/>
                    <a:pt x="18206" y="14400"/>
                    <a:pt x="18206" y="14400"/>
                  </a:cubicBezTo>
                  <a:cubicBezTo>
                    <a:pt x="19440" y="17530"/>
                    <a:pt x="19440" y="17530"/>
                    <a:pt x="19131" y="17843"/>
                  </a:cubicBezTo>
                  <a:cubicBezTo>
                    <a:pt x="17589" y="19409"/>
                    <a:pt x="17589" y="19409"/>
                    <a:pt x="17589" y="19409"/>
                  </a:cubicBezTo>
                  <a:cubicBezTo>
                    <a:pt x="17589" y="19409"/>
                    <a:pt x="17589" y="19409"/>
                    <a:pt x="17589" y="19409"/>
                  </a:cubicBezTo>
                  <a:cubicBezTo>
                    <a:pt x="17280" y="19409"/>
                    <a:pt x="17280" y="19409"/>
                    <a:pt x="17280" y="19409"/>
                  </a:cubicBezTo>
                  <a:cubicBezTo>
                    <a:pt x="17280" y="19409"/>
                    <a:pt x="16971" y="19409"/>
                    <a:pt x="14503" y="18470"/>
                  </a:cubicBezTo>
                  <a:cubicBezTo>
                    <a:pt x="13577" y="18783"/>
                    <a:pt x="13577" y="18783"/>
                    <a:pt x="13577" y="18783"/>
                  </a:cubicBezTo>
                  <a:cubicBezTo>
                    <a:pt x="12343" y="21600"/>
                    <a:pt x="12343" y="21600"/>
                    <a:pt x="12034" y="21600"/>
                  </a:cubicBezTo>
                  <a:cubicBezTo>
                    <a:pt x="9566" y="21600"/>
                    <a:pt x="9566" y="21600"/>
                    <a:pt x="9566" y="21600"/>
                  </a:cubicBezTo>
                  <a:cubicBezTo>
                    <a:pt x="9257" y="21600"/>
                    <a:pt x="9257" y="21600"/>
                    <a:pt x="8023" y="18783"/>
                  </a:cubicBezTo>
                  <a:cubicBezTo>
                    <a:pt x="7097" y="18470"/>
                    <a:pt x="7097" y="18470"/>
                    <a:pt x="7097" y="18470"/>
                  </a:cubicBezTo>
                  <a:cubicBezTo>
                    <a:pt x="5554" y="19096"/>
                    <a:pt x="4629" y="19409"/>
                    <a:pt x="4320" y="19409"/>
                  </a:cubicBezTo>
                  <a:cubicBezTo>
                    <a:pt x="4011" y="19409"/>
                    <a:pt x="4011" y="19409"/>
                    <a:pt x="4011" y="19409"/>
                  </a:cubicBezTo>
                  <a:cubicBezTo>
                    <a:pt x="2469" y="17843"/>
                    <a:pt x="2469" y="17843"/>
                    <a:pt x="2469" y="17843"/>
                  </a:cubicBezTo>
                  <a:cubicBezTo>
                    <a:pt x="2160" y="17530"/>
                    <a:pt x="1851" y="17217"/>
                    <a:pt x="3394" y="14400"/>
                  </a:cubicBezTo>
                  <a:cubicBezTo>
                    <a:pt x="3086" y="13774"/>
                    <a:pt x="3086" y="13774"/>
                    <a:pt x="3086" y="13774"/>
                  </a:cubicBezTo>
                  <a:cubicBezTo>
                    <a:pt x="0" y="12522"/>
                    <a:pt x="0" y="12209"/>
                    <a:pt x="0" y="11896"/>
                  </a:cubicBezTo>
                  <a:cubicBezTo>
                    <a:pt x="0" y="9704"/>
                    <a:pt x="0" y="9704"/>
                    <a:pt x="0" y="9704"/>
                  </a:cubicBezTo>
                  <a:cubicBezTo>
                    <a:pt x="0" y="9391"/>
                    <a:pt x="0" y="9391"/>
                    <a:pt x="3086" y="8139"/>
                  </a:cubicBezTo>
                  <a:cubicBezTo>
                    <a:pt x="3394" y="7200"/>
                    <a:pt x="3394" y="7200"/>
                    <a:pt x="3394" y="7200"/>
                  </a:cubicBezTo>
                  <a:cubicBezTo>
                    <a:pt x="2160" y="4383"/>
                    <a:pt x="2160" y="4383"/>
                    <a:pt x="2469" y="4070"/>
                  </a:cubicBezTo>
                  <a:cubicBezTo>
                    <a:pt x="4011" y="2504"/>
                    <a:pt x="4011" y="2504"/>
                    <a:pt x="4011" y="2504"/>
                  </a:cubicBezTo>
                  <a:cubicBezTo>
                    <a:pt x="4011" y="2191"/>
                    <a:pt x="4011" y="2191"/>
                    <a:pt x="4011" y="2191"/>
                  </a:cubicBezTo>
                  <a:cubicBezTo>
                    <a:pt x="4320" y="2191"/>
                    <a:pt x="4320" y="2191"/>
                    <a:pt x="4320" y="2191"/>
                  </a:cubicBezTo>
                  <a:cubicBezTo>
                    <a:pt x="4320" y="2191"/>
                    <a:pt x="4629" y="2191"/>
                    <a:pt x="7097" y="3443"/>
                  </a:cubicBezTo>
                  <a:cubicBezTo>
                    <a:pt x="8023" y="3130"/>
                    <a:pt x="8023" y="3130"/>
                    <a:pt x="8023" y="3130"/>
                  </a:cubicBezTo>
                  <a:cubicBezTo>
                    <a:pt x="9257" y="0"/>
                    <a:pt x="9257" y="0"/>
                    <a:pt x="9874" y="0"/>
                  </a:cubicBezTo>
                  <a:cubicBezTo>
                    <a:pt x="12034" y="0"/>
                    <a:pt x="12034" y="0"/>
                    <a:pt x="12034" y="0"/>
                  </a:cubicBezTo>
                  <a:cubicBezTo>
                    <a:pt x="12343" y="0"/>
                    <a:pt x="12343" y="0"/>
                    <a:pt x="13577" y="3130"/>
                  </a:cubicBezTo>
                  <a:cubicBezTo>
                    <a:pt x="14503" y="3443"/>
                    <a:pt x="14503" y="3443"/>
                    <a:pt x="14503" y="3443"/>
                  </a:cubicBezTo>
                  <a:cubicBezTo>
                    <a:pt x="16046" y="2817"/>
                    <a:pt x="16971" y="2504"/>
                    <a:pt x="17280" y="2504"/>
                  </a:cubicBezTo>
                  <a:cubicBezTo>
                    <a:pt x="17589" y="2504"/>
                    <a:pt x="17589" y="2504"/>
                    <a:pt x="17589" y="2504"/>
                  </a:cubicBezTo>
                  <a:cubicBezTo>
                    <a:pt x="19440" y="4070"/>
                    <a:pt x="19440" y="4070"/>
                    <a:pt x="19440" y="4070"/>
                  </a:cubicBezTo>
                  <a:cubicBezTo>
                    <a:pt x="19440" y="4383"/>
                    <a:pt x="19749" y="4383"/>
                    <a:pt x="18206" y="7200"/>
                  </a:cubicBezTo>
                  <a:cubicBezTo>
                    <a:pt x="18823" y="8139"/>
                    <a:pt x="18823" y="8139"/>
                    <a:pt x="18823" y="8139"/>
                  </a:cubicBezTo>
                  <a:cubicBezTo>
                    <a:pt x="21600" y="9391"/>
                    <a:pt x="21600" y="9391"/>
                    <a:pt x="21600" y="9704"/>
                  </a:cubicBezTo>
                  <a:cubicBezTo>
                    <a:pt x="21600" y="12209"/>
                    <a:pt x="21600" y="12209"/>
                    <a:pt x="21600" y="12209"/>
                  </a:cubicBezTo>
                  <a:cubicBezTo>
                    <a:pt x="21600" y="12522"/>
                    <a:pt x="21600" y="12522"/>
                    <a:pt x="18823" y="13774"/>
                  </a:cubicBezTo>
                  <a:close/>
                  <a:moveTo>
                    <a:pt x="10800" y="7200"/>
                  </a:moveTo>
                  <a:cubicBezTo>
                    <a:pt x="8640" y="7200"/>
                    <a:pt x="7097" y="8765"/>
                    <a:pt x="7097" y="10957"/>
                  </a:cubicBezTo>
                  <a:cubicBezTo>
                    <a:pt x="7097" y="13148"/>
                    <a:pt x="8640" y="14713"/>
                    <a:pt x="10800" y="14713"/>
                  </a:cubicBezTo>
                  <a:cubicBezTo>
                    <a:pt x="12960" y="14713"/>
                    <a:pt x="14503" y="13148"/>
                    <a:pt x="14503" y="10957"/>
                  </a:cubicBezTo>
                  <a:cubicBezTo>
                    <a:pt x="14503" y="8765"/>
                    <a:pt x="12960" y="7200"/>
                    <a:pt x="10800" y="7200"/>
                  </a:cubicBezTo>
                  <a:close/>
                  <a:moveTo>
                    <a:pt x="10800" y="7200"/>
                  </a:moveTo>
                  <a:cubicBezTo>
                    <a:pt x="10800" y="7200"/>
                    <a:pt x="10800" y="7200"/>
                    <a:pt x="10800" y="7200"/>
                  </a:cubicBezTo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6" name="Shape 1979">
              <a:extLst>
                <a:ext uri="{FF2B5EF4-FFF2-40B4-BE49-F238E27FC236}">
                  <a16:creationId xmlns:a16="http://schemas.microsoft.com/office/drawing/2014/main" id="{2D52C432-7F60-4393-8821-65011D77EBDF}"/>
                </a:ext>
              </a:extLst>
            </p:cNvPr>
            <p:cNvSpPr/>
            <p:nvPr/>
          </p:nvSpPr>
          <p:spPr>
            <a:xfrm>
              <a:off x="1996997" y="6599009"/>
              <a:ext cx="226371" cy="219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13341"/>
                  </a:moveTo>
                  <a:cubicBezTo>
                    <a:pt x="17897" y="13976"/>
                    <a:pt x="17897" y="13976"/>
                    <a:pt x="17897" y="13976"/>
                  </a:cubicBezTo>
                  <a:cubicBezTo>
                    <a:pt x="19131" y="17153"/>
                    <a:pt x="19131" y="17153"/>
                    <a:pt x="19131" y="17788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6663" y="19059"/>
                    <a:pt x="16663" y="19059"/>
                    <a:pt x="14194" y="17788"/>
                  </a:cubicBezTo>
                  <a:cubicBezTo>
                    <a:pt x="13577" y="18424"/>
                    <a:pt x="13577" y="18424"/>
                    <a:pt x="13577" y="18424"/>
                  </a:cubicBezTo>
                  <a:cubicBezTo>
                    <a:pt x="12343" y="21600"/>
                    <a:pt x="12343" y="21600"/>
                    <a:pt x="11726" y="21600"/>
                  </a:cubicBezTo>
                  <a:cubicBezTo>
                    <a:pt x="9257" y="21600"/>
                    <a:pt x="9257" y="21600"/>
                    <a:pt x="9257" y="21600"/>
                  </a:cubicBezTo>
                  <a:cubicBezTo>
                    <a:pt x="9257" y="21600"/>
                    <a:pt x="9257" y="21600"/>
                    <a:pt x="8023" y="18424"/>
                  </a:cubicBezTo>
                  <a:cubicBezTo>
                    <a:pt x="6789" y="17788"/>
                    <a:pt x="6789" y="17788"/>
                    <a:pt x="6789" y="17788"/>
                  </a:cubicBezTo>
                  <a:cubicBezTo>
                    <a:pt x="5554" y="19059"/>
                    <a:pt x="4320" y="19059"/>
                    <a:pt x="4320" y="19059"/>
                  </a:cubicBezTo>
                  <a:cubicBezTo>
                    <a:pt x="3703" y="19059"/>
                    <a:pt x="3703" y="19059"/>
                    <a:pt x="3703" y="19059"/>
                  </a:cubicBezTo>
                  <a:cubicBezTo>
                    <a:pt x="2469" y="17153"/>
                    <a:pt x="2469" y="17153"/>
                    <a:pt x="2469" y="17153"/>
                  </a:cubicBezTo>
                  <a:cubicBezTo>
                    <a:pt x="1851" y="17153"/>
                    <a:pt x="1851" y="17153"/>
                    <a:pt x="3086" y="13976"/>
                  </a:cubicBezTo>
                  <a:cubicBezTo>
                    <a:pt x="3086" y="13341"/>
                    <a:pt x="3086" y="13341"/>
                    <a:pt x="3086" y="13341"/>
                  </a:cubicBezTo>
                  <a:cubicBezTo>
                    <a:pt x="0" y="12071"/>
                    <a:pt x="0" y="12071"/>
                    <a:pt x="0" y="11435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8894"/>
                    <a:pt x="0" y="8894"/>
                    <a:pt x="3086" y="7624"/>
                  </a:cubicBezTo>
                  <a:cubicBezTo>
                    <a:pt x="3086" y="6988"/>
                    <a:pt x="3086" y="6988"/>
                    <a:pt x="3086" y="6988"/>
                  </a:cubicBezTo>
                  <a:cubicBezTo>
                    <a:pt x="1851" y="3812"/>
                    <a:pt x="1851" y="3812"/>
                    <a:pt x="2469" y="3812"/>
                  </a:cubicBezTo>
                  <a:cubicBezTo>
                    <a:pt x="3703" y="1906"/>
                    <a:pt x="3703" y="1906"/>
                    <a:pt x="3703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4320" y="1906"/>
                    <a:pt x="4937" y="1906"/>
                    <a:pt x="6789" y="3176"/>
                  </a:cubicBezTo>
                  <a:cubicBezTo>
                    <a:pt x="8023" y="2541"/>
                    <a:pt x="8023" y="2541"/>
                    <a:pt x="8023" y="2541"/>
                  </a:cubicBezTo>
                  <a:cubicBezTo>
                    <a:pt x="9257" y="0"/>
                    <a:pt x="9257" y="0"/>
                    <a:pt x="9874" y="0"/>
                  </a:cubicBezTo>
                  <a:cubicBezTo>
                    <a:pt x="11726" y="0"/>
                    <a:pt x="11726" y="0"/>
                    <a:pt x="11726" y="0"/>
                  </a:cubicBezTo>
                  <a:cubicBezTo>
                    <a:pt x="12343" y="0"/>
                    <a:pt x="12343" y="0"/>
                    <a:pt x="13577" y="2541"/>
                  </a:cubicBezTo>
                  <a:cubicBezTo>
                    <a:pt x="14194" y="3176"/>
                    <a:pt x="14194" y="3176"/>
                    <a:pt x="14194" y="3176"/>
                  </a:cubicBezTo>
                  <a:cubicBezTo>
                    <a:pt x="16046" y="2541"/>
                    <a:pt x="16663" y="1906"/>
                    <a:pt x="17280" y="1906"/>
                  </a:cubicBezTo>
                  <a:cubicBezTo>
                    <a:pt x="17280" y="1906"/>
                    <a:pt x="17280" y="1906"/>
                    <a:pt x="17280" y="1906"/>
                  </a:cubicBezTo>
                  <a:cubicBezTo>
                    <a:pt x="19131" y="3812"/>
                    <a:pt x="19131" y="3812"/>
                    <a:pt x="19131" y="3812"/>
                  </a:cubicBezTo>
                  <a:cubicBezTo>
                    <a:pt x="19131" y="3812"/>
                    <a:pt x="19131" y="4447"/>
                    <a:pt x="17897" y="6988"/>
                  </a:cubicBezTo>
                  <a:cubicBezTo>
                    <a:pt x="18514" y="7624"/>
                    <a:pt x="18514" y="7624"/>
                    <a:pt x="18514" y="7624"/>
                  </a:cubicBezTo>
                  <a:cubicBezTo>
                    <a:pt x="21600" y="8894"/>
                    <a:pt x="21600" y="8894"/>
                    <a:pt x="21600" y="9529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071"/>
                    <a:pt x="21600" y="12071"/>
                    <a:pt x="18514" y="13341"/>
                  </a:cubicBezTo>
                  <a:close/>
                  <a:moveTo>
                    <a:pt x="10491" y="6988"/>
                  </a:moveTo>
                  <a:cubicBezTo>
                    <a:pt x="8640" y="6988"/>
                    <a:pt x="6789" y="8259"/>
                    <a:pt x="6789" y="10800"/>
                  </a:cubicBezTo>
                  <a:cubicBezTo>
                    <a:pt x="6789" y="12706"/>
                    <a:pt x="8640" y="14612"/>
                    <a:pt x="10491" y="14612"/>
                  </a:cubicBezTo>
                  <a:cubicBezTo>
                    <a:pt x="12960" y="14612"/>
                    <a:pt x="14194" y="12706"/>
                    <a:pt x="14194" y="10800"/>
                  </a:cubicBezTo>
                  <a:cubicBezTo>
                    <a:pt x="14194" y="8259"/>
                    <a:pt x="12960" y="6988"/>
                    <a:pt x="10491" y="6988"/>
                  </a:cubicBezTo>
                  <a:close/>
                  <a:moveTo>
                    <a:pt x="10491" y="6988"/>
                  </a:moveTo>
                  <a:cubicBezTo>
                    <a:pt x="10491" y="6988"/>
                    <a:pt x="10491" y="6988"/>
                    <a:pt x="10491" y="6988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7" name="Shape 1980">
              <a:extLst>
                <a:ext uri="{FF2B5EF4-FFF2-40B4-BE49-F238E27FC236}">
                  <a16:creationId xmlns:a16="http://schemas.microsoft.com/office/drawing/2014/main" id="{B178B158-BD41-44FF-A789-430D1295FEFF}"/>
                </a:ext>
              </a:extLst>
            </p:cNvPr>
            <p:cNvSpPr/>
            <p:nvPr/>
          </p:nvSpPr>
          <p:spPr>
            <a:xfrm>
              <a:off x="1387397" y="7411180"/>
              <a:ext cx="226371" cy="219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13341"/>
                  </a:moveTo>
                  <a:cubicBezTo>
                    <a:pt x="17897" y="13976"/>
                    <a:pt x="17897" y="13976"/>
                    <a:pt x="17897" y="13976"/>
                  </a:cubicBezTo>
                  <a:cubicBezTo>
                    <a:pt x="19131" y="17153"/>
                    <a:pt x="19131" y="17153"/>
                    <a:pt x="19131" y="17788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6663" y="19059"/>
                    <a:pt x="16663" y="19059"/>
                    <a:pt x="14194" y="17788"/>
                  </a:cubicBezTo>
                  <a:cubicBezTo>
                    <a:pt x="13577" y="18424"/>
                    <a:pt x="13577" y="18424"/>
                    <a:pt x="13577" y="18424"/>
                  </a:cubicBezTo>
                  <a:cubicBezTo>
                    <a:pt x="12343" y="21600"/>
                    <a:pt x="12343" y="21600"/>
                    <a:pt x="11726" y="21600"/>
                  </a:cubicBezTo>
                  <a:cubicBezTo>
                    <a:pt x="9257" y="21600"/>
                    <a:pt x="9257" y="21600"/>
                    <a:pt x="9257" y="21600"/>
                  </a:cubicBezTo>
                  <a:cubicBezTo>
                    <a:pt x="9257" y="21600"/>
                    <a:pt x="9257" y="21600"/>
                    <a:pt x="8023" y="18424"/>
                  </a:cubicBezTo>
                  <a:cubicBezTo>
                    <a:pt x="6789" y="17788"/>
                    <a:pt x="6789" y="17788"/>
                    <a:pt x="6789" y="17788"/>
                  </a:cubicBezTo>
                  <a:cubicBezTo>
                    <a:pt x="5554" y="19059"/>
                    <a:pt x="4320" y="19059"/>
                    <a:pt x="4320" y="19059"/>
                  </a:cubicBezTo>
                  <a:cubicBezTo>
                    <a:pt x="3703" y="19059"/>
                    <a:pt x="3703" y="19059"/>
                    <a:pt x="3703" y="19059"/>
                  </a:cubicBezTo>
                  <a:cubicBezTo>
                    <a:pt x="2469" y="17153"/>
                    <a:pt x="2469" y="17153"/>
                    <a:pt x="2469" y="17153"/>
                  </a:cubicBezTo>
                  <a:cubicBezTo>
                    <a:pt x="1851" y="17153"/>
                    <a:pt x="1851" y="17153"/>
                    <a:pt x="3086" y="13976"/>
                  </a:cubicBezTo>
                  <a:cubicBezTo>
                    <a:pt x="3086" y="13341"/>
                    <a:pt x="3086" y="13341"/>
                    <a:pt x="3086" y="13341"/>
                  </a:cubicBezTo>
                  <a:cubicBezTo>
                    <a:pt x="0" y="12071"/>
                    <a:pt x="0" y="12071"/>
                    <a:pt x="0" y="11435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8894"/>
                    <a:pt x="0" y="8894"/>
                    <a:pt x="3086" y="7624"/>
                  </a:cubicBezTo>
                  <a:cubicBezTo>
                    <a:pt x="3086" y="6988"/>
                    <a:pt x="3086" y="6988"/>
                    <a:pt x="3086" y="6988"/>
                  </a:cubicBezTo>
                  <a:cubicBezTo>
                    <a:pt x="1851" y="3812"/>
                    <a:pt x="1851" y="3812"/>
                    <a:pt x="2469" y="3812"/>
                  </a:cubicBezTo>
                  <a:cubicBezTo>
                    <a:pt x="3703" y="1906"/>
                    <a:pt x="3703" y="1906"/>
                    <a:pt x="3703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4320" y="1906"/>
                    <a:pt x="4937" y="1906"/>
                    <a:pt x="6789" y="3176"/>
                  </a:cubicBezTo>
                  <a:cubicBezTo>
                    <a:pt x="8023" y="2541"/>
                    <a:pt x="8023" y="2541"/>
                    <a:pt x="8023" y="2541"/>
                  </a:cubicBezTo>
                  <a:cubicBezTo>
                    <a:pt x="9257" y="0"/>
                    <a:pt x="9257" y="0"/>
                    <a:pt x="9874" y="0"/>
                  </a:cubicBezTo>
                  <a:cubicBezTo>
                    <a:pt x="11726" y="0"/>
                    <a:pt x="11726" y="0"/>
                    <a:pt x="11726" y="0"/>
                  </a:cubicBezTo>
                  <a:cubicBezTo>
                    <a:pt x="12343" y="0"/>
                    <a:pt x="12343" y="0"/>
                    <a:pt x="13577" y="2541"/>
                  </a:cubicBezTo>
                  <a:cubicBezTo>
                    <a:pt x="14194" y="3176"/>
                    <a:pt x="14194" y="3176"/>
                    <a:pt x="14194" y="3176"/>
                  </a:cubicBezTo>
                  <a:cubicBezTo>
                    <a:pt x="16046" y="2541"/>
                    <a:pt x="16663" y="1906"/>
                    <a:pt x="17280" y="1906"/>
                  </a:cubicBezTo>
                  <a:cubicBezTo>
                    <a:pt x="17280" y="1906"/>
                    <a:pt x="17280" y="1906"/>
                    <a:pt x="17280" y="1906"/>
                  </a:cubicBezTo>
                  <a:cubicBezTo>
                    <a:pt x="19131" y="3812"/>
                    <a:pt x="19131" y="3812"/>
                    <a:pt x="19131" y="3812"/>
                  </a:cubicBezTo>
                  <a:cubicBezTo>
                    <a:pt x="19131" y="3812"/>
                    <a:pt x="19131" y="4447"/>
                    <a:pt x="17897" y="6988"/>
                  </a:cubicBezTo>
                  <a:cubicBezTo>
                    <a:pt x="18514" y="7624"/>
                    <a:pt x="18514" y="7624"/>
                    <a:pt x="18514" y="7624"/>
                  </a:cubicBezTo>
                  <a:cubicBezTo>
                    <a:pt x="21600" y="8894"/>
                    <a:pt x="21600" y="8894"/>
                    <a:pt x="21600" y="9529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071"/>
                    <a:pt x="21600" y="12071"/>
                    <a:pt x="18514" y="13341"/>
                  </a:cubicBezTo>
                  <a:close/>
                  <a:moveTo>
                    <a:pt x="10491" y="6988"/>
                  </a:moveTo>
                  <a:cubicBezTo>
                    <a:pt x="8640" y="6988"/>
                    <a:pt x="6789" y="8259"/>
                    <a:pt x="6789" y="10800"/>
                  </a:cubicBezTo>
                  <a:cubicBezTo>
                    <a:pt x="6789" y="12706"/>
                    <a:pt x="8640" y="14612"/>
                    <a:pt x="10491" y="14612"/>
                  </a:cubicBezTo>
                  <a:cubicBezTo>
                    <a:pt x="12960" y="14612"/>
                    <a:pt x="14194" y="12706"/>
                    <a:pt x="14194" y="10800"/>
                  </a:cubicBezTo>
                  <a:cubicBezTo>
                    <a:pt x="14194" y="8259"/>
                    <a:pt x="12960" y="6988"/>
                    <a:pt x="10491" y="6988"/>
                  </a:cubicBezTo>
                  <a:close/>
                  <a:moveTo>
                    <a:pt x="10491" y="6988"/>
                  </a:moveTo>
                  <a:cubicBezTo>
                    <a:pt x="10491" y="6988"/>
                    <a:pt x="10491" y="6988"/>
                    <a:pt x="10491" y="6988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8" name="Shape 1981">
              <a:extLst>
                <a:ext uri="{FF2B5EF4-FFF2-40B4-BE49-F238E27FC236}">
                  <a16:creationId xmlns:a16="http://schemas.microsoft.com/office/drawing/2014/main" id="{4A031DDC-C589-44AD-ACD4-DEDFBE653029}"/>
                </a:ext>
              </a:extLst>
            </p:cNvPr>
            <p:cNvSpPr/>
            <p:nvPr/>
          </p:nvSpPr>
          <p:spPr>
            <a:xfrm>
              <a:off x="2200197" y="7576280"/>
              <a:ext cx="226371" cy="219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13341"/>
                  </a:moveTo>
                  <a:cubicBezTo>
                    <a:pt x="17897" y="13976"/>
                    <a:pt x="17897" y="13976"/>
                    <a:pt x="17897" y="13976"/>
                  </a:cubicBezTo>
                  <a:cubicBezTo>
                    <a:pt x="19131" y="17153"/>
                    <a:pt x="19131" y="17153"/>
                    <a:pt x="19131" y="17788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6663" y="19059"/>
                    <a:pt x="16663" y="19059"/>
                    <a:pt x="14194" y="17788"/>
                  </a:cubicBezTo>
                  <a:cubicBezTo>
                    <a:pt x="13577" y="18424"/>
                    <a:pt x="13577" y="18424"/>
                    <a:pt x="13577" y="18424"/>
                  </a:cubicBezTo>
                  <a:cubicBezTo>
                    <a:pt x="12343" y="21600"/>
                    <a:pt x="12343" y="21600"/>
                    <a:pt x="11726" y="21600"/>
                  </a:cubicBezTo>
                  <a:cubicBezTo>
                    <a:pt x="9257" y="21600"/>
                    <a:pt x="9257" y="21600"/>
                    <a:pt x="9257" y="21600"/>
                  </a:cubicBezTo>
                  <a:cubicBezTo>
                    <a:pt x="9257" y="21600"/>
                    <a:pt x="9257" y="21600"/>
                    <a:pt x="8023" y="18424"/>
                  </a:cubicBezTo>
                  <a:cubicBezTo>
                    <a:pt x="6789" y="17788"/>
                    <a:pt x="6789" y="17788"/>
                    <a:pt x="6789" y="17788"/>
                  </a:cubicBezTo>
                  <a:cubicBezTo>
                    <a:pt x="5554" y="19059"/>
                    <a:pt x="4320" y="19059"/>
                    <a:pt x="4320" y="19059"/>
                  </a:cubicBezTo>
                  <a:cubicBezTo>
                    <a:pt x="3703" y="19059"/>
                    <a:pt x="3703" y="19059"/>
                    <a:pt x="3703" y="19059"/>
                  </a:cubicBezTo>
                  <a:cubicBezTo>
                    <a:pt x="2469" y="17153"/>
                    <a:pt x="2469" y="17153"/>
                    <a:pt x="2469" y="17153"/>
                  </a:cubicBezTo>
                  <a:cubicBezTo>
                    <a:pt x="1851" y="17153"/>
                    <a:pt x="1851" y="17153"/>
                    <a:pt x="3086" y="13976"/>
                  </a:cubicBezTo>
                  <a:cubicBezTo>
                    <a:pt x="3086" y="13341"/>
                    <a:pt x="3086" y="13341"/>
                    <a:pt x="3086" y="13341"/>
                  </a:cubicBezTo>
                  <a:cubicBezTo>
                    <a:pt x="0" y="12071"/>
                    <a:pt x="0" y="12071"/>
                    <a:pt x="0" y="11435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8894"/>
                    <a:pt x="0" y="8894"/>
                    <a:pt x="3086" y="7624"/>
                  </a:cubicBezTo>
                  <a:cubicBezTo>
                    <a:pt x="3086" y="6988"/>
                    <a:pt x="3086" y="6988"/>
                    <a:pt x="3086" y="6988"/>
                  </a:cubicBezTo>
                  <a:cubicBezTo>
                    <a:pt x="1851" y="3812"/>
                    <a:pt x="1851" y="3812"/>
                    <a:pt x="2469" y="3812"/>
                  </a:cubicBezTo>
                  <a:cubicBezTo>
                    <a:pt x="3703" y="1906"/>
                    <a:pt x="3703" y="1906"/>
                    <a:pt x="3703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4320" y="1906"/>
                    <a:pt x="4937" y="1906"/>
                    <a:pt x="6789" y="3176"/>
                  </a:cubicBezTo>
                  <a:cubicBezTo>
                    <a:pt x="8023" y="2541"/>
                    <a:pt x="8023" y="2541"/>
                    <a:pt x="8023" y="2541"/>
                  </a:cubicBezTo>
                  <a:cubicBezTo>
                    <a:pt x="9257" y="0"/>
                    <a:pt x="9257" y="0"/>
                    <a:pt x="9874" y="0"/>
                  </a:cubicBezTo>
                  <a:cubicBezTo>
                    <a:pt x="11726" y="0"/>
                    <a:pt x="11726" y="0"/>
                    <a:pt x="11726" y="0"/>
                  </a:cubicBezTo>
                  <a:cubicBezTo>
                    <a:pt x="12343" y="0"/>
                    <a:pt x="12343" y="0"/>
                    <a:pt x="13577" y="2541"/>
                  </a:cubicBezTo>
                  <a:cubicBezTo>
                    <a:pt x="14194" y="3176"/>
                    <a:pt x="14194" y="3176"/>
                    <a:pt x="14194" y="3176"/>
                  </a:cubicBezTo>
                  <a:cubicBezTo>
                    <a:pt x="16046" y="2541"/>
                    <a:pt x="16663" y="1906"/>
                    <a:pt x="17280" y="1906"/>
                  </a:cubicBezTo>
                  <a:cubicBezTo>
                    <a:pt x="17280" y="1906"/>
                    <a:pt x="17280" y="1906"/>
                    <a:pt x="17280" y="1906"/>
                  </a:cubicBezTo>
                  <a:cubicBezTo>
                    <a:pt x="19131" y="3812"/>
                    <a:pt x="19131" y="3812"/>
                    <a:pt x="19131" y="3812"/>
                  </a:cubicBezTo>
                  <a:cubicBezTo>
                    <a:pt x="19131" y="3812"/>
                    <a:pt x="19131" y="4447"/>
                    <a:pt x="17897" y="6988"/>
                  </a:cubicBezTo>
                  <a:cubicBezTo>
                    <a:pt x="18514" y="7624"/>
                    <a:pt x="18514" y="7624"/>
                    <a:pt x="18514" y="7624"/>
                  </a:cubicBezTo>
                  <a:cubicBezTo>
                    <a:pt x="21600" y="8894"/>
                    <a:pt x="21600" y="8894"/>
                    <a:pt x="21600" y="9529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071"/>
                    <a:pt x="21600" y="12071"/>
                    <a:pt x="18514" y="13341"/>
                  </a:cubicBezTo>
                  <a:close/>
                  <a:moveTo>
                    <a:pt x="10491" y="6988"/>
                  </a:moveTo>
                  <a:cubicBezTo>
                    <a:pt x="8640" y="6988"/>
                    <a:pt x="6789" y="8259"/>
                    <a:pt x="6789" y="10800"/>
                  </a:cubicBezTo>
                  <a:cubicBezTo>
                    <a:pt x="6789" y="12706"/>
                    <a:pt x="8640" y="14612"/>
                    <a:pt x="10491" y="14612"/>
                  </a:cubicBezTo>
                  <a:cubicBezTo>
                    <a:pt x="12960" y="14612"/>
                    <a:pt x="14194" y="12706"/>
                    <a:pt x="14194" y="10800"/>
                  </a:cubicBezTo>
                  <a:cubicBezTo>
                    <a:pt x="14194" y="8259"/>
                    <a:pt x="12960" y="6988"/>
                    <a:pt x="10491" y="6988"/>
                  </a:cubicBezTo>
                  <a:close/>
                  <a:moveTo>
                    <a:pt x="10491" y="6988"/>
                  </a:moveTo>
                  <a:cubicBezTo>
                    <a:pt x="10491" y="6988"/>
                    <a:pt x="10491" y="6988"/>
                    <a:pt x="10491" y="6988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9" name="Shape 1982">
              <a:extLst>
                <a:ext uri="{FF2B5EF4-FFF2-40B4-BE49-F238E27FC236}">
                  <a16:creationId xmlns:a16="http://schemas.microsoft.com/office/drawing/2014/main" id="{93C9B519-6244-4AC1-BDA4-40B15601FDFC}"/>
                </a:ext>
              </a:extLst>
            </p:cNvPr>
            <p:cNvSpPr/>
            <p:nvPr/>
          </p:nvSpPr>
          <p:spPr>
            <a:xfrm>
              <a:off x="1657425" y="8719280"/>
              <a:ext cx="226370" cy="219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13341"/>
                  </a:moveTo>
                  <a:cubicBezTo>
                    <a:pt x="17897" y="13976"/>
                    <a:pt x="17897" y="13976"/>
                    <a:pt x="17897" y="13976"/>
                  </a:cubicBezTo>
                  <a:cubicBezTo>
                    <a:pt x="19131" y="17153"/>
                    <a:pt x="19131" y="17153"/>
                    <a:pt x="19131" y="17788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6663" y="19059"/>
                    <a:pt x="16663" y="19059"/>
                    <a:pt x="14194" y="17788"/>
                  </a:cubicBezTo>
                  <a:cubicBezTo>
                    <a:pt x="13577" y="18424"/>
                    <a:pt x="13577" y="18424"/>
                    <a:pt x="13577" y="18424"/>
                  </a:cubicBezTo>
                  <a:cubicBezTo>
                    <a:pt x="12343" y="21600"/>
                    <a:pt x="12343" y="21600"/>
                    <a:pt x="11726" y="21600"/>
                  </a:cubicBezTo>
                  <a:cubicBezTo>
                    <a:pt x="9257" y="21600"/>
                    <a:pt x="9257" y="21600"/>
                    <a:pt x="9257" y="21600"/>
                  </a:cubicBezTo>
                  <a:cubicBezTo>
                    <a:pt x="9257" y="21600"/>
                    <a:pt x="9257" y="21600"/>
                    <a:pt x="8023" y="18424"/>
                  </a:cubicBezTo>
                  <a:cubicBezTo>
                    <a:pt x="6789" y="17788"/>
                    <a:pt x="6789" y="17788"/>
                    <a:pt x="6789" y="17788"/>
                  </a:cubicBezTo>
                  <a:cubicBezTo>
                    <a:pt x="5554" y="19059"/>
                    <a:pt x="4320" y="19059"/>
                    <a:pt x="4320" y="19059"/>
                  </a:cubicBezTo>
                  <a:cubicBezTo>
                    <a:pt x="3703" y="19059"/>
                    <a:pt x="3703" y="19059"/>
                    <a:pt x="3703" y="19059"/>
                  </a:cubicBezTo>
                  <a:cubicBezTo>
                    <a:pt x="2469" y="17153"/>
                    <a:pt x="2469" y="17153"/>
                    <a:pt x="2469" y="17153"/>
                  </a:cubicBezTo>
                  <a:cubicBezTo>
                    <a:pt x="1851" y="17153"/>
                    <a:pt x="1851" y="17153"/>
                    <a:pt x="3086" y="13976"/>
                  </a:cubicBezTo>
                  <a:cubicBezTo>
                    <a:pt x="3086" y="13341"/>
                    <a:pt x="3086" y="13341"/>
                    <a:pt x="3086" y="13341"/>
                  </a:cubicBezTo>
                  <a:cubicBezTo>
                    <a:pt x="0" y="12071"/>
                    <a:pt x="0" y="12071"/>
                    <a:pt x="0" y="11435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8894"/>
                    <a:pt x="0" y="8894"/>
                    <a:pt x="3086" y="7624"/>
                  </a:cubicBezTo>
                  <a:cubicBezTo>
                    <a:pt x="3086" y="6988"/>
                    <a:pt x="3086" y="6988"/>
                    <a:pt x="3086" y="6988"/>
                  </a:cubicBezTo>
                  <a:cubicBezTo>
                    <a:pt x="1851" y="3812"/>
                    <a:pt x="1851" y="3812"/>
                    <a:pt x="2469" y="3812"/>
                  </a:cubicBezTo>
                  <a:cubicBezTo>
                    <a:pt x="3703" y="1906"/>
                    <a:pt x="3703" y="1906"/>
                    <a:pt x="3703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4320" y="1906"/>
                    <a:pt x="4937" y="1906"/>
                    <a:pt x="6789" y="3176"/>
                  </a:cubicBezTo>
                  <a:cubicBezTo>
                    <a:pt x="8023" y="2541"/>
                    <a:pt x="8023" y="2541"/>
                    <a:pt x="8023" y="2541"/>
                  </a:cubicBezTo>
                  <a:cubicBezTo>
                    <a:pt x="9257" y="0"/>
                    <a:pt x="9257" y="0"/>
                    <a:pt x="9874" y="0"/>
                  </a:cubicBezTo>
                  <a:cubicBezTo>
                    <a:pt x="11726" y="0"/>
                    <a:pt x="11726" y="0"/>
                    <a:pt x="11726" y="0"/>
                  </a:cubicBezTo>
                  <a:cubicBezTo>
                    <a:pt x="12343" y="0"/>
                    <a:pt x="12343" y="0"/>
                    <a:pt x="13577" y="2541"/>
                  </a:cubicBezTo>
                  <a:cubicBezTo>
                    <a:pt x="14194" y="3176"/>
                    <a:pt x="14194" y="3176"/>
                    <a:pt x="14194" y="3176"/>
                  </a:cubicBezTo>
                  <a:cubicBezTo>
                    <a:pt x="16046" y="2541"/>
                    <a:pt x="16663" y="1906"/>
                    <a:pt x="17280" y="1906"/>
                  </a:cubicBezTo>
                  <a:cubicBezTo>
                    <a:pt x="17280" y="1906"/>
                    <a:pt x="17280" y="1906"/>
                    <a:pt x="17280" y="1906"/>
                  </a:cubicBezTo>
                  <a:cubicBezTo>
                    <a:pt x="19131" y="3812"/>
                    <a:pt x="19131" y="3812"/>
                    <a:pt x="19131" y="3812"/>
                  </a:cubicBezTo>
                  <a:cubicBezTo>
                    <a:pt x="19131" y="3812"/>
                    <a:pt x="19131" y="4447"/>
                    <a:pt x="17897" y="6988"/>
                  </a:cubicBezTo>
                  <a:cubicBezTo>
                    <a:pt x="18514" y="7624"/>
                    <a:pt x="18514" y="7624"/>
                    <a:pt x="18514" y="7624"/>
                  </a:cubicBezTo>
                  <a:cubicBezTo>
                    <a:pt x="21600" y="8894"/>
                    <a:pt x="21600" y="8894"/>
                    <a:pt x="21600" y="9529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071"/>
                    <a:pt x="21600" y="12071"/>
                    <a:pt x="18514" y="13341"/>
                  </a:cubicBezTo>
                  <a:close/>
                  <a:moveTo>
                    <a:pt x="10491" y="6988"/>
                  </a:moveTo>
                  <a:cubicBezTo>
                    <a:pt x="8640" y="6988"/>
                    <a:pt x="6789" y="8259"/>
                    <a:pt x="6789" y="10800"/>
                  </a:cubicBezTo>
                  <a:cubicBezTo>
                    <a:pt x="6789" y="12706"/>
                    <a:pt x="8640" y="14612"/>
                    <a:pt x="10491" y="14612"/>
                  </a:cubicBezTo>
                  <a:cubicBezTo>
                    <a:pt x="12960" y="14612"/>
                    <a:pt x="14194" y="12706"/>
                    <a:pt x="14194" y="10800"/>
                  </a:cubicBezTo>
                  <a:cubicBezTo>
                    <a:pt x="14194" y="8259"/>
                    <a:pt x="12960" y="6988"/>
                    <a:pt x="10491" y="6988"/>
                  </a:cubicBezTo>
                  <a:close/>
                  <a:moveTo>
                    <a:pt x="10491" y="6988"/>
                  </a:moveTo>
                  <a:cubicBezTo>
                    <a:pt x="10491" y="6988"/>
                    <a:pt x="10491" y="6988"/>
                    <a:pt x="10491" y="6988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0" name="Shape 1983">
              <a:extLst>
                <a:ext uri="{FF2B5EF4-FFF2-40B4-BE49-F238E27FC236}">
                  <a16:creationId xmlns:a16="http://schemas.microsoft.com/office/drawing/2014/main" id="{C42D8780-4AA6-4AFA-A98E-AC55EDCFA457}"/>
                </a:ext>
              </a:extLst>
            </p:cNvPr>
            <p:cNvSpPr/>
            <p:nvPr/>
          </p:nvSpPr>
          <p:spPr>
            <a:xfrm>
              <a:off x="2698825" y="7411180"/>
              <a:ext cx="226370" cy="219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13341"/>
                  </a:moveTo>
                  <a:cubicBezTo>
                    <a:pt x="17897" y="13976"/>
                    <a:pt x="17897" y="13976"/>
                    <a:pt x="17897" y="13976"/>
                  </a:cubicBezTo>
                  <a:cubicBezTo>
                    <a:pt x="19131" y="17153"/>
                    <a:pt x="19131" y="17153"/>
                    <a:pt x="19131" y="17788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6663" y="19059"/>
                    <a:pt x="16663" y="19059"/>
                    <a:pt x="14194" y="17788"/>
                  </a:cubicBezTo>
                  <a:cubicBezTo>
                    <a:pt x="13577" y="18424"/>
                    <a:pt x="13577" y="18424"/>
                    <a:pt x="13577" y="18424"/>
                  </a:cubicBezTo>
                  <a:cubicBezTo>
                    <a:pt x="12343" y="21600"/>
                    <a:pt x="12343" y="21600"/>
                    <a:pt x="11726" y="21600"/>
                  </a:cubicBezTo>
                  <a:cubicBezTo>
                    <a:pt x="9257" y="21600"/>
                    <a:pt x="9257" y="21600"/>
                    <a:pt x="9257" y="21600"/>
                  </a:cubicBezTo>
                  <a:cubicBezTo>
                    <a:pt x="9257" y="21600"/>
                    <a:pt x="9257" y="21600"/>
                    <a:pt x="8023" y="18424"/>
                  </a:cubicBezTo>
                  <a:cubicBezTo>
                    <a:pt x="6789" y="17788"/>
                    <a:pt x="6789" y="17788"/>
                    <a:pt x="6789" y="17788"/>
                  </a:cubicBezTo>
                  <a:cubicBezTo>
                    <a:pt x="5554" y="19059"/>
                    <a:pt x="4320" y="19059"/>
                    <a:pt x="4320" y="19059"/>
                  </a:cubicBezTo>
                  <a:cubicBezTo>
                    <a:pt x="3703" y="19059"/>
                    <a:pt x="3703" y="19059"/>
                    <a:pt x="3703" y="19059"/>
                  </a:cubicBezTo>
                  <a:cubicBezTo>
                    <a:pt x="2469" y="17153"/>
                    <a:pt x="2469" y="17153"/>
                    <a:pt x="2469" y="17153"/>
                  </a:cubicBezTo>
                  <a:cubicBezTo>
                    <a:pt x="1851" y="17153"/>
                    <a:pt x="1851" y="17153"/>
                    <a:pt x="3086" y="13976"/>
                  </a:cubicBezTo>
                  <a:cubicBezTo>
                    <a:pt x="3086" y="13341"/>
                    <a:pt x="3086" y="13341"/>
                    <a:pt x="3086" y="13341"/>
                  </a:cubicBezTo>
                  <a:cubicBezTo>
                    <a:pt x="0" y="12071"/>
                    <a:pt x="0" y="12071"/>
                    <a:pt x="0" y="11435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8894"/>
                    <a:pt x="0" y="8894"/>
                    <a:pt x="3086" y="7624"/>
                  </a:cubicBezTo>
                  <a:cubicBezTo>
                    <a:pt x="3086" y="6988"/>
                    <a:pt x="3086" y="6988"/>
                    <a:pt x="3086" y="6988"/>
                  </a:cubicBezTo>
                  <a:cubicBezTo>
                    <a:pt x="1851" y="3812"/>
                    <a:pt x="1851" y="3812"/>
                    <a:pt x="2469" y="3812"/>
                  </a:cubicBezTo>
                  <a:cubicBezTo>
                    <a:pt x="3703" y="1906"/>
                    <a:pt x="3703" y="1906"/>
                    <a:pt x="3703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4320" y="1906"/>
                    <a:pt x="4937" y="1906"/>
                    <a:pt x="6789" y="3176"/>
                  </a:cubicBezTo>
                  <a:cubicBezTo>
                    <a:pt x="8023" y="2541"/>
                    <a:pt x="8023" y="2541"/>
                    <a:pt x="8023" y="2541"/>
                  </a:cubicBezTo>
                  <a:cubicBezTo>
                    <a:pt x="9257" y="0"/>
                    <a:pt x="9257" y="0"/>
                    <a:pt x="9874" y="0"/>
                  </a:cubicBezTo>
                  <a:cubicBezTo>
                    <a:pt x="11726" y="0"/>
                    <a:pt x="11726" y="0"/>
                    <a:pt x="11726" y="0"/>
                  </a:cubicBezTo>
                  <a:cubicBezTo>
                    <a:pt x="12343" y="0"/>
                    <a:pt x="12343" y="0"/>
                    <a:pt x="13577" y="2541"/>
                  </a:cubicBezTo>
                  <a:cubicBezTo>
                    <a:pt x="14194" y="3176"/>
                    <a:pt x="14194" y="3176"/>
                    <a:pt x="14194" y="3176"/>
                  </a:cubicBezTo>
                  <a:cubicBezTo>
                    <a:pt x="16046" y="2541"/>
                    <a:pt x="16663" y="1906"/>
                    <a:pt x="17280" y="1906"/>
                  </a:cubicBezTo>
                  <a:cubicBezTo>
                    <a:pt x="17280" y="1906"/>
                    <a:pt x="17280" y="1906"/>
                    <a:pt x="17280" y="1906"/>
                  </a:cubicBezTo>
                  <a:cubicBezTo>
                    <a:pt x="19131" y="3812"/>
                    <a:pt x="19131" y="3812"/>
                    <a:pt x="19131" y="3812"/>
                  </a:cubicBezTo>
                  <a:cubicBezTo>
                    <a:pt x="19131" y="3812"/>
                    <a:pt x="19131" y="4447"/>
                    <a:pt x="17897" y="6988"/>
                  </a:cubicBezTo>
                  <a:cubicBezTo>
                    <a:pt x="18514" y="7624"/>
                    <a:pt x="18514" y="7624"/>
                    <a:pt x="18514" y="7624"/>
                  </a:cubicBezTo>
                  <a:cubicBezTo>
                    <a:pt x="21600" y="8894"/>
                    <a:pt x="21600" y="8894"/>
                    <a:pt x="21600" y="9529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071"/>
                    <a:pt x="21600" y="12071"/>
                    <a:pt x="18514" y="13341"/>
                  </a:cubicBezTo>
                  <a:close/>
                  <a:moveTo>
                    <a:pt x="10491" y="6988"/>
                  </a:moveTo>
                  <a:cubicBezTo>
                    <a:pt x="8640" y="6988"/>
                    <a:pt x="6789" y="8259"/>
                    <a:pt x="6789" y="10800"/>
                  </a:cubicBezTo>
                  <a:cubicBezTo>
                    <a:pt x="6789" y="12706"/>
                    <a:pt x="8640" y="14612"/>
                    <a:pt x="10491" y="14612"/>
                  </a:cubicBezTo>
                  <a:cubicBezTo>
                    <a:pt x="12960" y="14612"/>
                    <a:pt x="14194" y="12706"/>
                    <a:pt x="14194" y="10800"/>
                  </a:cubicBezTo>
                  <a:cubicBezTo>
                    <a:pt x="14194" y="8259"/>
                    <a:pt x="12960" y="6988"/>
                    <a:pt x="10491" y="6988"/>
                  </a:cubicBezTo>
                  <a:close/>
                  <a:moveTo>
                    <a:pt x="10491" y="6988"/>
                  </a:moveTo>
                  <a:cubicBezTo>
                    <a:pt x="10491" y="6988"/>
                    <a:pt x="10491" y="6988"/>
                    <a:pt x="10491" y="6988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1" name="Shape 1984">
              <a:extLst>
                <a:ext uri="{FF2B5EF4-FFF2-40B4-BE49-F238E27FC236}">
                  <a16:creationId xmlns:a16="http://schemas.microsoft.com/office/drawing/2014/main" id="{9C0C5C3F-C421-43DE-840F-646815F630D8}"/>
                </a:ext>
              </a:extLst>
            </p:cNvPr>
            <p:cNvSpPr/>
            <p:nvPr/>
          </p:nvSpPr>
          <p:spPr>
            <a:xfrm>
              <a:off x="1733625" y="8325580"/>
              <a:ext cx="226370" cy="219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13341"/>
                  </a:moveTo>
                  <a:cubicBezTo>
                    <a:pt x="17897" y="13976"/>
                    <a:pt x="17897" y="13976"/>
                    <a:pt x="17897" y="13976"/>
                  </a:cubicBezTo>
                  <a:cubicBezTo>
                    <a:pt x="19131" y="17153"/>
                    <a:pt x="19131" y="17153"/>
                    <a:pt x="19131" y="17788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6663" y="19059"/>
                    <a:pt x="16663" y="19059"/>
                    <a:pt x="14194" y="17788"/>
                  </a:cubicBezTo>
                  <a:cubicBezTo>
                    <a:pt x="13577" y="18424"/>
                    <a:pt x="13577" y="18424"/>
                    <a:pt x="13577" y="18424"/>
                  </a:cubicBezTo>
                  <a:cubicBezTo>
                    <a:pt x="12343" y="21600"/>
                    <a:pt x="12343" y="21600"/>
                    <a:pt x="11726" y="21600"/>
                  </a:cubicBezTo>
                  <a:cubicBezTo>
                    <a:pt x="9257" y="21600"/>
                    <a:pt x="9257" y="21600"/>
                    <a:pt x="9257" y="21600"/>
                  </a:cubicBezTo>
                  <a:cubicBezTo>
                    <a:pt x="9257" y="21600"/>
                    <a:pt x="9257" y="21600"/>
                    <a:pt x="8023" y="18424"/>
                  </a:cubicBezTo>
                  <a:cubicBezTo>
                    <a:pt x="6789" y="17788"/>
                    <a:pt x="6789" y="17788"/>
                    <a:pt x="6789" y="17788"/>
                  </a:cubicBezTo>
                  <a:cubicBezTo>
                    <a:pt x="5554" y="19059"/>
                    <a:pt x="4320" y="19059"/>
                    <a:pt x="4320" y="19059"/>
                  </a:cubicBezTo>
                  <a:cubicBezTo>
                    <a:pt x="3703" y="19059"/>
                    <a:pt x="3703" y="19059"/>
                    <a:pt x="3703" y="19059"/>
                  </a:cubicBezTo>
                  <a:cubicBezTo>
                    <a:pt x="2469" y="17153"/>
                    <a:pt x="2469" y="17153"/>
                    <a:pt x="2469" y="17153"/>
                  </a:cubicBezTo>
                  <a:cubicBezTo>
                    <a:pt x="1851" y="17153"/>
                    <a:pt x="1851" y="17153"/>
                    <a:pt x="3086" y="13976"/>
                  </a:cubicBezTo>
                  <a:cubicBezTo>
                    <a:pt x="3086" y="13341"/>
                    <a:pt x="3086" y="13341"/>
                    <a:pt x="3086" y="13341"/>
                  </a:cubicBezTo>
                  <a:cubicBezTo>
                    <a:pt x="0" y="12071"/>
                    <a:pt x="0" y="12071"/>
                    <a:pt x="0" y="11435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8894"/>
                    <a:pt x="0" y="8894"/>
                    <a:pt x="3086" y="7624"/>
                  </a:cubicBezTo>
                  <a:cubicBezTo>
                    <a:pt x="3086" y="6988"/>
                    <a:pt x="3086" y="6988"/>
                    <a:pt x="3086" y="6988"/>
                  </a:cubicBezTo>
                  <a:cubicBezTo>
                    <a:pt x="1851" y="3812"/>
                    <a:pt x="1851" y="3812"/>
                    <a:pt x="2469" y="3812"/>
                  </a:cubicBezTo>
                  <a:cubicBezTo>
                    <a:pt x="3703" y="1906"/>
                    <a:pt x="3703" y="1906"/>
                    <a:pt x="3703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4320" y="1906"/>
                    <a:pt x="4937" y="1906"/>
                    <a:pt x="6789" y="3176"/>
                  </a:cubicBezTo>
                  <a:cubicBezTo>
                    <a:pt x="8023" y="2541"/>
                    <a:pt x="8023" y="2541"/>
                    <a:pt x="8023" y="2541"/>
                  </a:cubicBezTo>
                  <a:cubicBezTo>
                    <a:pt x="9257" y="0"/>
                    <a:pt x="9257" y="0"/>
                    <a:pt x="9874" y="0"/>
                  </a:cubicBezTo>
                  <a:cubicBezTo>
                    <a:pt x="11726" y="0"/>
                    <a:pt x="11726" y="0"/>
                    <a:pt x="11726" y="0"/>
                  </a:cubicBezTo>
                  <a:cubicBezTo>
                    <a:pt x="12343" y="0"/>
                    <a:pt x="12343" y="0"/>
                    <a:pt x="13577" y="2541"/>
                  </a:cubicBezTo>
                  <a:cubicBezTo>
                    <a:pt x="14194" y="3176"/>
                    <a:pt x="14194" y="3176"/>
                    <a:pt x="14194" y="3176"/>
                  </a:cubicBezTo>
                  <a:cubicBezTo>
                    <a:pt x="16046" y="2541"/>
                    <a:pt x="16663" y="1906"/>
                    <a:pt x="17280" y="1906"/>
                  </a:cubicBezTo>
                  <a:cubicBezTo>
                    <a:pt x="17280" y="1906"/>
                    <a:pt x="17280" y="1906"/>
                    <a:pt x="17280" y="1906"/>
                  </a:cubicBezTo>
                  <a:cubicBezTo>
                    <a:pt x="19131" y="3812"/>
                    <a:pt x="19131" y="3812"/>
                    <a:pt x="19131" y="3812"/>
                  </a:cubicBezTo>
                  <a:cubicBezTo>
                    <a:pt x="19131" y="3812"/>
                    <a:pt x="19131" y="4447"/>
                    <a:pt x="17897" y="6988"/>
                  </a:cubicBezTo>
                  <a:cubicBezTo>
                    <a:pt x="18514" y="7624"/>
                    <a:pt x="18514" y="7624"/>
                    <a:pt x="18514" y="7624"/>
                  </a:cubicBezTo>
                  <a:cubicBezTo>
                    <a:pt x="21600" y="8894"/>
                    <a:pt x="21600" y="8894"/>
                    <a:pt x="21600" y="9529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071"/>
                    <a:pt x="21600" y="12071"/>
                    <a:pt x="18514" y="13341"/>
                  </a:cubicBezTo>
                  <a:close/>
                  <a:moveTo>
                    <a:pt x="10491" y="6988"/>
                  </a:moveTo>
                  <a:cubicBezTo>
                    <a:pt x="8640" y="6988"/>
                    <a:pt x="6789" y="8259"/>
                    <a:pt x="6789" y="10800"/>
                  </a:cubicBezTo>
                  <a:cubicBezTo>
                    <a:pt x="6789" y="12706"/>
                    <a:pt x="8640" y="14612"/>
                    <a:pt x="10491" y="14612"/>
                  </a:cubicBezTo>
                  <a:cubicBezTo>
                    <a:pt x="12960" y="14612"/>
                    <a:pt x="14194" y="12706"/>
                    <a:pt x="14194" y="10800"/>
                  </a:cubicBezTo>
                  <a:cubicBezTo>
                    <a:pt x="14194" y="8259"/>
                    <a:pt x="12960" y="6988"/>
                    <a:pt x="10491" y="6988"/>
                  </a:cubicBezTo>
                  <a:close/>
                  <a:moveTo>
                    <a:pt x="10491" y="6988"/>
                  </a:moveTo>
                  <a:cubicBezTo>
                    <a:pt x="10491" y="6988"/>
                    <a:pt x="10491" y="6988"/>
                    <a:pt x="10491" y="6988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" name="Shape 1985">
              <a:extLst>
                <a:ext uri="{FF2B5EF4-FFF2-40B4-BE49-F238E27FC236}">
                  <a16:creationId xmlns:a16="http://schemas.microsoft.com/office/drawing/2014/main" id="{A5651215-E246-4C0F-BCB4-B2D295654A36}"/>
                </a:ext>
              </a:extLst>
            </p:cNvPr>
            <p:cNvSpPr/>
            <p:nvPr/>
          </p:nvSpPr>
          <p:spPr>
            <a:xfrm>
              <a:off x="4134017" y="8058880"/>
              <a:ext cx="226371" cy="219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13341"/>
                  </a:moveTo>
                  <a:cubicBezTo>
                    <a:pt x="17897" y="13976"/>
                    <a:pt x="17897" y="13976"/>
                    <a:pt x="17897" y="13976"/>
                  </a:cubicBezTo>
                  <a:cubicBezTo>
                    <a:pt x="19131" y="17153"/>
                    <a:pt x="19131" y="17153"/>
                    <a:pt x="19131" y="17788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6663" y="19059"/>
                    <a:pt x="16663" y="19059"/>
                    <a:pt x="14194" y="17788"/>
                  </a:cubicBezTo>
                  <a:cubicBezTo>
                    <a:pt x="13577" y="18424"/>
                    <a:pt x="13577" y="18424"/>
                    <a:pt x="13577" y="18424"/>
                  </a:cubicBezTo>
                  <a:cubicBezTo>
                    <a:pt x="12343" y="21600"/>
                    <a:pt x="12343" y="21600"/>
                    <a:pt x="11726" y="21600"/>
                  </a:cubicBezTo>
                  <a:cubicBezTo>
                    <a:pt x="9257" y="21600"/>
                    <a:pt x="9257" y="21600"/>
                    <a:pt x="9257" y="21600"/>
                  </a:cubicBezTo>
                  <a:cubicBezTo>
                    <a:pt x="9257" y="21600"/>
                    <a:pt x="9257" y="21600"/>
                    <a:pt x="8023" y="18424"/>
                  </a:cubicBezTo>
                  <a:cubicBezTo>
                    <a:pt x="6789" y="17788"/>
                    <a:pt x="6789" y="17788"/>
                    <a:pt x="6789" y="17788"/>
                  </a:cubicBezTo>
                  <a:cubicBezTo>
                    <a:pt x="5554" y="19059"/>
                    <a:pt x="4320" y="19059"/>
                    <a:pt x="4320" y="19059"/>
                  </a:cubicBezTo>
                  <a:cubicBezTo>
                    <a:pt x="3703" y="19059"/>
                    <a:pt x="3703" y="19059"/>
                    <a:pt x="3703" y="19059"/>
                  </a:cubicBezTo>
                  <a:cubicBezTo>
                    <a:pt x="2469" y="17153"/>
                    <a:pt x="2469" y="17153"/>
                    <a:pt x="2469" y="17153"/>
                  </a:cubicBezTo>
                  <a:cubicBezTo>
                    <a:pt x="1851" y="17153"/>
                    <a:pt x="1851" y="17153"/>
                    <a:pt x="3086" y="13976"/>
                  </a:cubicBezTo>
                  <a:cubicBezTo>
                    <a:pt x="3086" y="13341"/>
                    <a:pt x="3086" y="13341"/>
                    <a:pt x="3086" y="13341"/>
                  </a:cubicBezTo>
                  <a:cubicBezTo>
                    <a:pt x="0" y="12071"/>
                    <a:pt x="0" y="12071"/>
                    <a:pt x="0" y="11435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8894"/>
                    <a:pt x="0" y="8894"/>
                    <a:pt x="3086" y="7624"/>
                  </a:cubicBezTo>
                  <a:cubicBezTo>
                    <a:pt x="3086" y="6988"/>
                    <a:pt x="3086" y="6988"/>
                    <a:pt x="3086" y="6988"/>
                  </a:cubicBezTo>
                  <a:cubicBezTo>
                    <a:pt x="1851" y="3812"/>
                    <a:pt x="1851" y="3812"/>
                    <a:pt x="2469" y="3812"/>
                  </a:cubicBezTo>
                  <a:cubicBezTo>
                    <a:pt x="3703" y="1906"/>
                    <a:pt x="3703" y="1906"/>
                    <a:pt x="3703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4320" y="1906"/>
                    <a:pt x="4937" y="1906"/>
                    <a:pt x="6789" y="3176"/>
                  </a:cubicBezTo>
                  <a:cubicBezTo>
                    <a:pt x="8023" y="2541"/>
                    <a:pt x="8023" y="2541"/>
                    <a:pt x="8023" y="2541"/>
                  </a:cubicBezTo>
                  <a:cubicBezTo>
                    <a:pt x="9257" y="0"/>
                    <a:pt x="9257" y="0"/>
                    <a:pt x="9874" y="0"/>
                  </a:cubicBezTo>
                  <a:cubicBezTo>
                    <a:pt x="11726" y="0"/>
                    <a:pt x="11726" y="0"/>
                    <a:pt x="11726" y="0"/>
                  </a:cubicBezTo>
                  <a:cubicBezTo>
                    <a:pt x="12343" y="0"/>
                    <a:pt x="12343" y="0"/>
                    <a:pt x="13577" y="2541"/>
                  </a:cubicBezTo>
                  <a:cubicBezTo>
                    <a:pt x="14194" y="3176"/>
                    <a:pt x="14194" y="3176"/>
                    <a:pt x="14194" y="3176"/>
                  </a:cubicBezTo>
                  <a:cubicBezTo>
                    <a:pt x="16046" y="2541"/>
                    <a:pt x="16663" y="1906"/>
                    <a:pt x="17280" y="1906"/>
                  </a:cubicBezTo>
                  <a:cubicBezTo>
                    <a:pt x="17280" y="1906"/>
                    <a:pt x="17280" y="1906"/>
                    <a:pt x="17280" y="1906"/>
                  </a:cubicBezTo>
                  <a:cubicBezTo>
                    <a:pt x="19131" y="3812"/>
                    <a:pt x="19131" y="3812"/>
                    <a:pt x="19131" y="3812"/>
                  </a:cubicBezTo>
                  <a:cubicBezTo>
                    <a:pt x="19131" y="3812"/>
                    <a:pt x="19131" y="4447"/>
                    <a:pt x="17897" y="6988"/>
                  </a:cubicBezTo>
                  <a:cubicBezTo>
                    <a:pt x="18514" y="7624"/>
                    <a:pt x="18514" y="7624"/>
                    <a:pt x="18514" y="7624"/>
                  </a:cubicBezTo>
                  <a:cubicBezTo>
                    <a:pt x="21600" y="8894"/>
                    <a:pt x="21600" y="8894"/>
                    <a:pt x="21600" y="9529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071"/>
                    <a:pt x="21600" y="12071"/>
                    <a:pt x="18514" y="13341"/>
                  </a:cubicBezTo>
                  <a:close/>
                  <a:moveTo>
                    <a:pt x="10491" y="6988"/>
                  </a:moveTo>
                  <a:cubicBezTo>
                    <a:pt x="8640" y="6988"/>
                    <a:pt x="6789" y="8259"/>
                    <a:pt x="6789" y="10800"/>
                  </a:cubicBezTo>
                  <a:cubicBezTo>
                    <a:pt x="6789" y="12706"/>
                    <a:pt x="8640" y="14612"/>
                    <a:pt x="10491" y="14612"/>
                  </a:cubicBezTo>
                  <a:cubicBezTo>
                    <a:pt x="12960" y="14612"/>
                    <a:pt x="14194" y="12706"/>
                    <a:pt x="14194" y="10800"/>
                  </a:cubicBezTo>
                  <a:cubicBezTo>
                    <a:pt x="14194" y="8259"/>
                    <a:pt x="12960" y="6988"/>
                    <a:pt x="10491" y="6988"/>
                  </a:cubicBezTo>
                  <a:close/>
                  <a:moveTo>
                    <a:pt x="10491" y="6988"/>
                  </a:moveTo>
                  <a:cubicBezTo>
                    <a:pt x="10491" y="6988"/>
                    <a:pt x="10491" y="6988"/>
                    <a:pt x="10491" y="6988"/>
                  </a:cubicBezTo>
                </a:path>
              </a:pathLst>
            </a:custGeom>
            <a:solidFill>
              <a:srgbClr val="44546A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4869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0"/>
          </p:nvPr>
        </p:nvSpPr>
        <p:spPr>
          <a:xfrm>
            <a:off x="483700" y="4520944"/>
            <a:ext cx="4043361" cy="35981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Thanks </a:t>
            </a:r>
            <a:r>
              <a:rPr lang="en-US" sz="3200" dirty="0">
                <a:sym typeface="Wingdings" panose="05000000000000000000" pitchFamily="2" charset="2"/>
              </a:rPr>
              <a:t>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 rot="1609055">
            <a:off x="4105861" y="147165"/>
            <a:ext cx="2339102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</a:t>
            </a:r>
            <a:endParaRPr lang="en-US" sz="18000" dirty="0"/>
          </a:p>
        </p:txBody>
      </p:sp>
      <p:sp>
        <p:nvSpPr>
          <p:cNvPr id="6" name="Freeform 5"/>
          <p:cNvSpPr/>
          <p:nvPr/>
        </p:nvSpPr>
        <p:spPr>
          <a:xfrm rot="20206163">
            <a:off x="-129376" y="2547835"/>
            <a:ext cx="5050609" cy="1394190"/>
          </a:xfrm>
          <a:custGeom>
            <a:avLst/>
            <a:gdLst>
              <a:gd name="connsiteX0" fmla="*/ 4436533 w 4436533"/>
              <a:gd name="connsiteY0" fmla="*/ 164697 h 1756908"/>
              <a:gd name="connsiteX1" fmla="*/ 2302933 w 4436533"/>
              <a:gd name="connsiteY1" fmla="*/ 350964 h 1756908"/>
              <a:gd name="connsiteX2" fmla="*/ 3132667 w 4436533"/>
              <a:gd name="connsiteY2" fmla="*/ 1756430 h 1756908"/>
              <a:gd name="connsiteX3" fmla="*/ 3623733 w 4436533"/>
              <a:gd name="connsiteY3" fmla="*/ 503364 h 1756908"/>
              <a:gd name="connsiteX4" fmla="*/ 1405467 w 4436533"/>
              <a:gd name="connsiteY4" fmla="*/ 46164 h 1756908"/>
              <a:gd name="connsiteX5" fmla="*/ 0 w 4436533"/>
              <a:gd name="connsiteY5" fmla="*/ 1536297 h 1756908"/>
              <a:gd name="connsiteX0" fmla="*/ 4436533 w 4436533"/>
              <a:gd name="connsiteY0" fmla="*/ 260722 h 1853405"/>
              <a:gd name="connsiteX1" fmla="*/ 2302933 w 4436533"/>
              <a:gd name="connsiteY1" fmla="*/ 446989 h 1853405"/>
              <a:gd name="connsiteX2" fmla="*/ 3132667 w 4436533"/>
              <a:gd name="connsiteY2" fmla="*/ 1852455 h 1853405"/>
              <a:gd name="connsiteX3" fmla="*/ 3623733 w 4436533"/>
              <a:gd name="connsiteY3" fmla="*/ 599389 h 1853405"/>
              <a:gd name="connsiteX4" fmla="*/ 1405467 w 4436533"/>
              <a:gd name="connsiteY4" fmla="*/ 142189 h 1853405"/>
              <a:gd name="connsiteX5" fmla="*/ 0 w 4436533"/>
              <a:gd name="connsiteY5" fmla="*/ 1632322 h 1853405"/>
              <a:gd name="connsiteX0" fmla="*/ 4436533 w 4436533"/>
              <a:gd name="connsiteY0" fmla="*/ 260722 h 1852567"/>
              <a:gd name="connsiteX1" fmla="*/ 2302933 w 4436533"/>
              <a:gd name="connsiteY1" fmla="*/ 446989 h 1852567"/>
              <a:gd name="connsiteX2" fmla="*/ 3132667 w 4436533"/>
              <a:gd name="connsiteY2" fmla="*/ 1852455 h 1852567"/>
              <a:gd name="connsiteX3" fmla="*/ 3623733 w 4436533"/>
              <a:gd name="connsiteY3" fmla="*/ 599389 h 1852567"/>
              <a:gd name="connsiteX4" fmla="*/ 1405467 w 4436533"/>
              <a:gd name="connsiteY4" fmla="*/ 142189 h 1852567"/>
              <a:gd name="connsiteX5" fmla="*/ 0 w 4436533"/>
              <a:gd name="connsiteY5" fmla="*/ 1632322 h 1852567"/>
              <a:gd name="connsiteX0" fmla="*/ 4436533 w 4436533"/>
              <a:gd name="connsiteY0" fmla="*/ 260722 h 1852461"/>
              <a:gd name="connsiteX1" fmla="*/ 2540000 w 4436533"/>
              <a:gd name="connsiteY1" fmla="*/ 616323 h 1852461"/>
              <a:gd name="connsiteX2" fmla="*/ 3132667 w 4436533"/>
              <a:gd name="connsiteY2" fmla="*/ 1852455 h 1852461"/>
              <a:gd name="connsiteX3" fmla="*/ 3623733 w 4436533"/>
              <a:gd name="connsiteY3" fmla="*/ 599389 h 1852461"/>
              <a:gd name="connsiteX4" fmla="*/ 1405467 w 4436533"/>
              <a:gd name="connsiteY4" fmla="*/ 142189 h 1852461"/>
              <a:gd name="connsiteX5" fmla="*/ 0 w 4436533"/>
              <a:gd name="connsiteY5" fmla="*/ 1632322 h 1852461"/>
              <a:gd name="connsiteX0" fmla="*/ 4436533 w 4436533"/>
              <a:gd name="connsiteY0" fmla="*/ 260722 h 1852464"/>
              <a:gd name="connsiteX1" fmla="*/ 2540000 w 4436533"/>
              <a:gd name="connsiteY1" fmla="*/ 616323 h 1852464"/>
              <a:gd name="connsiteX2" fmla="*/ 3132667 w 4436533"/>
              <a:gd name="connsiteY2" fmla="*/ 1852455 h 1852464"/>
              <a:gd name="connsiteX3" fmla="*/ 3623733 w 4436533"/>
              <a:gd name="connsiteY3" fmla="*/ 599389 h 1852464"/>
              <a:gd name="connsiteX4" fmla="*/ 1405467 w 4436533"/>
              <a:gd name="connsiteY4" fmla="*/ 142189 h 1852464"/>
              <a:gd name="connsiteX5" fmla="*/ 0 w 4436533"/>
              <a:gd name="connsiteY5" fmla="*/ 1632322 h 1852464"/>
              <a:gd name="connsiteX0" fmla="*/ 4436533 w 4436533"/>
              <a:gd name="connsiteY0" fmla="*/ 160324 h 1531924"/>
              <a:gd name="connsiteX1" fmla="*/ 2540000 w 4436533"/>
              <a:gd name="connsiteY1" fmla="*/ 515925 h 1531924"/>
              <a:gd name="connsiteX2" fmla="*/ 2997200 w 4436533"/>
              <a:gd name="connsiteY2" fmla="*/ 1413391 h 1531924"/>
              <a:gd name="connsiteX3" fmla="*/ 3623733 w 4436533"/>
              <a:gd name="connsiteY3" fmla="*/ 498991 h 1531924"/>
              <a:gd name="connsiteX4" fmla="*/ 1405467 w 4436533"/>
              <a:gd name="connsiteY4" fmla="*/ 41791 h 1531924"/>
              <a:gd name="connsiteX5" fmla="*/ 0 w 4436533"/>
              <a:gd name="connsiteY5" fmla="*/ 1531924 h 1531924"/>
              <a:gd name="connsiteX0" fmla="*/ 4436533 w 4436533"/>
              <a:gd name="connsiteY0" fmla="*/ 160324 h 1531924"/>
              <a:gd name="connsiteX1" fmla="*/ 2540000 w 4436533"/>
              <a:gd name="connsiteY1" fmla="*/ 515925 h 1531924"/>
              <a:gd name="connsiteX2" fmla="*/ 2997200 w 4436533"/>
              <a:gd name="connsiteY2" fmla="*/ 1413391 h 1531924"/>
              <a:gd name="connsiteX3" fmla="*/ 3623733 w 4436533"/>
              <a:gd name="connsiteY3" fmla="*/ 498991 h 1531924"/>
              <a:gd name="connsiteX4" fmla="*/ 1405467 w 4436533"/>
              <a:gd name="connsiteY4" fmla="*/ 41791 h 1531924"/>
              <a:gd name="connsiteX5" fmla="*/ 0 w 4436533"/>
              <a:gd name="connsiteY5" fmla="*/ 1531924 h 1531924"/>
              <a:gd name="connsiteX0" fmla="*/ 3031066 w 3031066"/>
              <a:gd name="connsiteY0" fmla="*/ 160324 h 1419470"/>
              <a:gd name="connsiteX1" fmla="*/ 1134533 w 3031066"/>
              <a:gd name="connsiteY1" fmla="*/ 515925 h 1419470"/>
              <a:gd name="connsiteX2" fmla="*/ 1591733 w 3031066"/>
              <a:gd name="connsiteY2" fmla="*/ 1413391 h 1419470"/>
              <a:gd name="connsiteX3" fmla="*/ 2218266 w 3031066"/>
              <a:gd name="connsiteY3" fmla="*/ 498991 h 1419470"/>
              <a:gd name="connsiteX4" fmla="*/ 0 w 3031066"/>
              <a:gd name="connsiteY4" fmla="*/ 41791 h 1419470"/>
              <a:gd name="connsiteX0" fmla="*/ 4199466 w 4199466"/>
              <a:gd name="connsiteY0" fmla="*/ 5331 h 1264150"/>
              <a:gd name="connsiteX1" fmla="*/ 2302933 w 4199466"/>
              <a:gd name="connsiteY1" fmla="*/ 360932 h 1264150"/>
              <a:gd name="connsiteX2" fmla="*/ 2760133 w 4199466"/>
              <a:gd name="connsiteY2" fmla="*/ 1258398 h 1264150"/>
              <a:gd name="connsiteX3" fmla="*/ 3386666 w 4199466"/>
              <a:gd name="connsiteY3" fmla="*/ 343998 h 1264150"/>
              <a:gd name="connsiteX4" fmla="*/ 0 w 4199466"/>
              <a:gd name="connsiteY4" fmla="*/ 174664 h 1264150"/>
              <a:gd name="connsiteX0" fmla="*/ 4199466 w 4199466"/>
              <a:gd name="connsiteY0" fmla="*/ 272347 h 1531166"/>
              <a:gd name="connsiteX1" fmla="*/ 2302933 w 4199466"/>
              <a:gd name="connsiteY1" fmla="*/ 627948 h 1531166"/>
              <a:gd name="connsiteX2" fmla="*/ 2760133 w 4199466"/>
              <a:gd name="connsiteY2" fmla="*/ 1525414 h 1531166"/>
              <a:gd name="connsiteX3" fmla="*/ 3386666 w 4199466"/>
              <a:gd name="connsiteY3" fmla="*/ 611014 h 1531166"/>
              <a:gd name="connsiteX4" fmla="*/ 0 w 4199466"/>
              <a:gd name="connsiteY4" fmla="*/ 441680 h 1531166"/>
              <a:gd name="connsiteX0" fmla="*/ 4199466 w 4199466"/>
              <a:gd name="connsiteY0" fmla="*/ 340911 h 1602433"/>
              <a:gd name="connsiteX1" fmla="*/ 2302933 w 4199466"/>
              <a:gd name="connsiteY1" fmla="*/ 696512 h 1602433"/>
              <a:gd name="connsiteX2" fmla="*/ 2760133 w 4199466"/>
              <a:gd name="connsiteY2" fmla="*/ 1593978 h 1602433"/>
              <a:gd name="connsiteX3" fmla="*/ 3386666 w 4199466"/>
              <a:gd name="connsiteY3" fmla="*/ 679578 h 1602433"/>
              <a:gd name="connsiteX4" fmla="*/ 0 w 4199466"/>
              <a:gd name="connsiteY4" fmla="*/ 510244 h 1602433"/>
              <a:gd name="connsiteX0" fmla="*/ 4199466 w 4199466"/>
              <a:gd name="connsiteY0" fmla="*/ 320417 h 1573620"/>
              <a:gd name="connsiteX1" fmla="*/ 2302933 w 4199466"/>
              <a:gd name="connsiteY1" fmla="*/ 676018 h 1573620"/>
              <a:gd name="connsiteX2" fmla="*/ 2760133 w 4199466"/>
              <a:gd name="connsiteY2" fmla="*/ 1573484 h 1573620"/>
              <a:gd name="connsiteX3" fmla="*/ 3183466 w 4199466"/>
              <a:gd name="connsiteY3" fmla="*/ 726817 h 1573620"/>
              <a:gd name="connsiteX4" fmla="*/ 0 w 4199466"/>
              <a:gd name="connsiteY4" fmla="*/ 489750 h 1573620"/>
              <a:gd name="connsiteX0" fmla="*/ 4199466 w 4199466"/>
              <a:gd name="connsiteY0" fmla="*/ 320417 h 1573493"/>
              <a:gd name="connsiteX1" fmla="*/ 2048933 w 4199466"/>
              <a:gd name="connsiteY1" fmla="*/ 743751 h 1573493"/>
              <a:gd name="connsiteX2" fmla="*/ 2760133 w 4199466"/>
              <a:gd name="connsiteY2" fmla="*/ 1573484 h 1573493"/>
              <a:gd name="connsiteX3" fmla="*/ 3183466 w 4199466"/>
              <a:gd name="connsiteY3" fmla="*/ 726817 h 1573493"/>
              <a:gd name="connsiteX4" fmla="*/ 0 w 4199466"/>
              <a:gd name="connsiteY4" fmla="*/ 489750 h 1573493"/>
              <a:gd name="connsiteX0" fmla="*/ 4199466 w 4199466"/>
              <a:gd name="connsiteY0" fmla="*/ 320417 h 1573522"/>
              <a:gd name="connsiteX1" fmla="*/ 2048933 w 4199466"/>
              <a:gd name="connsiteY1" fmla="*/ 743751 h 1573522"/>
              <a:gd name="connsiteX2" fmla="*/ 2760133 w 4199466"/>
              <a:gd name="connsiteY2" fmla="*/ 1573484 h 1573522"/>
              <a:gd name="connsiteX3" fmla="*/ 3183466 w 4199466"/>
              <a:gd name="connsiteY3" fmla="*/ 726817 h 1573522"/>
              <a:gd name="connsiteX4" fmla="*/ 0 w 4199466"/>
              <a:gd name="connsiteY4" fmla="*/ 489750 h 1573522"/>
              <a:gd name="connsiteX0" fmla="*/ 4199466 w 4199466"/>
              <a:gd name="connsiteY0" fmla="*/ 254880 h 1474089"/>
              <a:gd name="connsiteX1" fmla="*/ 2048933 w 4199466"/>
              <a:gd name="connsiteY1" fmla="*/ 678214 h 1474089"/>
              <a:gd name="connsiteX2" fmla="*/ 2675467 w 4199466"/>
              <a:gd name="connsiteY2" fmla="*/ 1474080 h 1474089"/>
              <a:gd name="connsiteX3" fmla="*/ 3183466 w 4199466"/>
              <a:gd name="connsiteY3" fmla="*/ 661280 h 1474089"/>
              <a:gd name="connsiteX4" fmla="*/ 0 w 4199466"/>
              <a:gd name="connsiteY4" fmla="*/ 424213 h 1474089"/>
              <a:gd name="connsiteX0" fmla="*/ 4199466 w 4199466"/>
              <a:gd name="connsiteY0" fmla="*/ 254880 h 1476478"/>
              <a:gd name="connsiteX1" fmla="*/ 2048933 w 4199466"/>
              <a:gd name="connsiteY1" fmla="*/ 678214 h 1476478"/>
              <a:gd name="connsiteX2" fmla="*/ 2675467 w 4199466"/>
              <a:gd name="connsiteY2" fmla="*/ 1474080 h 1476478"/>
              <a:gd name="connsiteX3" fmla="*/ 3183466 w 4199466"/>
              <a:gd name="connsiteY3" fmla="*/ 661280 h 1476478"/>
              <a:gd name="connsiteX4" fmla="*/ 0 w 4199466"/>
              <a:gd name="connsiteY4" fmla="*/ 424213 h 1476478"/>
              <a:gd name="connsiteX0" fmla="*/ 4199466 w 4199466"/>
              <a:gd name="connsiteY0" fmla="*/ 279753 h 1501814"/>
              <a:gd name="connsiteX1" fmla="*/ 2048933 w 4199466"/>
              <a:gd name="connsiteY1" fmla="*/ 703087 h 1501814"/>
              <a:gd name="connsiteX2" fmla="*/ 2675467 w 4199466"/>
              <a:gd name="connsiteY2" fmla="*/ 1498953 h 1501814"/>
              <a:gd name="connsiteX3" fmla="*/ 3183466 w 4199466"/>
              <a:gd name="connsiteY3" fmla="*/ 686153 h 1501814"/>
              <a:gd name="connsiteX4" fmla="*/ 0 w 4199466"/>
              <a:gd name="connsiteY4" fmla="*/ 449086 h 1501814"/>
              <a:gd name="connsiteX0" fmla="*/ 4199466 w 4199466"/>
              <a:gd name="connsiteY0" fmla="*/ 279753 h 1499053"/>
              <a:gd name="connsiteX1" fmla="*/ 2099733 w 4199466"/>
              <a:gd name="connsiteY1" fmla="*/ 635354 h 1499053"/>
              <a:gd name="connsiteX2" fmla="*/ 2675467 w 4199466"/>
              <a:gd name="connsiteY2" fmla="*/ 1498953 h 1499053"/>
              <a:gd name="connsiteX3" fmla="*/ 3183466 w 4199466"/>
              <a:gd name="connsiteY3" fmla="*/ 686153 h 1499053"/>
              <a:gd name="connsiteX4" fmla="*/ 0 w 4199466"/>
              <a:gd name="connsiteY4" fmla="*/ 449086 h 1499053"/>
              <a:gd name="connsiteX0" fmla="*/ 4199466 w 4199466"/>
              <a:gd name="connsiteY0" fmla="*/ 279753 h 1499053"/>
              <a:gd name="connsiteX1" fmla="*/ 2099733 w 4199466"/>
              <a:gd name="connsiteY1" fmla="*/ 635354 h 1499053"/>
              <a:gd name="connsiteX2" fmla="*/ 2675467 w 4199466"/>
              <a:gd name="connsiteY2" fmla="*/ 1498953 h 1499053"/>
              <a:gd name="connsiteX3" fmla="*/ 3183466 w 4199466"/>
              <a:gd name="connsiteY3" fmla="*/ 686153 h 1499053"/>
              <a:gd name="connsiteX4" fmla="*/ 0 w 4199466"/>
              <a:gd name="connsiteY4" fmla="*/ 449086 h 1499053"/>
              <a:gd name="connsiteX0" fmla="*/ 4199466 w 4199466"/>
              <a:gd name="connsiteY0" fmla="*/ 376915 h 1596472"/>
              <a:gd name="connsiteX1" fmla="*/ 2099733 w 4199466"/>
              <a:gd name="connsiteY1" fmla="*/ 732516 h 1596472"/>
              <a:gd name="connsiteX2" fmla="*/ 2675467 w 4199466"/>
              <a:gd name="connsiteY2" fmla="*/ 1596115 h 1596472"/>
              <a:gd name="connsiteX3" fmla="*/ 3183466 w 4199466"/>
              <a:gd name="connsiteY3" fmla="*/ 783315 h 1596472"/>
              <a:gd name="connsiteX4" fmla="*/ 0 w 4199466"/>
              <a:gd name="connsiteY4" fmla="*/ 546248 h 1596472"/>
              <a:gd name="connsiteX0" fmla="*/ 3544017 w 3544017"/>
              <a:gd name="connsiteY0" fmla="*/ 447473 h 1666760"/>
              <a:gd name="connsiteX1" fmla="*/ 1444284 w 3544017"/>
              <a:gd name="connsiteY1" fmla="*/ 803074 h 1666760"/>
              <a:gd name="connsiteX2" fmla="*/ 2020018 w 3544017"/>
              <a:gd name="connsiteY2" fmla="*/ 1666673 h 1666760"/>
              <a:gd name="connsiteX3" fmla="*/ 2528017 w 3544017"/>
              <a:gd name="connsiteY3" fmla="*/ 853873 h 1666760"/>
              <a:gd name="connsiteX4" fmla="*/ 0 w 3544017"/>
              <a:gd name="connsiteY4" fmla="*/ 382340 h 1666760"/>
              <a:gd name="connsiteX0" fmla="*/ 3544017 w 3544017"/>
              <a:gd name="connsiteY0" fmla="*/ 321471 h 1540758"/>
              <a:gd name="connsiteX1" fmla="*/ 1444284 w 3544017"/>
              <a:gd name="connsiteY1" fmla="*/ 677072 h 1540758"/>
              <a:gd name="connsiteX2" fmla="*/ 2020018 w 3544017"/>
              <a:gd name="connsiteY2" fmla="*/ 1540671 h 1540758"/>
              <a:gd name="connsiteX3" fmla="*/ 2528017 w 3544017"/>
              <a:gd name="connsiteY3" fmla="*/ 727871 h 1540758"/>
              <a:gd name="connsiteX4" fmla="*/ 0 w 3544017"/>
              <a:gd name="connsiteY4" fmla="*/ 256338 h 1540758"/>
              <a:gd name="connsiteX0" fmla="*/ 3544017 w 3544017"/>
              <a:gd name="connsiteY0" fmla="*/ 377302 h 1596681"/>
              <a:gd name="connsiteX1" fmla="*/ 1444284 w 3544017"/>
              <a:gd name="connsiteY1" fmla="*/ 732903 h 1596681"/>
              <a:gd name="connsiteX2" fmla="*/ 2020018 w 3544017"/>
              <a:gd name="connsiteY2" fmla="*/ 1596502 h 1596681"/>
              <a:gd name="connsiteX3" fmla="*/ 2528017 w 3544017"/>
              <a:gd name="connsiteY3" fmla="*/ 783702 h 1596681"/>
              <a:gd name="connsiteX4" fmla="*/ 0 w 3544017"/>
              <a:gd name="connsiteY4" fmla="*/ 312169 h 1596681"/>
              <a:gd name="connsiteX0" fmla="*/ 3544017 w 3544017"/>
              <a:gd name="connsiteY0" fmla="*/ 403902 h 1623404"/>
              <a:gd name="connsiteX1" fmla="*/ 1444284 w 3544017"/>
              <a:gd name="connsiteY1" fmla="*/ 759503 h 1623404"/>
              <a:gd name="connsiteX2" fmla="*/ 2020018 w 3544017"/>
              <a:gd name="connsiteY2" fmla="*/ 1623102 h 1623404"/>
              <a:gd name="connsiteX3" fmla="*/ 2528017 w 3544017"/>
              <a:gd name="connsiteY3" fmla="*/ 810302 h 1623404"/>
              <a:gd name="connsiteX4" fmla="*/ 0 w 3544017"/>
              <a:gd name="connsiteY4" fmla="*/ 338769 h 162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4017" h="1623404">
                <a:moveTo>
                  <a:pt x="3544017" y="403902"/>
                </a:moveTo>
                <a:cubicBezTo>
                  <a:pt x="2585872" y="364391"/>
                  <a:pt x="1749084" y="99103"/>
                  <a:pt x="1444284" y="759503"/>
                </a:cubicBezTo>
                <a:cubicBezTo>
                  <a:pt x="1139484" y="1419903"/>
                  <a:pt x="1839396" y="1614636"/>
                  <a:pt x="2020018" y="1623102"/>
                </a:cubicBezTo>
                <a:cubicBezTo>
                  <a:pt x="2200640" y="1631568"/>
                  <a:pt x="2715067" y="1464599"/>
                  <a:pt x="2528017" y="810302"/>
                </a:cubicBezTo>
                <a:cubicBezTo>
                  <a:pt x="2340967" y="156005"/>
                  <a:pt x="1869835" y="-371234"/>
                  <a:pt x="0" y="338769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15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MONOLITHIC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294501" y="2444185"/>
            <a:ext cx="8545473" cy="1371724"/>
          </a:xfrm>
        </p:spPr>
        <p:txBody>
          <a:bodyPr/>
          <a:lstStyle/>
          <a:p>
            <a:r>
              <a:rPr lang="en-US" sz="2000" dirty="0"/>
              <a:t>All these functionalities are grouped within this great system, making it a monolithic application, that is, an application made in a single unit.</a:t>
            </a:r>
          </a:p>
        </p:txBody>
      </p:sp>
    </p:spTree>
    <p:extLst>
      <p:ext uri="{BB962C8B-B14F-4D97-AF65-F5344CB8AC3E}">
        <p14:creationId xmlns:p14="http://schemas.microsoft.com/office/powerpoint/2010/main" val="32120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MONOLITHIC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2438" y="689252"/>
            <a:ext cx="8229600" cy="190376"/>
          </a:xfrm>
        </p:spPr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4658571" y="1515332"/>
            <a:ext cx="4485429" cy="359817"/>
          </a:xfrm>
        </p:spPr>
        <p:txBody>
          <a:bodyPr/>
          <a:lstStyle/>
          <a:p>
            <a:r>
              <a:rPr lang="en-US" sz="2200" dirty="0"/>
              <a:t>Advantages and Disadvantages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4933990" y="2081626"/>
            <a:ext cx="3669772" cy="1832744"/>
          </a:xfrm>
        </p:spPr>
        <p:txBody>
          <a:bodyPr/>
          <a:lstStyle/>
          <a:p>
            <a:r>
              <a:rPr lang="en-US" sz="2000" dirty="0"/>
              <a:t>+ Simple Deploy</a:t>
            </a:r>
          </a:p>
          <a:p>
            <a:r>
              <a:rPr lang="en-US" sz="2000" dirty="0"/>
              <a:t>- Single Point of Failure</a:t>
            </a:r>
          </a:p>
          <a:p>
            <a:r>
              <a:rPr lang="en-US" sz="2000" dirty="0"/>
              <a:t>+ Minimizes duplicate code</a:t>
            </a:r>
          </a:p>
          <a:p>
            <a:r>
              <a:rPr lang="en-US" sz="2000" dirty="0"/>
              <a:t>- Extensive code base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9A7E4A-DF59-4EB8-9D16-61759ECD2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000" y="3914370"/>
            <a:ext cx="1644968" cy="1644968"/>
          </a:xfrm>
          <a:prstGeom prst="rect">
            <a:avLst/>
          </a:prstGeom>
        </p:spPr>
      </p:pic>
      <p:sp>
        <p:nvSpPr>
          <p:cNvPr id="10" name="Alternate Process 5">
            <a:extLst>
              <a:ext uri="{FF2B5EF4-FFF2-40B4-BE49-F238E27FC236}">
                <a16:creationId xmlns:a16="http://schemas.microsoft.com/office/drawing/2014/main" id="{E2867E85-C8A7-4D4B-9D84-6861537AAEA0}"/>
              </a:ext>
            </a:extLst>
          </p:cNvPr>
          <p:cNvSpPr/>
          <p:nvPr/>
        </p:nvSpPr>
        <p:spPr>
          <a:xfrm>
            <a:off x="598939" y="1311855"/>
            <a:ext cx="3106070" cy="50416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11" name="Alternate Process 6">
            <a:extLst>
              <a:ext uri="{FF2B5EF4-FFF2-40B4-BE49-F238E27FC236}">
                <a16:creationId xmlns:a16="http://schemas.microsoft.com/office/drawing/2014/main" id="{3594226A-6A5D-4501-84E3-ED817B76DCAC}"/>
              </a:ext>
            </a:extLst>
          </p:cNvPr>
          <p:cNvSpPr/>
          <p:nvPr/>
        </p:nvSpPr>
        <p:spPr>
          <a:xfrm>
            <a:off x="598939" y="2081626"/>
            <a:ext cx="3106070" cy="50416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Business Layer</a:t>
            </a:r>
            <a:endParaRPr lang="en-US" dirty="0"/>
          </a:p>
        </p:txBody>
      </p:sp>
      <p:sp>
        <p:nvSpPr>
          <p:cNvPr id="12" name="Alternate Process 7">
            <a:extLst>
              <a:ext uri="{FF2B5EF4-FFF2-40B4-BE49-F238E27FC236}">
                <a16:creationId xmlns:a16="http://schemas.microsoft.com/office/drawing/2014/main" id="{60F5CAD9-8985-47DA-80E4-9465D0942DFB}"/>
              </a:ext>
            </a:extLst>
          </p:cNvPr>
          <p:cNvSpPr/>
          <p:nvPr/>
        </p:nvSpPr>
        <p:spPr>
          <a:xfrm>
            <a:off x="598939" y="2815141"/>
            <a:ext cx="3106070" cy="50416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Interface</a:t>
            </a:r>
            <a:endParaRPr lang="en-US" dirty="0"/>
          </a:p>
        </p:txBody>
      </p:sp>
      <p:sp>
        <p:nvSpPr>
          <p:cNvPr id="13" name="Up-Down Arrow 9">
            <a:extLst>
              <a:ext uri="{FF2B5EF4-FFF2-40B4-BE49-F238E27FC236}">
                <a16:creationId xmlns:a16="http://schemas.microsoft.com/office/drawing/2014/main" id="{1E3AD04D-66E9-490E-8FE8-11AF1FFDD73E}"/>
              </a:ext>
            </a:extLst>
          </p:cNvPr>
          <p:cNvSpPr/>
          <p:nvPr/>
        </p:nvSpPr>
        <p:spPr>
          <a:xfrm>
            <a:off x="1947504" y="3421191"/>
            <a:ext cx="204470" cy="391291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2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294501" y="2444185"/>
            <a:ext cx="8545473" cy="1371724"/>
          </a:xfrm>
        </p:spPr>
        <p:txBody>
          <a:bodyPr/>
          <a:lstStyle/>
          <a:p>
            <a:r>
              <a:rPr lang="en-US" sz="2000" dirty="0"/>
              <a:t>Is a service that is responsible for one part of the business logic and communicate with each other usually by http.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367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MICROSERVICES ARCHITECTURE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4933990" y="2081626"/>
            <a:ext cx="3669772" cy="1832744"/>
          </a:xfrm>
        </p:spPr>
        <p:txBody>
          <a:bodyPr/>
          <a:lstStyle/>
          <a:p>
            <a:r>
              <a:rPr lang="en-IE" sz="2000" dirty="0"/>
              <a:t>- Independent entities with cross communication through API’s or Message Queuing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CCA4DB0-7174-4F8F-A7F4-B2BED121B64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14" y="5365696"/>
            <a:ext cx="8230129" cy="267863"/>
          </a:xfrm>
        </p:spPr>
        <p:txBody>
          <a:bodyPr/>
          <a:lstStyle/>
          <a:p>
            <a:r>
              <a:rPr lang="en-IE" dirty="0"/>
              <a:t>Ref.: https://dzone.com/articles/scalable-cloud-computing-with-microservices</a:t>
            </a:r>
          </a:p>
          <a:p>
            <a:endParaRPr lang="en-IE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B745834-AC13-4C99-9BA0-62869F244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92" y="4209766"/>
            <a:ext cx="889506" cy="889506"/>
          </a:xfrm>
          <a:prstGeom prst="rect">
            <a:avLst/>
          </a:prstGeom>
        </p:spPr>
      </p:pic>
      <p:sp>
        <p:nvSpPr>
          <p:cNvPr id="19" name="Alternate Process 5">
            <a:extLst>
              <a:ext uri="{FF2B5EF4-FFF2-40B4-BE49-F238E27FC236}">
                <a16:creationId xmlns:a16="http://schemas.microsoft.com/office/drawing/2014/main" id="{DE3E4AF7-5C7E-46C4-B891-E81610034757}"/>
              </a:ext>
            </a:extLst>
          </p:cNvPr>
          <p:cNvSpPr/>
          <p:nvPr/>
        </p:nvSpPr>
        <p:spPr>
          <a:xfrm>
            <a:off x="191958" y="941487"/>
            <a:ext cx="1832894" cy="753089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</a:t>
            </a:r>
          </a:p>
          <a:p>
            <a:pPr algn="ctr"/>
            <a:r>
              <a:rPr lang="en-US" dirty="0"/>
              <a:t>User Interface</a:t>
            </a:r>
          </a:p>
        </p:txBody>
      </p:sp>
      <p:sp>
        <p:nvSpPr>
          <p:cNvPr id="20" name="Alternate Process 7">
            <a:extLst>
              <a:ext uri="{FF2B5EF4-FFF2-40B4-BE49-F238E27FC236}">
                <a16:creationId xmlns:a16="http://schemas.microsoft.com/office/drawing/2014/main" id="{FAF93605-7331-43E6-817F-57D3A4F0103D}"/>
              </a:ext>
            </a:extLst>
          </p:cNvPr>
          <p:cNvSpPr/>
          <p:nvPr/>
        </p:nvSpPr>
        <p:spPr>
          <a:xfrm>
            <a:off x="185998" y="2564198"/>
            <a:ext cx="1832894" cy="75308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61E24CD-1485-425A-9BED-D8B704168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127" y="4209766"/>
            <a:ext cx="889506" cy="889506"/>
          </a:xfrm>
          <a:prstGeom prst="rect">
            <a:avLst/>
          </a:prstGeom>
        </p:spPr>
      </p:pic>
      <p:sp>
        <p:nvSpPr>
          <p:cNvPr id="24" name="Alternate Process 7">
            <a:extLst>
              <a:ext uri="{FF2B5EF4-FFF2-40B4-BE49-F238E27FC236}">
                <a16:creationId xmlns:a16="http://schemas.microsoft.com/office/drawing/2014/main" id="{854BBF6E-DD02-4DB2-BF55-53B9B5E49D8A}"/>
              </a:ext>
            </a:extLst>
          </p:cNvPr>
          <p:cNvSpPr/>
          <p:nvPr/>
        </p:nvSpPr>
        <p:spPr>
          <a:xfrm>
            <a:off x="2423144" y="2529167"/>
            <a:ext cx="1832894" cy="75308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</a:t>
            </a:r>
          </a:p>
        </p:txBody>
      </p:sp>
      <p:sp>
        <p:nvSpPr>
          <p:cNvPr id="25" name="Alternate Process 7">
            <a:extLst>
              <a:ext uri="{FF2B5EF4-FFF2-40B4-BE49-F238E27FC236}">
                <a16:creationId xmlns:a16="http://schemas.microsoft.com/office/drawing/2014/main" id="{62C77A4B-77BB-4BBC-BA84-B1D093774947}"/>
              </a:ext>
            </a:extLst>
          </p:cNvPr>
          <p:cNvSpPr/>
          <p:nvPr/>
        </p:nvSpPr>
        <p:spPr>
          <a:xfrm>
            <a:off x="2423144" y="946898"/>
            <a:ext cx="1832894" cy="75308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1D7AC67-08D8-4F58-AAAA-F66E3BEDF924}"/>
              </a:ext>
            </a:extLst>
          </p:cNvPr>
          <p:cNvCxnSpPr>
            <a:cxnSpLocks/>
            <a:stCxn id="25" idx="2"/>
            <a:endCxn id="20" idx="3"/>
          </p:cNvCxnSpPr>
          <p:nvPr/>
        </p:nvCxnSpPr>
        <p:spPr>
          <a:xfrm flipH="1">
            <a:off x="2018892" y="1699987"/>
            <a:ext cx="1320699" cy="1240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CE6F63A-9434-4994-8B04-77F5D9572CB2}"/>
              </a:ext>
            </a:extLst>
          </p:cNvPr>
          <p:cNvCxnSpPr>
            <a:stCxn id="25" idx="2"/>
            <a:endCxn id="24" idx="0"/>
          </p:cNvCxnSpPr>
          <p:nvPr/>
        </p:nvCxnSpPr>
        <p:spPr>
          <a:xfrm>
            <a:off x="3339591" y="1699987"/>
            <a:ext cx="0" cy="829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Up-Down Arrow 9">
            <a:extLst>
              <a:ext uri="{FF2B5EF4-FFF2-40B4-BE49-F238E27FC236}">
                <a16:creationId xmlns:a16="http://schemas.microsoft.com/office/drawing/2014/main" id="{ADE3BE1C-6808-49D7-B51E-2EC6FC8C4102}"/>
              </a:ext>
            </a:extLst>
          </p:cNvPr>
          <p:cNvSpPr/>
          <p:nvPr/>
        </p:nvSpPr>
        <p:spPr>
          <a:xfrm>
            <a:off x="1042116" y="1799881"/>
            <a:ext cx="120658" cy="584487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-Down Arrow 9">
            <a:extLst>
              <a:ext uri="{FF2B5EF4-FFF2-40B4-BE49-F238E27FC236}">
                <a16:creationId xmlns:a16="http://schemas.microsoft.com/office/drawing/2014/main" id="{8C5EFC34-15BE-4CCE-9E3C-604BFC907654}"/>
              </a:ext>
            </a:extLst>
          </p:cNvPr>
          <p:cNvSpPr/>
          <p:nvPr/>
        </p:nvSpPr>
        <p:spPr>
          <a:xfrm>
            <a:off x="1042116" y="3471283"/>
            <a:ext cx="120658" cy="584487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-Down Arrow 9">
            <a:extLst>
              <a:ext uri="{FF2B5EF4-FFF2-40B4-BE49-F238E27FC236}">
                <a16:creationId xmlns:a16="http://schemas.microsoft.com/office/drawing/2014/main" id="{03B1B005-8178-4A0B-85AC-4A225AF92A33}"/>
              </a:ext>
            </a:extLst>
          </p:cNvPr>
          <p:cNvSpPr/>
          <p:nvPr/>
        </p:nvSpPr>
        <p:spPr>
          <a:xfrm>
            <a:off x="3235551" y="3447245"/>
            <a:ext cx="120658" cy="584487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7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4" grpId="0" animBg="1"/>
      <p:bldP spid="25" grpId="0" animBg="1"/>
      <p:bldP spid="28" grpId="0" animBg="1"/>
      <p:bldP spid="35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MICROSERVICES ARCHITECTURE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145912" y="5422623"/>
            <a:ext cx="8230129" cy="204603"/>
          </a:xfrm>
        </p:spPr>
        <p:txBody>
          <a:bodyPr/>
          <a:lstStyle/>
          <a:p>
            <a:r>
              <a:rPr lang="en-IE" dirty="0"/>
              <a:t>Ref.: https://dzone.com/articles/scalable-cloud-computing-with-microservices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452438" y="2099732"/>
            <a:ext cx="4102629" cy="78270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 defTabSz="405037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5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ea typeface="+mn-ea"/>
                <a:cs typeface="Lato Light"/>
              </a:defRPr>
            </a:lvl1pPr>
            <a:lvl2pPr marL="658184" indent="-253147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259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626" indent="-202518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2662" indent="-202518" algn="l" defTabSz="405037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27698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2735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777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2807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The best team is where </a:t>
            </a:r>
          </a:p>
          <a:p>
            <a:r>
              <a:rPr lang="en-US" dirty="0">
                <a:solidFill>
                  <a:schemeClr val="bg1"/>
                </a:solidFill>
              </a:rPr>
              <a:t>the best leader be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D16A79-0FFA-4093-B1FB-032ECE0B265F}"/>
              </a:ext>
            </a:extLst>
          </p:cNvPr>
          <p:cNvCxnSpPr>
            <a:stCxn id="14" idx="1"/>
            <a:endCxn id="15" idx="0"/>
          </p:cNvCxnSpPr>
          <p:nvPr/>
        </p:nvCxnSpPr>
        <p:spPr>
          <a:xfrm>
            <a:off x="3295917" y="1316941"/>
            <a:ext cx="1259150" cy="23644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lternate Process 7">
            <a:extLst>
              <a:ext uri="{FF2B5EF4-FFF2-40B4-BE49-F238E27FC236}">
                <a16:creationId xmlns:a16="http://schemas.microsoft.com/office/drawing/2014/main" id="{0FDB6A48-9824-410D-B604-77040D82F435}"/>
              </a:ext>
            </a:extLst>
          </p:cNvPr>
          <p:cNvSpPr/>
          <p:nvPr/>
        </p:nvSpPr>
        <p:spPr>
          <a:xfrm>
            <a:off x="3295917" y="2327880"/>
            <a:ext cx="2518300" cy="68524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E-commence</a:t>
            </a:r>
          </a:p>
        </p:txBody>
      </p:sp>
      <p:sp>
        <p:nvSpPr>
          <p:cNvPr id="14" name="Alternate Process 7">
            <a:extLst>
              <a:ext uri="{FF2B5EF4-FFF2-40B4-BE49-F238E27FC236}">
                <a16:creationId xmlns:a16="http://schemas.microsoft.com/office/drawing/2014/main" id="{B7A8ACE5-4C32-442E-A1C1-D091B960388B}"/>
              </a:ext>
            </a:extLst>
          </p:cNvPr>
          <p:cNvSpPr/>
          <p:nvPr/>
        </p:nvSpPr>
        <p:spPr>
          <a:xfrm>
            <a:off x="3295917" y="974320"/>
            <a:ext cx="2518300" cy="685242"/>
          </a:xfrm>
          <a:prstGeom prst="flowChartAlternate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Invoices</a:t>
            </a:r>
          </a:p>
        </p:txBody>
      </p:sp>
      <p:sp>
        <p:nvSpPr>
          <p:cNvPr id="15" name="Alternate Process 7">
            <a:extLst>
              <a:ext uri="{FF2B5EF4-FFF2-40B4-BE49-F238E27FC236}">
                <a16:creationId xmlns:a16="http://schemas.microsoft.com/office/drawing/2014/main" id="{A91C39BD-5F81-4CAF-9185-F004BB1CFF20}"/>
              </a:ext>
            </a:extLst>
          </p:cNvPr>
          <p:cNvSpPr/>
          <p:nvPr/>
        </p:nvSpPr>
        <p:spPr>
          <a:xfrm>
            <a:off x="3295917" y="3681439"/>
            <a:ext cx="2518300" cy="685242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6" name="Alternate Process 7">
            <a:extLst>
              <a:ext uri="{FF2B5EF4-FFF2-40B4-BE49-F238E27FC236}">
                <a16:creationId xmlns:a16="http://schemas.microsoft.com/office/drawing/2014/main" id="{AA564C0C-F98C-4B6F-B391-9194BF746E0C}"/>
              </a:ext>
            </a:extLst>
          </p:cNvPr>
          <p:cNvSpPr/>
          <p:nvPr/>
        </p:nvSpPr>
        <p:spPr>
          <a:xfrm>
            <a:off x="145912" y="2327880"/>
            <a:ext cx="2518300" cy="685242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Suppliers</a:t>
            </a:r>
          </a:p>
        </p:txBody>
      </p:sp>
      <p:sp>
        <p:nvSpPr>
          <p:cNvPr id="17" name="Alternate Process 7">
            <a:extLst>
              <a:ext uri="{FF2B5EF4-FFF2-40B4-BE49-F238E27FC236}">
                <a16:creationId xmlns:a16="http://schemas.microsoft.com/office/drawing/2014/main" id="{B1A5A4B6-6C78-4986-B2CD-4A15AADCDA48}"/>
              </a:ext>
            </a:extLst>
          </p:cNvPr>
          <p:cNvSpPr/>
          <p:nvPr/>
        </p:nvSpPr>
        <p:spPr>
          <a:xfrm>
            <a:off x="6445921" y="2327880"/>
            <a:ext cx="2518300" cy="685242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Costumers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888B5E-A382-4419-B61F-DD162F36D7D1}"/>
              </a:ext>
            </a:extLst>
          </p:cNvPr>
          <p:cNvCxnSpPr>
            <a:stCxn id="17" idx="1"/>
            <a:endCxn id="13" idx="3"/>
          </p:cNvCxnSpPr>
          <p:nvPr/>
        </p:nvCxnSpPr>
        <p:spPr>
          <a:xfrm flipH="1">
            <a:off x="5814216" y="2670501"/>
            <a:ext cx="6317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A0445A-7894-438E-84E9-5FA3217F74FA}"/>
              </a:ext>
            </a:extLst>
          </p:cNvPr>
          <p:cNvCxnSpPr>
            <a:stCxn id="14" idx="2"/>
          </p:cNvCxnSpPr>
          <p:nvPr/>
        </p:nvCxnSpPr>
        <p:spPr>
          <a:xfrm>
            <a:off x="4555067" y="1659562"/>
            <a:ext cx="0" cy="6683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33F25A-7A19-47DA-A891-714591A47BEA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4555067" y="3013122"/>
            <a:ext cx="0" cy="6683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8EBC5A-1772-41BE-827B-FDA309E95AB3}"/>
              </a:ext>
            </a:extLst>
          </p:cNvPr>
          <p:cNvCxnSpPr>
            <a:stCxn id="16" idx="2"/>
            <a:endCxn id="15" idx="1"/>
          </p:cNvCxnSpPr>
          <p:nvPr/>
        </p:nvCxnSpPr>
        <p:spPr>
          <a:xfrm>
            <a:off x="1405062" y="3013122"/>
            <a:ext cx="1890855" cy="10109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A38C04-F2BB-4C8E-968D-AE897764C80A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>
            <a:off x="5814216" y="1316941"/>
            <a:ext cx="1890855" cy="10109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015DC826-E895-4447-AACE-26CD7F8C0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822" y="4090804"/>
            <a:ext cx="603852" cy="61003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6F3C682-48CC-4E19-A87D-2CF72BE0E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990" y="1255580"/>
            <a:ext cx="603852" cy="61003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8398C8E-90D3-49BC-905B-6BDC6031A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822" y="2659294"/>
            <a:ext cx="603852" cy="61003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71E0A1E-81D3-401D-8445-E531B421F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687" y="2672734"/>
            <a:ext cx="603852" cy="610036"/>
          </a:xfrm>
          <a:prstGeom prst="rect">
            <a:avLst/>
          </a:prstGeom>
        </p:spPr>
      </p:pic>
      <p:pic>
        <p:nvPicPr>
          <p:cNvPr id="27" name="Picture 2" descr="Image result for x png">
            <a:extLst>
              <a:ext uri="{FF2B5EF4-FFF2-40B4-BE49-F238E27FC236}">
                <a16:creationId xmlns:a16="http://schemas.microsoft.com/office/drawing/2014/main" id="{A9034C3D-1120-4E6D-93B3-E2CD4F350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607" y="2488049"/>
            <a:ext cx="473102" cy="45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07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MICROSERVICES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2438" y="689252"/>
            <a:ext cx="8229600" cy="190376"/>
          </a:xfrm>
        </p:spPr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4658571" y="1515332"/>
            <a:ext cx="4485429" cy="359817"/>
          </a:xfrm>
        </p:spPr>
        <p:txBody>
          <a:bodyPr/>
          <a:lstStyle/>
          <a:p>
            <a:r>
              <a:rPr lang="en-US" sz="2200" dirty="0"/>
              <a:t>Advantages and Disadvantages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4933990" y="2081626"/>
            <a:ext cx="4107208" cy="1832744"/>
          </a:xfrm>
        </p:spPr>
        <p:txBody>
          <a:bodyPr/>
          <a:lstStyle/>
          <a:p>
            <a:r>
              <a:rPr lang="en-US" sz="2000" dirty="0"/>
              <a:t>+ Minimize single Point of Failure</a:t>
            </a:r>
          </a:p>
          <a:p>
            <a:r>
              <a:rPr lang="en-US" sz="2000" dirty="0"/>
              <a:t>- Deploy Complexity</a:t>
            </a:r>
          </a:p>
          <a:p>
            <a:r>
              <a:rPr lang="en-US" sz="2000" dirty="0"/>
              <a:t>+ Smaller code base</a:t>
            </a:r>
          </a:p>
          <a:p>
            <a:r>
              <a:rPr lang="en-US" sz="2000" dirty="0"/>
              <a:t>- Maximize duplicate code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6D18BD-77D3-4598-B7EA-4FF5588BDF7E}"/>
              </a:ext>
            </a:extLst>
          </p:cNvPr>
          <p:cNvGrpSpPr/>
          <p:nvPr/>
        </p:nvGrpSpPr>
        <p:grpSpPr>
          <a:xfrm>
            <a:off x="135787" y="1652409"/>
            <a:ext cx="4195962" cy="2470507"/>
            <a:chOff x="224540" y="1652409"/>
            <a:chExt cx="4744161" cy="2861633"/>
          </a:xfrm>
        </p:grpSpPr>
        <p:sp>
          <p:nvSpPr>
            <p:cNvPr id="14" name="Alternate Process 7">
              <a:extLst>
                <a:ext uri="{FF2B5EF4-FFF2-40B4-BE49-F238E27FC236}">
                  <a16:creationId xmlns:a16="http://schemas.microsoft.com/office/drawing/2014/main" id="{7FA36BAD-6ADB-4BDF-8524-E577D4F37A05}"/>
                </a:ext>
              </a:extLst>
            </p:cNvPr>
            <p:cNvSpPr/>
            <p:nvPr/>
          </p:nvSpPr>
          <p:spPr>
            <a:xfrm>
              <a:off x="1837930" y="2760181"/>
              <a:ext cx="1517381" cy="613650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E-commence</a:t>
              </a:r>
            </a:p>
          </p:txBody>
        </p:sp>
        <p:sp>
          <p:nvSpPr>
            <p:cNvPr id="15" name="Alternate Process 7">
              <a:extLst>
                <a:ext uri="{FF2B5EF4-FFF2-40B4-BE49-F238E27FC236}">
                  <a16:creationId xmlns:a16="http://schemas.microsoft.com/office/drawing/2014/main" id="{F28DB5EF-0675-4F77-BA61-D90572488F46}"/>
                </a:ext>
              </a:extLst>
            </p:cNvPr>
            <p:cNvSpPr/>
            <p:nvPr/>
          </p:nvSpPr>
          <p:spPr>
            <a:xfrm>
              <a:off x="1815334" y="1652409"/>
              <a:ext cx="1517381" cy="613650"/>
            </a:xfrm>
            <a:prstGeom prst="flowChartAlternateProcess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Invoices</a:t>
              </a:r>
            </a:p>
          </p:txBody>
        </p:sp>
        <p:sp>
          <p:nvSpPr>
            <p:cNvPr id="16" name="Alternate Process 7">
              <a:extLst>
                <a:ext uri="{FF2B5EF4-FFF2-40B4-BE49-F238E27FC236}">
                  <a16:creationId xmlns:a16="http://schemas.microsoft.com/office/drawing/2014/main" id="{DB225388-B321-4DB6-9D8D-3FB4323DC71D}"/>
                </a:ext>
              </a:extLst>
            </p:cNvPr>
            <p:cNvSpPr/>
            <p:nvPr/>
          </p:nvSpPr>
          <p:spPr>
            <a:xfrm>
              <a:off x="1815335" y="3900392"/>
              <a:ext cx="1517381" cy="613650"/>
            </a:xfrm>
            <a:prstGeom prst="flowChartAlternateProces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Products</a:t>
              </a:r>
            </a:p>
          </p:txBody>
        </p:sp>
        <p:sp>
          <p:nvSpPr>
            <p:cNvPr id="17" name="Alternate Process 7">
              <a:extLst>
                <a:ext uri="{FF2B5EF4-FFF2-40B4-BE49-F238E27FC236}">
                  <a16:creationId xmlns:a16="http://schemas.microsoft.com/office/drawing/2014/main" id="{DE715027-507D-4B38-BB7C-D89F8F9EC046}"/>
                </a:ext>
              </a:extLst>
            </p:cNvPr>
            <p:cNvSpPr/>
            <p:nvPr/>
          </p:nvSpPr>
          <p:spPr>
            <a:xfrm>
              <a:off x="224540" y="2760181"/>
              <a:ext cx="1517381" cy="613650"/>
            </a:xfrm>
            <a:prstGeom prst="flowChartAlternateProcess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Suppliers</a:t>
              </a:r>
            </a:p>
          </p:txBody>
        </p:sp>
        <p:sp>
          <p:nvSpPr>
            <p:cNvPr id="18" name="Alternate Process 7">
              <a:extLst>
                <a:ext uri="{FF2B5EF4-FFF2-40B4-BE49-F238E27FC236}">
                  <a16:creationId xmlns:a16="http://schemas.microsoft.com/office/drawing/2014/main" id="{AFDBC237-8C2C-484F-A6EE-5C796A014076}"/>
                </a:ext>
              </a:extLst>
            </p:cNvPr>
            <p:cNvSpPr/>
            <p:nvPr/>
          </p:nvSpPr>
          <p:spPr>
            <a:xfrm>
              <a:off x="3451320" y="2760181"/>
              <a:ext cx="1517381" cy="613650"/>
            </a:xfrm>
            <a:prstGeom prst="flowChartAlternateProcess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Costumers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8012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 Placeholder 65"/>
          <p:cNvSpPr>
            <a:spLocks noGrp="1"/>
          </p:cNvSpPr>
          <p:nvPr>
            <p:ph type="body" sz="quarter" idx="10"/>
          </p:nvPr>
        </p:nvSpPr>
        <p:spPr>
          <a:xfrm>
            <a:off x="452438" y="270483"/>
            <a:ext cx="8307406" cy="359817"/>
          </a:xfrm>
        </p:spPr>
        <p:txBody>
          <a:bodyPr/>
          <a:lstStyle/>
          <a:p>
            <a:r>
              <a:rPr lang="en-IE" dirty="0"/>
              <a:t>CONCLUSION </a:t>
            </a:r>
            <a:endParaRPr lang="en-US" dirty="0"/>
          </a:p>
        </p:txBody>
      </p:sp>
      <p:sp>
        <p:nvSpPr>
          <p:cNvPr id="67" name="Text Placeholder 6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E" dirty="0"/>
              <a:t>Microservice vs Monolithic</a:t>
            </a:r>
            <a:endParaRPr lang="en-US" dirty="0"/>
          </a:p>
        </p:txBody>
      </p:sp>
      <p:sp>
        <p:nvSpPr>
          <p:cNvPr id="68" name="Text Placeholder 6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fontAlgn="base"/>
            <a:r>
              <a:rPr lang="en-IE" sz="1800" dirty="0"/>
              <a:t>If application is really big, complex, and does a lot of different things.</a:t>
            </a:r>
          </a:p>
        </p:txBody>
      </p:sp>
      <p:sp>
        <p:nvSpPr>
          <p:cNvPr id="72" name="Text Placeholder 71"/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pPr fontAlgn="base"/>
            <a:r>
              <a:rPr lang="en-IE" dirty="0"/>
              <a:t>Microservice</a:t>
            </a:r>
          </a:p>
        </p:txBody>
      </p:sp>
      <p:sp>
        <p:nvSpPr>
          <p:cNvPr id="75" name="Text Placeholder 74"/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pPr fontAlgn="base"/>
            <a:r>
              <a:rPr lang="en-IE" sz="1800" dirty="0"/>
              <a:t>In case of a simple application, monolithic architecture is a better approach.</a:t>
            </a:r>
          </a:p>
        </p:txBody>
      </p:sp>
      <p:sp>
        <p:nvSpPr>
          <p:cNvPr id="76" name="Text Placeholder 75"/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pPr fontAlgn="base"/>
            <a:r>
              <a:rPr lang="en-IE" dirty="0"/>
              <a:t>Monolithic</a:t>
            </a:r>
          </a:p>
        </p:txBody>
      </p:sp>
      <p:pic>
        <p:nvPicPr>
          <p:cNvPr id="28" name="Picture 2" descr="Image result for microservices">
            <a:extLst>
              <a:ext uri="{FF2B5EF4-FFF2-40B4-BE49-F238E27FC236}">
                <a16:creationId xmlns:a16="http://schemas.microsoft.com/office/drawing/2014/main" id="{E9862799-8F9D-4DFC-9536-7D447DF03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58794" y="1200159"/>
            <a:ext cx="2372215" cy="263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15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294501" y="2444185"/>
            <a:ext cx="8545473" cy="137172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Programming languages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000" dirty="0"/>
              <a:t>Containers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I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Container platform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2" descr="Image result for microservices">
            <a:extLst>
              <a:ext uri="{FF2B5EF4-FFF2-40B4-BE49-F238E27FC236}">
                <a16:creationId xmlns:a16="http://schemas.microsoft.com/office/drawing/2014/main" id="{0B9CDB61-3B2D-4121-9948-7340D5FA8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151" y="630300"/>
            <a:ext cx="5140713" cy="514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92097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Pitch">
  <a:themeElements>
    <a:clrScheme name="Colored">
      <a:dk1>
        <a:sysClr val="windowText" lastClr="000000"/>
      </a:dk1>
      <a:lt1>
        <a:sysClr val="window" lastClr="FFFFFF"/>
      </a:lt1>
      <a:dk2>
        <a:srgbClr val="122C4D"/>
      </a:dk2>
      <a:lt2>
        <a:srgbClr val="FFFCFF"/>
      </a:lt2>
      <a:accent1>
        <a:srgbClr val="46556A"/>
      </a:accent1>
      <a:accent2>
        <a:srgbClr val="1487B1"/>
      </a:accent2>
      <a:accent3>
        <a:srgbClr val="44BE9B"/>
      </a:accent3>
      <a:accent4>
        <a:srgbClr val="9CB833"/>
      </a:accent4>
      <a:accent5>
        <a:srgbClr val="F98634"/>
      </a:accent5>
      <a:accent6>
        <a:srgbClr val="D4402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2601</TotalTime>
  <Words>805</Words>
  <Application>Microsoft Office PowerPoint</Application>
  <PresentationFormat>On-screen Show (16:10)</PresentationFormat>
  <Paragraphs>159</Paragraphs>
  <Slides>18</Slides>
  <Notes>12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FontAwesome</vt:lpstr>
      <vt:lpstr>Helvetica</vt:lpstr>
      <vt:lpstr>Helvetica Light</vt:lpstr>
      <vt:lpstr>Lato Light</vt:lpstr>
      <vt:lpstr>Lato Regular</vt:lpstr>
      <vt:lpstr>Wingdings</vt:lpstr>
      <vt:lpstr>Master Pitch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Zacomic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Olvin Rivera</dc:creator>
  <cp:lastModifiedBy>ALEXANDER SOUZA</cp:lastModifiedBy>
  <cp:revision>1146</cp:revision>
  <dcterms:created xsi:type="dcterms:W3CDTF">2015-06-05T17:51:08Z</dcterms:created>
  <dcterms:modified xsi:type="dcterms:W3CDTF">2017-11-12T19:04:53Z</dcterms:modified>
</cp:coreProperties>
</file>