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CB53-31B9-49E8-88B1-885C610F4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A9731-C41B-4FFC-8040-88F70E6DC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61B34-5380-460E-A769-A5B75273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E6FE2-408E-442B-8581-55BAEC19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7EE54-A632-4872-A94E-806984DC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4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6A98-82E5-4C49-B662-6588DE82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60519-AC48-4993-A2C0-4B13E600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AB46B-892A-47B2-84EE-603340F6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843EA-9539-4E45-AA33-7C283E11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A4FAA-36A9-440C-BAA6-A0574DEC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7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FAAC0-0739-4A39-A585-DB25CF8B7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608A0-F5F9-4493-B1F0-0DF220DC8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86E6F-BCBC-4771-8765-2E4C0F95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3ABEA-012C-4E55-970F-C1306E4E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6B848-7E06-4961-987C-0AE7F46D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5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4899-284E-422A-8094-E27F8E21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89DA-7CD5-405C-939C-90B8488E0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09B8-9925-44FA-B90E-DDFF4C26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36D06-87B1-4D7F-9630-E9045663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7144A-90AD-4E2F-B826-6E65BAF0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4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8133-D2D9-4A44-A22C-D064810E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064C5-3399-4F61-8026-40BE08B3E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A0493-04C8-4294-B31E-5DBCBD72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59D68-1A05-43A3-88C7-02FC43EF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3F4D0-9E4B-4031-BB94-9FF1F621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5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FC0D-9B51-473B-AFC8-5CB1BB37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8E44-EFFB-4858-B965-9E0B93920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2765A-87ED-4A84-9554-956A6B4AC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7BA00-554D-40C3-8229-C8B7E74D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054CF-F618-4B6A-ABB8-430A5052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1D9F5-9040-45EA-AC5A-8100FE28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4A18-5128-4ADE-85B8-39B13EE5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CFE62-BD2A-4491-8EC1-71FC271AF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C1C68-422A-48F1-AC0C-F9819EAA6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3DC51-1CB7-4C37-BCE9-B535255F1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026D5-5ADC-4E9A-9E32-502B50A9C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F5912-6898-4642-91D3-30A7711F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A6490-7378-4CD5-9C1A-8D4CBF05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9606A-AE25-40CA-97A6-F61F6E21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4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0DD9-FDDE-41AD-8E2C-6239FBD2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C219D-98D4-40AC-8941-0FE2307A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D37F3-7177-4BDE-B873-BA1B672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FA8DB-77B3-4C97-A714-60AEA725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0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EEFA4-2C2B-4F23-BB1F-E84119BF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C6C83-D9F2-4117-A7D8-7C159384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9BAC9-F96D-4EC6-98CB-09BAF9B6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1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1F48-187D-4635-B96D-2F225983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843B-D5D1-4453-B789-86D1765F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E6B7B-146A-4B52-BD28-97B8C34E7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141F1-C5F5-4365-9F51-B9D2A220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4B47-3B12-46D7-A0B2-C236E007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6EA4A-08A8-4CEF-8B46-84290421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7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DD72-366F-4B3E-B878-A1F05920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ECC77-422C-4EAB-8C98-5B446437F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C509C-585D-464C-85F2-2BFA6522C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5A7D7-8C0A-4EB6-B83D-62736E53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0C65-400F-4E19-8F67-8A5070C608EB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103F8-AC71-4C38-A8DF-717A76F2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4C3EF-E1C4-4113-9172-4EF7057A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3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16940-6EDB-40FC-BEFD-2A5A16EF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1026A-EF25-4967-91FC-FCE6B9D18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7937-1699-4F5D-A5E7-59C8D6137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F0C65-400F-4E19-8F67-8A5070C608EB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5B24-7CC5-44FF-8CB4-081038C04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4340-5F86-41A5-BF28-F23923E41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7837F-49CB-406A-9A0F-0B57DBEC3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3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42FB7F-D889-475F-993C-02549D0C04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19" y="244100"/>
            <a:ext cx="5957455" cy="3604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CD84DA-F7E5-4382-8BAF-15817A415E52}"/>
              </a:ext>
            </a:extLst>
          </p:cNvPr>
          <p:cNvSpPr txBox="1"/>
          <p:nvPr/>
        </p:nvSpPr>
        <p:spPr>
          <a:xfrm>
            <a:off x="594360" y="678724"/>
            <a:ext cx="60655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Economy is a importance source of 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GDP, Stock market, business statistics, social related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different sources are potentially related ( infrastructure based on nation or local region)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 trend and pattern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5F373-D879-4788-A729-A763ECF2BD81}"/>
              </a:ext>
            </a:extLst>
          </p:cNvPr>
          <p:cNvSpPr txBox="1"/>
          <p:nvPr/>
        </p:nvSpPr>
        <p:spPr>
          <a:xfrm>
            <a:off x="511233" y="4198700"/>
            <a:ext cx="558476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Bureau of Labor Statistics of United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City or county based unemployment rates (multiple data sets need to be integrated)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Bureau of Economic analysis of United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City or county based GDP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Regional </a:t>
            </a:r>
            <a:r>
              <a:rPr lang="en-US" i="1" dirty="0"/>
              <a:t>per capita</a:t>
            </a:r>
            <a:r>
              <a:rPr lang="en-US" dirty="0"/>
              <a:t> income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3A17DC-CF6E-4466-A160-74B133B88D51}"/>
              </a:ext>
            </a:extLst>
          </p:cNvPr>
          <p:cNvSpPr txBox="1"/>
          <p:nvPr/>
        </p:nvSpPr>
        <p:spPr>
          <a:xfrm>
            <a:off x="6096000" y="4195938"/>
            <a:ext cx="575557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Execution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preprocessing and integration will be performed using Scala with Spark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of a regression model to predict the GDP based on income, location and unemployment rate using python with </a:t>
            </a:r>
            <a:r>
              <a:rPr lang="en-US" dirty="0" err="1"/>
              <a:t>sciki</a:t>
            </a:r>
            <a:r>
              <a:rPr lang="en-US" dirty="0"/>
              <a:t>-learn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4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57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22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Yang,Xi</dc:creator>
  <cp:lastModifiedBy>Yang,Xi</cp:lastModifiedBy>
  <cp:revision>3</cp:revision>
  <dcterms:created xsi:type="dcterms:W3CDTF">2017-11-14T01:57:01Z</dcterms:created>
  <dcterms:modified xsi:type="dcterms:W3CDTF">2017-11-26T05:08:19Z</dcterms:modified>
</cp:coreProperties>
</file>