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B53-31B9-49E8-88B1-885C610F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9731-C41B-4FFC-8040-88F70E6D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1B34-5380-460E-A769-A5B7527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6FE2-408E-442B-8581-55BAEC19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EE54-A632-4872-A94E-806984D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6A98-82E5-4C49-B662-6588DE82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0519-AC48-4993-A2C0-4B13E600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B46B-892A-47B2-84EE-603340F6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43EA-9539-4E45-AA33-7C283E11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4FAA-36A9-440C-BAA6-A0574DE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AAC0-0739-4A39-A585-DB25CF8B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08A0-F5F9-4493-B1F0-0DF220DC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6E6F-BCBC-4771-8765-2E4C0F95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ABEA-012C-4E55-970F-C1306E4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B848-7E06-4961-987C-0AE7F46D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899-284E-422A-8094-E27F8E2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89DA-7CD5-405C-939C-90B8488E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09B8-9925-44FA-B90E-DDFF4C26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6D06-87B1-4D7F-9630-E904566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44A-90AD-4E2F-B826-6E65BAF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8133-D2D9-4A44-A22C-D064810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64C5-3399-4F61-8026-40BE08B3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493-04C8-4294-B31E-5DBCBD72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9D68-1A05-43A3-88C7-02FC43EF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F4D0-9E4B-4031-BB94-9FF1F62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FC0D-9B51-473B-AFC8-5CB1BB37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E44-EFFB-4858-B965-9E0B9392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765A-87ED-4A84-9554-956A6B4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7BA00-554D-40C3-8229-C8B7E74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54CF-F618-4B6A-ABB8-430A50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D9F5-9040-45EA-AC5A-8100FE2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4A18-5128-4ADE-85B8-39B13EE5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FE62-BD2A-4491-8EC1-71FC271A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1C68-422A-48F1-AC0C-F9819EAA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3DC51-1CB7-4C37-BCE9-B535255F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026D5-5ADC-4E9A-9E32-502B50A9C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F5912-6898-4642-91D3-30A7711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6490-7378-4CD5-9C1A-8D4CBF05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9606A-AE25-40CA-97A6-F61F6E2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DD9-FDDE-41AD-8E2C-6239FBD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C219D-98D4-40AC-8941-0FE2307A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D37F3-7177-4BDE-B873-BA1B672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A8DB-77B3-4C97-A714-60AEA72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EEFA4-2C2B-4F23-BB1F-E84119BF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6C83-D9F2-4117-A7D8-7C159384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BAC9-F96D-4EC6-98CB-09BAF9B6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F48-187D-4635-B96D-2F225983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843B-D5D1-4453-B789-86D1765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6B7B-146A-4B52-BD28-97B8C34E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41F1-C5F5-4365-9F51-B9D2A220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4B47-3B12-46D7-A0B2-C236E007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EA4A-08A8-4CEF-8B46-8429042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D72-366F-4B3E-B878-A1F0592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ECC77-422C-4EAB-8C98-5B446437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509C-585D-464C-85F2-2BFA6522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A7D7-8C0A-4EB6-B83D-62736E53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03F8-AC71-4C38-A8DF-717A76F2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3EF-E1C4-4113-9172-4EF7057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16940-6EDB-40FC-BEFD-2A5A16E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026A-EF25-4967-91FC-FCE6B9D1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7937-1699-4F5D-A5E7-59C8D6137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0C65-400F-4E19-8F67-8A5070C608E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5B24-7CC5-44FF-8CB4-081038C0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4340-5F86-41A5-BF28-F23923E4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2FB7F-D889-475F-993C-02549D0C04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46" y="178881"/>
            <a:ext cx="5078681" cy="318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D84DA-F7E5-4382-8BAF-15817A415E52}"/>
              </a:ext>
            </a:extLst>
          </p:cNvPr>
          <p:cNvSpPr txBox="1"/>
          <p:nvPr/>
        </p:nvSpPr>
        <p:spPr>
          <a:xfrm>
            <a:off x="594360" y="678724"/>
            <a:ext cx="6065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Economy is a importance source of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GDP, Stock market, business statistics, social related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different sources are potentially related ( infrastructure based on nation or local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trend and pattern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F373-D879-4788-A729-A763ECF2BD81}"/>
              </a:ext>
            </a:extLst>
          </p:cNvPr>
          <p:cNvSpPr txBox="1"/>
          <p:nvPr/>
        </p:nvSpPr>
        <p:spPr>
          <a:xfrm>
            <a:off x="594360" y="3994062"/>
            <a:ext cx="55847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Labor Statistics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unemployment rates (multiple data sets need to be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Economic analysis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GDP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</a:t>
            </a:r>
            <a:r>
              <a:rPr lang="en-US" i="1" dirty="0"/>
              <a:t>per capita</a:t>
            </a:r>
            <a:r>
              <a:rPr lang="en-US" dirty="0"/>
              <a:t>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A17DC-CF6E-4466-A160-74B133B88D51}"/>
              </a:ext>
            </a:extLst>
          </p:cNvPr>
          <p:cNvSpPr txBox="1"/>
          <p:nvPr/>
        </p:nvSpPr>
        <p:spPr>
          <a:xfrm>
            <a:off x="6096000" y="3720925"/>
            <a:ext cx="57555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Execution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integration will be performed using Scala with Spark </a:t>
            </a:r>
            <a:r>
              <a:rPr lang="en-US" dirty="0">
                <a:solidFill>
                  <a:srgbClr val="FF0000"/>
                </a:solidFill>
              </a:rPr>
              <a:t>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of a regression model to predict the GDP based on income, location and unemployment rate using python with </a:t>
            </a:r>
            <a:r>
              <a:rPr lang="en-US" dirty="0" err="1"/>
              <a:t>sciki</a:t>
            </a:r>
            <a:r>
              <a:rPr lang="en-US" dirty="0"/>
              <a:t>-learn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Challenge: need to integrate several heterogenous data together since the unemployment data, GDP, income, location data are from different sources with different format (~ 500 lines of </a:t>
            </a:r>
            <a:r>
              <a:rPr lang="en-US" dirty="0" err="1">
                <a:solidFill>
                  <a:srgbClr val="FF0000"/>
                </a:solidFill>
              </a:rPr>
              <a:t>scala</a:t>
            </a:r>
            <a:r>
              <a:rPr lang="en-US" dirty="0">
                <a:solidFill>
                  <a:srgbClr val="FF0000"/>
                </a:solidFill>
              </a:rPr>
              <a:t>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93C03-9506-4DAC-9B03-264CD8693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683762"/>
            <a:ext cx="7728168" cy="5796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4BD19-4B8A-4564-8CBC-9A2590971F79}"/>
              </a:ext>
            </a:extLst>
          </p:cNvPr>
          <p:cNvSpPr txBox="1"/>
          <p:nvPr/>
        </p:nvSpPr>
        <p:spPr>
          <a:xfrm>
            <a:off x="227112" y="576232"/>
            <a:ext cx="92397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Unemployment rate 2015 county based (&gt; 400k data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Blue -&gt; low rate (&lt;= 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 -&gt; high rate (&gt;= 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Problem:</a:t>
            </a:r>
          </a:p>
          <a:p>
            <a:r>
              <a:rPr lang="en-US" sz="2800" dirty="0"/>
              <a:t>	No GDP data available for </a:t>
            </a:r>
          </a:p>
          <a:p>
            <a:r>
              <a:rPr lang="en-US" sz="2800" dirty="0"/>
              <a:t>counties; only metro data </a:t>
            </a:r>
          </a:p>
          <a:p>
            <a:r>
              <a:rPr lang="en-US" sz="2800" dirty="0"/>
              <a:t>available </a:t>
            </a:r>
          </a:p>
        </p:txBody>
      </p:sp>
    </p:spTree>
    <p:extLst>
      <p:ext uri="{BB962C8B-B14F-4D97-AF65-F5344CB8AC3E}">
        <p14:creationId xmlns:p14="http://schemas.microsoft.com/office/powerpoint/2010/main" val="65757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16EF3-A946-4C61-9AAF-90347087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57150"/>
            <a:ext cx="4495800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06D7A-30FE-45D4-89AC-D61A572F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2674620"/>
            <a:ext cx="5577840" cy="4183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78C10-EF90-4106-8E3A-52EDC397D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3133725"/>
            <a:ext cx="4729480" cy="3547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C2376D-4F21-4A1B-BC49-A2A67EA8C83F}"/>
              </a:ext>
            </a:extLst>
          </p:cNvPr>
          <p:cNvSpPr/>
          <p:nvPr/>
        </p:nvSpPr>
        <p:spPr>
          <a:xfrm>
            <a:off x="8595794" y="295386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6D2E4-5DD1-420D-8475-C4E84C3579F6}"/>
              </a:ext>
            </a:extLst>
          </p:cNvPr>
          <p:cNvSpPr/>
          <p:nvPr/>
        </p:nvSpPr>
        <p:spPr>
          <a:xfrm>
            <a:off x="3845665" y="3144240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8E39E-6FC7-4F8A-8B4C-0DD76FE88602}"/>
              </a:ext>
            </a:extLst>
          </p:cNvPr>
          <p:cNvSpPr/>
          <p:nvPr/>
        </p:nvSpPr>
        <p:spPr>
          <a:xfrm>
            <a:off x="7441820" y="5401912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09B36-B524-4550-81CC-B50586617A4E}"/>
              </a:ext>
            </a:extLst>
          </p:cNvPr>
          <p:cNvSpPr/>
          <p:nvPr/>
        </p:nvSpPr>
        <p:spPr>
          <a:xfrm>
            <a:off x="350520" y="3662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Unemployment rate metro area based (~ 600 points) data for 2006, 2009 and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 -&gt; low rate (&lt;= 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-&gt; high rate (&gt;= 8%)</a:t>
            </a:r>
          </a:p>
        </p:txBody>
      </p:sp>
    </p:spTree>
    <p:extLst>
      <p:ext uri="{BB962C8B-B14F-4D97-AF65-F5344CB8AC3E}">
        <p14:creationId xmlns:p14="http://schemas.microsoft.com/office/powerpoint/2010/main" val="192922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8CDA3-3D11-4BCB-9842-7F5B8B03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5598160" cy="4198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7CAC3-0F6F-4329-9F29-2E49C5A1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4560"/>
            <a:ext cx="5598160" cy="4198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90E59A-D5C7-4D9E-97B4-16990A03782A}"/>
              </a:ext>
            </a:extLst>
          </p:cNvPr>
          <p:cNvSpPr/>
          <p:nvPr/>
        </p:nvSpPr>
        <p:spPr>
          <a:xfrm>
            <a:off x="4007264" y="2721114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CC6FF-9067-418D-9BC7-8ADEC6D4E6CE}"/>
              </a:ext>
            </a:extLst>
          </p:cNvPr>
          <p:cNvSpPr/>
          <p:nvPr/>
        </p:nvSpPr>
        <p:spPr>
          <a:xfrm>
            <a:off x="9804505" y="2721114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805DA3-ECF6-4139-BA70-3024C8C138FC}"/>
              </a:ext>
            </a:extLst>
          </p:cNvPr>
          <p:cNvSpPr/>
          <p:nvPr/>
        </p:nvSpPr>
        <p:spPr>
          <a:xfrm>
            <a:off x="563880" y="361623"/>
            <a:ext cx="7787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GDP data metro area based (~ 500 points)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 -&gt; low GDP (&lt;= 1800)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-&gt; high GDP (&gt;= 50000)</a:t>
            </a:r>
          </a:p>
        </p:txBody>
      </p:sp>
    </p:spTree>
    <p:extLst>
      <p:ext uri="{BB962C8B-B14F-4D97-AF65-F5344CB8AC3E}">
        <p14:creationId xmlns:p14="http://schemas.microsoft.com/office/powerpoint/2010/main" val="16662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E58E4-28BA-43AD-B31E-361DCAF0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2217420"/>
            <a:ext cx="6085840" cy="4564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F86B1-20D7-4D39-A131-EA73E8C54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40" y="2232660"/>
            <a:ext cx="6085840" cy="4564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19172-1AB7-406B-9BF6-F7E88A41207F}"/>
              </a:ext>
            </a:extLst>
          </p:cNvPr>
          <p:cNvSpPr/>
          <p:nvPr/>
        </p:nvSpPr>
        <p:spPr>
          <a:xfrm>
            <a:off x="4007264" y="2721114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F60AC-46DA-4833-8A4A-D813EF5BAB60}"/>
              </a:ext>
            </a:extLst>
          </p:cNvPr>
          <p:cNvSpPr/>
          <p:nvPr/>
        </p:nvSpPr>
        <p:spPr>
          <a:xfrm>
            <a:off x="9804505" y="2721114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F1A9A-8DBE-4201-96B9-FE60BCB1EADC}"/>
              </a:ext>
            </a:extLst>
          </p:cNvPr>
          <p:cNvSpPr/>
          <p:nvPr/>
        </p:nvSpPr>
        <p:spPr>
          <a:xfrm>
            <a:off x="563880" y="361623"/>
            <a:ext cx="7787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 income data metro area based (~ 500 points)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Blue -&gt; low income (&lt;= 12000)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-&gt; high income (&gt;= 68000)</a:t>
            </a:r>
          </a:p>
        </p:txBody>
      </p:sp>
    </p:spTree>
    <p:extLst>
      <p:ext uri="{BB962C8B-B14F-4D97-AF65-F5344CB8AC3E}">
        <p14:creationId xmlns:p14="http://schemas.microsoft.com/office/powerpoint/2010/main" val="254745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715A3-ACB5-4FAE-9FE9-B14B193A5114}"/>
              </a:ext>
            </a:extLst>
          </p:cNvPr>
          <p:cNvSpPr txBox="1"/>
          <p:nvPr/>
        </p:nvSpPr>
        <p:spPr>
          <a:xfrm>
            <a:off x="249382" y="249382"/>
            <a:ext cx="2909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 set sample: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129E-45D3-4871-878F-801E6EF7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020634"/>
            <a:ext cx="10665060" cy="44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1873E-53FC-4191-B39F-D4C672C4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0" y="162665"/>
            <a:ext cx="7519613" cy="31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2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Yang,Xi</dc:creator>
  <cp:lastModifiedBy>Yang,Xi</cp:lastModifiedBy>
  <cp:revision>12</cp:revision>
  <dcterms:created xsi:type="dcterms:W3CDTF">2017-11-14T01:57:01Z</dcterms:created>
  <dcterms:modified xsi:type="dcterms:W3CDTF">2017-11-29T03:38:43Z</dcterms:modified>
</cp:coreProperties>
</file>