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3121025" cy="233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4" autoAdjust="0"/>
    <p:restoredTop sz="94660"/>
  </p:normalViewPr>
  <p:slideViewPr>
    <p:cSldViewPr snapToGrid="0">
      <p:cViewPr varScale="1">
        <p:scale>
          <a:sx n="298" d="100"/>
          <a:sy n="298" d="100"/>
        </p:scale>
        <p:origin x="145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400" dirty="0"/>
              <a:t>ESTILO</a:t>
            </a:r>
            <a:r>
              <a:rPr lang="es-ES" sz="400" baseline="0" dirty="0"/>
              <a:t> DE JUEGO</a:t>
            </a:r>
            <a:endParaRPr lang="es-ES" sz="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UEFA NATIONS LEAGUE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Hoja1!$A$2:$A$5</c:f>
              <c:strCache>
                <c:ptCount val="4"/>
                <c:pt idx="0">
                  <c:v>ATAQUE</c:v>
                </c:pt>
                <c:pt idx="1">
                  <c:v>DEFENSA</c:v>
                </c:pt>
                <c:pt idx="2">
                  <c:v>CONTRATAQUE</c:v>
                </c:pt>
                <c:pt idx="3">
                  <c:v>POSESION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89</c:v>
                </c:pt>
                <c:pt idx="1">
                  <c:v>57</c:v>
                </c:pt>
                <c:pt idx="2">
                  <c:v>74</c:v>
                </c:pt>
                <c:pt idx="3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07-47EA-8701-9BD0B4EC04D0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EUROCOPA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Hoja1!$A$2:$A$5</c:f>
              <c:strCache>
                <c:ptCount val="4"/>
                <c:pt idx="0">
                  <c:v>ATAQUE</c:v>
                </c:pt>
                <c:pt idx="1">
                  <c:v>DEFENSA</c:v>
                </c:pt>
                <c:pt idx="2">
                  <c:v>CONTRATAQUE</c:v>
                </c:pt>
                <c:pt idx="3">
                  <c:v>POSESION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40</c:v>
                </c:pt>
                <c:pt idx="1">
                  <c:v>45</c:v>
                </c:pt>
                <c:pt idx="2">
                  <c:v>32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07-47EA-8701-9BD0B4EC04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6376576"/>
        <c:axId val="646374936"/>
      </c:radarChart>
      <c:catAx>
        <c:axId val="64637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46374936"/>
        <c:crosses val="autoZero"/>
        <c:auto val="1"/>
        <c:lblAlgn val="ctr"/>
        <c:lblOffset val="100"/>
        <c:noMultiLvlLbl val="0"/>
      </c:catAx>
      <c:valAx>
        <c:axId val="64637493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4637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Hoja1!$A$2:$A$5</c:f>
              <c:strCache>
                <c:ptCount val="3"/>
                <c:pt idx="0">
                  <c:v>VICTORIAS</c:v>
                </c:pt>
                <c:pt idx="1">
                  <c:v>DERROTAS</c:v>
                </c:pt>
                <c:pt idx="2">
                  <c:v>EMPATE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15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62-467F-885F-35424A2BF8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400" dirty="0"/>
              <a:t>SENTIMENT</a:t>
            </a:r>
            <a:r>
              <a:rPr lang="es-ES" sz="400" baseline="0" dirty="0"/>
              <a:t> SCORE</a:t>
            </a:r>
            <a:endParaRPr lang="es-ES" sz="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POSITIVO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Hoja1!$A$2:$A$3</c:f>
              <c:strCache>
                <c:ptCount val="2"/>
                <c:pt idx="0">
                  <c:v>1 PARTIDO</c:v>
                </c:pt>
                <c:pt idx="1">
                  <c:v>2 PARTIDO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4</c:v>
                </c:pt>
                <c:pt idx="1">
                  <c:v>1</c:v>
                </c:pt>
                <c:pt idx="2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6B-4BEB-AC08-499D3EAD8F18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NEGATIVO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Hoja1!$A$2:$A$3</c:f>
              <c:strCache>
                <c:ptCount val="2"/>
                <c:pt idx="0">
                  <c:v>1 PARTIDO</c:v>
                </c:pt>
                <c:pt idx="1">
                  <c:v>2 PARTIDO</c:v>
                </c:pt>
              </c:strCache>
            </c:strRef>
          </c:cat>
          <c:val>
            <c:numRef>
              <c:f>Hoja1!$C$2:$C$4</c:f>
              <c:numCache>
                <c:formatCode>General</c:formatCode>
                <c:ptCount val="3"/>
                <c:pt idx="0">
                  <c:v>2</c:v>
                </c:pt>
                <c:pt idx="1">
                  <c:v>8</c:v>
                </c:pt>
                <c:pt idx="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6B-4BEB-AC08-499D3EAD8F18}"/>
            </c:ext>
          </c:extLst>
        </c:ser>
        <c:ser>
          <c:idx val="2"/>
          <c:order val="2"/>
          <c:tx>
            <c:strRef>
              <c:f>Hoja1!#REF!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Hoja1!$A$2:$A$3</c:f>
              <c:strCache>
                <c:ptCount val="2"/>
                <c:pt idx="0">
                  <c:v>1 PARTIDO</c:v>
                </c:pt>
                <c:pt idx="1">
                  <c:v>2 PARTIDO</c:v>
                </c:pt>
              </c:strCache>
            </c:strRef>
          </c:cat>
          <c:val>
            <c:numRef>
              <c:f>Hoja1!#REF!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6B-4BEB-AC08-499D3EAD8F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2918224"/>
        <c:axId val="722920192"/>
      </c:lineChart>
      <c:catAx>
        <c:axId val="722918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722920192"/>
        <c:crosses val="autoZero"/>
        <c:auto val="1"/>
        <c:lblAlgn val="ctr"/>
        <c:lblOffset val="100"/>
        <c:noMultiLvlLbl val="0"/>
      </c:catAx>
      <c:valAx>
        <c:axId val="72292019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22918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648" y="203364"/>
            <a:ext cx="2563482" cy="1096623"/>
          </a:xfrm>
        </p:spPr>
        <p:txBody>
          <a:bodyPr anchor="b">
            <a:normAutofit/>
          </a:bodyPr>
          <a:lstStyle>
            <a:lvl1pPr algn="ctr">
              <a:defRPr sz="1365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648" y="1325986"/>
            <a:ext cx="2563482" cy="757168"/>
          </a:xfrm>
        </p:spPr>
        <p:txBody>
          <a:bodyPr anchor="t">
            <a:normAutofit/>
          </a:bodyPr>
          <a:lstStyle>
            <a:lvl1pPr marL="0" indent="0" algn="ctr">
              <a:buNone/>
              <a:defRPr sz="614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155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1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7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3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9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35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1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4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A1AB-F82F-448B-8767-60EC8E481A62}" type="datetimeFigureOut">
              <a:rPr lang="es-ES" smtClean="0"/>
              <a:t>11/06/2022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180D-3997-4711-8A43-3CAC98F47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953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221" y="1493614"/>
            <a:ext cx="2530203" cy="309644"/>
          </a:xfrm>
        </p:spPr>
        <p:txBody>
          <a:bodyPr anchor="b">
            <a:normAutofit/>
          </a:bodyPr>
          <a:lstStyle>
            <a:lvl1pPr algn="l">
              <a:defRPr sz="682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3222" y="339903"/>
            <a:ext cx="2492119" cy="101717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46"/>
            </a:lvl1pPr>
            <a:lvl2pPr marL="155997" indent="0">
              <a:buNone/>
              <a:defRPr sz="546"/>
            </a:lvl2pPr>
            <a:lvl3pPr marL="311993" indent="0">
              <a:buNone/>
              <a:defRPr sz="546"/>
            </a:lvl3pPr>
            <a:lvl4pPr marL="467990" indent="0">
              <a:buNone/>
              <a:defRPr sz="546"/>
            </a:lvl4pPr>
            <a:lvl5pPr marL="623987" indent="0">
              <a:buNone/>
              <a:defRPr sz="546"/>
            </a:lvl5pPr>
            <a:lvl6pPr marL="779983" indent="0">
              <a:buNone/>
              <a:defRPr sz="546"/>
            </a:lvl6pPr>
            <a:lvl7pPr marL="935980" indent="0">
              <a:buNone/>
              <a:defRPr sz="546"/>
            </a:lvl7pPr>
            <a:lvl8pPr marL="1091976" indent="0">
              <a:buNone/>
              <a:defRPr sz="546"/>
            </a:lvl8pPr>
            <a:lvl9pPr marL="1247973" indent="0">
              <a:buNone/>
              <a:defRPr sz="546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3221" y="1803258"/>
            <a:ext cx="2530203" cy="278787"/>
          </a:xfrm>
        </p:spPr>
        <p:txBody>
          <a:bodyPr>
            <a:normAutofit/>
          </a:bodyPr>
          <a:lstStyle>
            <a:lvl1pPr marL="0" indent="0">
              <a:buNone/>
              <a:defRPr sz="478"/>
            </a:lvl1pPr>
            <a:lvl2pPr marL="155997" indent="0">
              <a:buNone/>
              <a:defRPr sz="409"/>
            </a:lvl2pPr>
            <a:lvl3pPr marL="311993" indent="0">
              <a:buNone/>
              <a:defRPr sz="341"/>
            </a:lvl3pPr>
            <a:lvl4pPr marL="467990" indent="0">
              <a:buNone/>
              <a:defRPr sz="307"/>
            </a:lvl4pPr>
            <a:lvl5pPr marL="623987" indent="0">
              <a:buNone/>
              <a:defRPr sz="307"/>
            </a:lvl5pPr>
            <a:lvl6pPr marL="779983" indent="0">
              <a:buNone/>
              <a:defRPr sz="307"/>
            </a:lvl6pPr>
            <a:lvl7pPr marL="935980" indent="0">
              <a:buNone/>
              <a:defRPr sz="307"/>
            </a:lvl7pPr>
            <a:lvl8pPr marL="1091976" indent="0">
              <a:buNone/>
              <a:defRPr sz="307"/>
            </a:lvl8pPr>
            <a:lvl9pPr marL="1247973" indent="0">
              <a:buNone/>
              <a:defRPr sz="30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A1AB-F82F-448B-8767-60EC8E481A62}" type="datetimeFigureOut">
              <a:rPr lang="es-ES" smtClean="0"/>
              <a:t>11/06/2022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3221" y="2109098"/>
            <a:ext cx="1821717" cy="124582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180D-3997-4711-8A43-3CAC98F47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517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318" y="203363"/>
            <a:ext cx="2563812" cy="1070623"/>
          </a:xfrm>
        </p:spPr>
        <p:txBody>
          <a:bodyPr anchor="ctr">
            <a:normAutofit/>
          </a:bodyPr>
          <a:lstStyle>
            <a:lvl1pPr algn="l">
              <a:defRPr sz="955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318" y="1481984"/>
            <a:ext cx="2563812" cy="600061"/>
          </a:xfrm>
        </p:spPr>
        <p:txBody>
          <a:bodyPr anchor="ctr">
            <a:normAutofit/>
          </a:bodyPr>
          <a:lstStyle>
            <a:lvl1pPr marL="0" indent="0" algn="l">
              <a:buNone/>
              <a:defRPr sz="614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155997" indent="0">
              <a:buNone/>
              <a:defRPr sz="614">
                <a:solidFill>
                  <a:schemeClr val="tx1">
                    <a:tint val="75000"/>
                  </a:schemeClr>
                </a:solidFill>
              </a:defRPr>
            </a:lvl2pPr>
            <a:lvl3pPr marL="31199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3pPr>
            <a:lvl4pPr marL="467990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4pPr>
            <a:lvl5pPr marL="623987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5pPr>
            <a:lvl6pPr marL="779983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6pPr>
            <a:lvl7pPr marL="935980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7pPr>
            <a:lvl8pPr marL="1091976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8pPr>
            <a:lvl9pPr marL="1247973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A1AB-F82F-448B-8767-60EC8E481A62}" type="datetimeFigureOut">
              <a:rPr lang="es-ES" smtClean="0"/>
              <a:t>11/06/2022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180D-3997-4711-8A43-3CAC98F47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920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99269" y="293529"/>
            <a:ext cx="156092" cy="199528"/>
          </a:xfrm>
          <a:prstGeom prst="rect">
            <a:avLst/>
          </a:prstGeom>
        </p:spPr>
        <p:txBody>
          <a:bodyPr vert="horz" lIns="31200" tIns="15600" rIns="31200" bIns="156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73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92608" y="1018808"/>
            <a:ext cx="156092" cy="199528"/>
          </a:xfrm>
          <a:prstGeom prst="rect">
            <a:avLst/>
          </a:prstGeom>
        </p:spPr>
        <p:txBody>
          <a:bodyPr vert="horz" lIns="31200" tIns="15600" rIns="31200" bIns="156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73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12" y="203364"/>
            <a:ext cx="2380401" cy="1038651"/>
          </a:xfrm>
        </p:spPr>
        <p:txBody>
          <a:bodyPr anchor="ctr">
            <a:normAutofit/>
          </a:bodyPr>
          <a:lstStyle>
            <a:lvl1pPr algn="l">
              <a:defRPr sz="955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28846" y="1245600"/>
            <a:ext cx="2263333" cy="129999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478"/>
            </a:lvl1pPr>
            <a:lvl2pPr marL="155997" indent="0">
              <a:buFontTx/>
              <a:buNone/>
              <a:defRPr/>
            </a:lvl2pPr>
            <a:lvl3pPr marL="311993" indent="0">
              <a:buFontTx/>
              <a:buNone/>
              <a:defRPr/>
            </a:lvl3pPr>
            <a:lvl4pPr marL="467990" indent="0">
              <a:buFontTx/>
              <a:buNone/>
              <a:defRPr/>
            </a:lvl4pPr>
            <a:lvl5pPr marL="623987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318" y="1583597"/>
            <a:ext cx="2563812" cy="493995"/>
          </a:xfrm>
        </p:spPr>
        <p:txBody>
          <a:bodyPr anchor="ctr">
            <a:normAutofit/>
          </a:bodyPr>
          <a:lstStyle>
            <a:lvl1pPr marL="0" indent="0" algn="l">
              <a:buNone/>
              <a:defRPr sz="614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155997" indent="0">
              <a:buNone/>
              <a:defRPr sz="614">
                <a:solidFill>
                  <a:schemeClr val="tx1">
                    <a:tint val="75000"/>
                  </a:schemeClr>
                </a:solidFill>
              </a:defRPr>
            </a:lvl2pPr>
            <a:lvl3pPr marL="31199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3pPr>
            <a:lvl4pPr marL="467990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4pPr>
            <a:lvl5pPr marL="623987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5pPr>
            <a:lvl6pPr marL="779983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6pPr>
            <a:lvl7pPr marL="935980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7pPr>
            <a:lvl8pPr marL="1091976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8pPr>
            <a:lvl9pPr marL="1247973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A1AB-F82F-448B-8767-60EC8E481A62}" type="datetimeFigureOut">
              <a:rPr lang="es-ES" smtClean="0"/>
              <a:t>11/06/2022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180D-3997-4711-8A43-3CAC98F47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1409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318" y="1229550"/>
            <a:ext cx="2564107" cy="501160"/>
          </a:xfrm>
        </p:spPr>
        <p:txBody>
          <a:bodyPr anchor="b">
            <a:normAutofit/>
          </a:bodyPr>
          <a:lstStyle>
            <a:lvl1pPr algn="l">
              <a:defRPr sz="955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229" y="1730710"/>
            <a:ext cx="2564107" cy="351335"/>
          </a:xfrm>
        </p:spPr>
        <p:txBody>
          <a:bodyPr anchor="t">
            <a:normAutofit/>
          </a:bodyPr>
          <a:lstStyle>
            <a:lvl1pPr marL="0" indent="0" algn="l">
              <a:buNone/>
              <a:defRPr sz="614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155997" indent="0">
              <a:buNone/>
              <a:defRPr sz="614">
                <a:solidFill>
                  <a:schemeClr val="tx1">
                    <a:tint val="75000"/>
                  </a:schemeClr>
                </a:solidFill>
              </a:defRPr>
            </a:lvl2pPr>
            <a:lvl3pPr marL="31199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3pPr>
            <a:lvl4pPr marL="467990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4pPr>
            <a:lvl5pPr marL="623987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5pPr>
            <a:lvl6pPr marL="779983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6pPr>
            <a:lvl7pPr marL="935980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7pPr>
            <a:lvl8pPr marL="1091976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8pPr>
            <a:lvl9pPr marL="1247973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A1AB-F82F-448B-8767-60EC8E481A62}" type="datetimeFigureOut">
              <a:rPr lang="es-ES" smtClean="0"/>
              <a:t>11/06/2022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180D-3997-4711-8A43-3CAC98F47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706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99269" y="257217"/>
            <a:ext cx="156092" cy="199528"/>
          </a:xfrm>
          <a:prstGeom prst="rect">
            <a:avLst/>
          </a:prstGeom>
        </p:spPr>
        <p:txBody>
          <a:bodyPr vert="horz" lIns="31200" tIns="15600" rIns="31200" bIns="156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73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92176" y="982495"/>
            <a:ext cx="156092" cy="199528"/>
          </a:xfrm>
          <a:prstGeom prst="rect">
            <a:avLst/>
          </a:prstGeom>
        </p:spPr>
        <p:txBody>
          <a:bodyPr vert="horz" lIns="31200" tIns="15600" rIns="31200" bIns="156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73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12" y="203364"/>
            <a:ext cx="2380401" cy="970509"/>
          </a:xfrm>
        </p:spPr>
        <p:txBody>
          <a:bodyPr anchor="ctr">
            <a:normAutofit/>
          </a:bodyPr>
          <a:lstStyle>
            <a:lvl1pPr algn="l">
              <a:defRPr sz="955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79318" y="1325986"/>
            <a:ext cx="2564107" cy="35951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682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318" y="1685499"/>
            <a:ext cx="2564107" cy="396546"/>
          </a:xfrm>
        </p:spPr>
        <p:txBody>
          <a:bodyPr anchor="t">
            <a:normAutofit/>
          </a:bodyPr>
          <a:lstStyle>
            <a:lvl1pPr marL="0" indent="0" algn="l">
              <a:buNone/>
              <a:defRPr sz="546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155997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2pPr>
            <a:lvl3pPr marL="31199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3pPr>
            <a:lvl4pPr marL="467990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4pPr>
            <a:lvl5pPr marL="623987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5pPr>
            <a:lvl6pPr marL="779983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6pPr>
            <a:lvl7pPr marL="935980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7pPr>
            <a:lvl8pPr marL="1091976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8pPr>
            <a:lvl9pPr marL="1247973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A1AB-F82F-448B-8767-60EC8E481A62}" type="datetimeFigureOut">
              <a:rPr lang="es-ES" smtClean="0"/>
              <a:t>11/06/2022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180D-3997-4711-8A43-3CAC98F47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2471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317" y="203364"/>
            <a:ext cx="2563812" cy="9406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955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79317" y="1256633"/>
            <a:ext cx="2563812" cy="35801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819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318" y="1614652"/>
            <a:ext cx="2563811" cy="467393"/>
          </a:xfrm>
        </p:spPr>
        <p:txBody>
          <a:bodyPr anchor="t">
            <a:normAutofit/>
          </a:bodyPr>
          <a:lstStyle>
            <a:lvl1pPr marL="0" indent="0" algn="l">
              <a:buNone/>
              <a:defRPr sz="546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155997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2pPr>
            <a:lvl3pPr marL="31199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3pPr>
            <a:lvl4pPr marL="467990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4pPr>
            <a:lvl5pPr marL="623987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5pPr>
            <a:lvl6pPr marL="779983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6pPr>
            <a:lvl7pPr marL="935980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7pPr>
            <a:lvl8pPr marL="1091976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8pPr>
            <a:lvl9pPr marL="1247973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A1AB-F82F-448B-8767-60EC8E481A62}" type="datetimeFigureOut">
              <a:rPr lang="es-ES" smtClean="0"/>
              <a:t>11/06/2022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180D-3997-4711-8A43-3CAC98F47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402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79318" y="203364"/>
            <a:ext cx="2563812" cy="44782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A1AB-F82F-448B-8767-60EC8E481A62}" type="datetimeFigureOut">
              <a:rPr lang="es-ES" smtClean="0"/>
              <a:t>11/06/2022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180D-3997-4711-8A43-3CAC98F47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233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36225" y="203364"/>
            <a:ext cx="606904" cy="187868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9318" y="203364"/>
            <a:ext cx="1919627" cy="187868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A1AB-F82F-448B-8767-60EC8E481A62}" type="datetimeFigureOut">
              <a:rPr lang="es-ES" smtClean="0"/>
              <a:t>11/06/2022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180D-3997-4711-8A43-3CAC98F47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349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A1AB-F82F-448B-8767-60EC8E481A62}" type="datetimeFigureOut">
              <a:rPr lang="es-ES" smtClean="0"/>
              <a:t>11/06/2022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180D-3997-4711-8A43-3CAC98F47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8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648" y="1115975"/>
            <a:ext cx="2563482" cy="622118"/>
          </a:xfrm>
        </p:spPr>
        <p:txBody>
          <a:bodyPr anchor="b">
            <a:normAutofit/>
          </a:bodyPr>
          <a:lstStyle>
            <a:lvl1pPr algn="r">
              <a:defRPr sz="955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648" y="1741439"/>
            <a:ext cx="2563482" cy="340607"/>
          </a:xfrm>
        </p:spPr>
        <p:txBody>
          <a:bodyPr anchor="t">
            <a:normAutofit/>
          </a:bodyPr>
          <a:lstStyle>
            <a:lvl1pPr marL="0" indent="0" algn="r">
              <a:buNone/>
              <a:defRPr sz="614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155997" indent="0">
              <a:buNone/>
              <a:defRPr sz="614">
                <a:solidFill>
                  <a:schemeClr val="tx1">
                    <a:tint val="75000"/>
                  </a:schemeClr>
                </a:solidFill>
              </a:defRPr>
            </a:lvl2pPr>
            <a:lvl3pPr marL="31199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3pPr>
            <a:lvl4pPr marL="467990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4pPr>
            <a:lvl5pPr marL="623987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5pPr>
            <a:lvl6pPr marL="779983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6pPr>
            <a:lvl7pPr marL="935980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7pPr>
            <a:lvl8pPr marL="1091976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8pPr>
            <a:lvl9pPr marL="1247973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A1AB-F82F-448B-8767-60EC8E481A62}" type="datetimeFigureOut">
              <a:rPr lang="es-ES" smtClean="0"/>
              <a:t>11/06/2022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180D-3997-4711-8A43-3CAC98F47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99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318" y="703186"/>
            <a:ext cx="1257787" cy="1375505"/>
          </a:xfrm>
        </p:spPr>
        <p:txBody>
          <a:bodyPr>
            <a:normAutofit/>
          </a:bodyPr>
          <a:lstStyle>
            <a:lvl1pPr>
              <a:defRPr sz="546"/>
            </a:lvl1pPr>
            <a:lvl2pPr>
              <a:defRPr sz="478"/>
            </a:lvl2pPr>
            <a:lvl3pPr>
              <a:defRPr sz="409"/>
            </a:lvl3pPr>
            <a:lvl4pPr>
              <a:defRPr sz="375"/>
            </a:lvl4pPr>
            <a:lvl5pPr>
              <a:defRPr sz="375"/>
            </a:lvl5pPr>
            <a:lvl6pPr>
              <a:defRPr sz="375"/>
            </a:lvl6pPr>
            <a:lvl7pPr>
              <a:defRPr sz="375"/>
            </a:lvl7pPr>
            <a:lvl8pPr>
              <a:defRPr sz="375"/>
            </a:lvl8pPr>
            <a:lvl9pPr>
              <a:defRPr sz="3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920" y="703186"/>
            <a:ext cx="1259209" cy="1375505"/>
          </a:xfrm>
        </p:spPr>
        <p:txBody>
          <a:bodyPr>
            <a:normAutofit/>
          </a:bodyPr>
          <a:lstStyle>
            <a:lvl1pPr>
              <a:defRPr sz="546"/>
            </a:lvl1pPr>
            <a:lvl2pPr>
              <a:defRPr sz="478"/>
            </a:lvl2pPr>
            <a:lvl3pPr>
              <a:defRPr sz="409"/>
            </a:lvl3pPr>
            <a:lvl4pPr>
              <a:defRPr sz="375"/>
            </a:lvl4pPr>
            <a:lvl5pPr>
              <a:defRPr sz="375"/>
            </a:lvl5pPr>
            <a:lvl6pPr>
              <a:defRPr sz="375"/>
            </a:lvl6pPr>
            <a:lvl7pPr>
              <a:defRPr sz="375"/>
            </a:lvl7pPr>
            <a:lvl8pPr>
              <a:defRPr sz="375"/>
            </a:lvl8pPr>
            <a:lvl9pPr>
              <a:defRPr sz="3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A1AB-F82F-448B-8767-60EC8E481A62}" type="datetimeFigureOut">
              <a:rPr lang="es-ES" smtClean="0"/>
              <a:t>11/06/2022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180D-3997-4711-8A43-3CAC98F47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543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604" y="703186"/>
            <a:ext cx="1159501" cy="250306"/>
          </a:xfrm>
        </p:spPr>
        <p:txBody>
          <a:bodyPr anchor="b">
            <a:noAutofit/>
          </a:bodyPr>
          <a:lstStyle>
            <a:lvl1pPr marL="0" indent="0">
              <a:buNone/>
              <a:defRPr sz="751" b="0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9318" y="950603"/>
            <a:ext cx="1257787" cy="1131443"/>
          </a:xfrm>
        </p:spPr>
        <p:txBody>
          <a:bodyPr anchor="t">
            <a:normAutofit/>
          </a:bodyPr>
          <a:lstStyle>
            <a:lvl1pPr>
              <a:defRPr sz="546"/>
            </a:lvl1pPr>
            <a:lvl2pPr>
              <a:defRPr sz="478"/>
            </a:lvl2pPr>
            <a:lvl3pPr>
              <a:defRPr sz="409"/>
            </a:lvl3pPr>
            <a:lvl4pPr>
              <a:defRPr sz="375"/>
            </a:lvl4pPr>
            <a:lvl5pPr>
              <a:defRPr sz="375"/>
            </a:lvl5pPr>
            <a:lvl6pPr>
              <a:defRPr sz="375"/>
            </a:lvl6pPr>
            <a:lvl7pPr>
              <a:defRPr sz="375"/>
            </a:lvl7pPr>
            <a:lvl8pPr>
              <a:defRPr sz="375"/>
            </a:lvl8pPr>
            <a:lvl9pPr>
              <a:defRPr sz="3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5930" y="703186"/>
            <a:ext cx="1167200" cy="247417"/>
          </a:xfrm>
        </p:spPr>
        <p:txBody>
          <a:bodyPr anchor="b">
            <a:noAutofit/>
          </a:bodyPr>
          <a:lstStyle>
            <a:lvl1pPr marL="0" indent="0">
              <a:buNone/>
              <a:defRPr sz="751" b="0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80024" y="950603"/>
            <a:ext cx="1263401" cy="1131443"/>
          </a:xfrm>
        </p:spPr>
        <p:txBody>
          <a:bodyPr anchor="t">
            <a:normAutofit/>
          </a:bodyPr>
          <a:lstStyle>
            <a:lvl1pPr>
              <a:defRPr sz="546"/>
            </a:lvl1pPr>
            <a:lvl2pPr>
              <a:defRPr sz="478"/>
            </a:lvl2pPr>
            <a:lvl3pPr>
              <a:defRPr sz="409"/>
            </a:lvl3pPr>
            <a:lvl4pPr>
              <a:defRPr sz="375"/>
            </a:lvl4pPr>
            <a:lvl5pPr>
              <a:defRPr sz="375"/>
            </a:lvl5pPr>
            <a:lvl6pPr>
              <a:defRPr sz="375"/>
            </a:lvl6pPr>
            <a:lvl7pPr>
              <a:defRPr sz="375"/>
            </a:lvl7pPr>
            <a:lvl8pPr>
              <a:defRPr sz="375"/>
            </a:lvl8pPr>
            <a:lvl9pPr>
              <a:defRPr sz="3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A1AB-F82F-448B-8767-60EC8E481A62}" type="datetimeFigureOut">
              <a:rPr lang="es-ES" smtClean="0"/>
              <a:t>11/06/2022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180D-3997-4711-8A43-3CAC98F47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581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88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A1AB-F82F-448B-8767-60EC8E481A62}" type="datetimeFigureOut">
              <a:rPr lang="es-ES" smtClean="0"/>
              <a:t>11/06/2022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180D-3997-4711-8A43-3CAC98F47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337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A1AB-F82F-448B-8767-60EC8E481A62}" type="datetimeFigureOut">
              <a:rPr lang="es-ES" smtClean="0"/>
              <a:t>11/06/2022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180D-3997-4711-8A43-3CAC98F47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985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318" y="598788"/>
            <a:ext cx="931639" cy="467995"/>
          </a:xfrm>
        </p:spPr>
        <p:txBody>
          <a:bodyPr anchor="b">
            <a:normAutofit/>
          </a:bodyPr>
          <a:lstStyle>
            <a:lvl1pPr algn="l">
              <a:defRPr sz="751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863" y="203364"/>
            <a:ext cx="1536267" cy="1878682"/>
          </a:xfrm>
        </p:spPr>
        <p:txBody>
          <a:bodyPr anchor="ctr">
            <a:normAutofit/>
          </a:bodyPr>
          <a:lstStyle>
            <a:lvl1pPr>
              <a:defRPr sz="614"/>
            </a:lvl1pPr>
            <a:lvl2pPr>
              <a:defRPr sz="546"/>
            </a:lvl2pPr>
            <a:lvl3pPr>
              <a:defRPr sz="478"/>
            </a:lvl3pPr>
            <a:lvl4pPr>
              <a:defRPr sz="409"/>
            </a:lvl4pPr>
            <a:lvl5pPr>
              <a:defRPr sz="375"/>
            </a:lvl5pPr>
            <a:lvl6pPr>
              <a:defRPr sz="375"/>
            </a:lvl6pPr>
            <a:lvl7pPr>
              <a:defRPr sz="375"/>
            </a:lvl7pPr>
            <a:lvl8pPr>
              <a:defRPr sz="375"/>
            </a:lvl8pPr>
            <a:lvl9pPr>
              <a:defRPr sz="3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9318" y="1066783"/>
            <a:ext cx="931639" cy="623993"/>
          </a:xfrm>
        </p:spPr>
        <p:txBody>
          <a:bodyPr>
            <a:normAutofit/>
          </a:bodyPr>
          <a:lstStyle>
            <a:lvl1pPr marL="0" indent="0">
              <a:buNone/>
              <a:defRPr sz="546"/>
            </a:lvl1pPr>
            <a:lvl2pPr marL="155997" indent="0">
              <a:buNone/>
              <a:defRPr sz="409"/>
            </a:lvl2pPr>
            <a:lvl3pPr marL="311993" indent="0">
              <a:buNone/>
              <a:defRPr sz="341"/>
            </a:lvl3pPr>
            <a:lvl4pPr marL="467990" indent="0">
              <a:buNone/>
              <a:defRPr sz="307"/>
            </a:lvl4pPr>
            <a:lvl5pPr marL="623987" indent="0">
              <a:buNone/>
              <a:defRPr sz="307"/>
            </a:lvl5pPr>
            <a:lvl6pPr marL="779983" indent="0">
              <a:buNone/>
              <a:defRPr sz="307"/>
            </a:lvl6pPr>
            <a:lvl7pPr marL="935980" indent="0">
              <a:buNone/>
              <a:defRPr sz="307"/>
            </a:lvl7pPr>
            <a:lvl8pPr marL="1091976" indent="0">
              <a:buNone/>
              <a:defRPr sz="307"/>
            </a:lvl8pPr>
            <a:lvl9pPr marL="1247973" indent="0">
              <a:buNone/>
              <a:defRPr sz="30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A1AB-F82F-448B-8767-60EC8E481A62}" type="datetimeFigureOut">
              <a:rPr lang="es-ES" smtClean="0"/>
              <a:t>11/06/2022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180D-3997-4711-8A43-3CAC98F47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497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318" y="647696"/>
            <a:ext cx="1509930" cy="467995"/>
          </a:xfrm>
        </p:spPr>
        <p:txBody>
          <a:bodyPr anchor="b">
            <a:normAutofit/>
          </a:bodyPr>
          <a:lstStyle>
            <a:lvl1pPr algn="l">
              <a:defRPr sz="819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82527" y="-6240"/>
            <a:ext cx="853320" cy="2355575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46"/>
            </a:lvl1pPr>
            <a:lvl2pPr marL="155997" indent="0">
              <a:buNone/>
              <a:defRPr sz="546"/>
            </a:lvl2pPr>
            <a:lvl3pPr marL="311993" indent="0">
              <a:buNone/>
              <a:defRPr sz="546"/>
            </a:lvl3pPr>
            <a:lvl4pPr marL="467990" indent="0">
              <a:buNone/>
              <a:defRPr sz="546"/>
            </a:lvl4pPr>
            <a:lvl5pPr marL="623987" indent="0">
              <a:buNone/>
              <a:defRPr sz="546"/>
            </a:lvl5pPr>
            <a:lvl6pPr marL="779983" indent="0">
              <a:buNone/>
              <a:defRPr sz="546"/>
            </a:lvl6pPr>
            <a:lvl7pPr marL="935980" indent="0">
              <a:buNone/>
              <a:defRPr sz="546"/>
            </a:lvl7pPr>
            <a:lvl8pPr marL="1091976" indent="0">
              <a:buNone/>
              <a:defRPr sz="546"/>
            </a:lvl8pPr>
            <a:lvl9pPr marL="1247973" indent="0">
              <a:buNone/>
              <a:defRPr sz="546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8967" y="1115692"/>
            <a:ext cx="1509930" cy="623993"/>
          </a:xfrm>
        </p:spPr>
        <p:txBody>
          <a:bodyPr>
            <a:normAutofit/>
          </a:bodyPr>
          <a:lstStyle>
            <a:lvl1pPr marL="0" indent="0">
              <a:buNone/>
              <a:defRPr sz="546"/>
            </a:lvl1pPr>
            <a:lvl2pPr marL="155997" indent="0">
              <a:buNone/>
              <a:defRPr sz="409"/>
            </a:lvl2pPr>
            <a:lvl3pPr marL="311993" indent="0">
              <a:buNone/>
              <a:defRPr sz="341"/>
            </a:lvl3pPr>
            <a:lvl4pPr marL="467990" indent="0">
              <a:buNone/>
              <a:defRPr sz="307"/>
            </a:lvl4pPr>
            <a:lvl5pPr marL="623987" indent="0">
              <a:buNone/>
              <a:defRPr sz="307"/>
            </a:lvl5pPr>
            <a:lvl6pPr marL="779983" indent="0">
              <a:buNone/>
              <a:defRPr sz="307"/>
            </a:lvl6pPr>
            <a:lvl7pPr marL="935980" indent="0">
              <a:buNone/>
              <a:defRPr sz="307"/>
            </a:lvl7pPr>
            <a:lvl8pPr marL="1091976" indent="0">
              <a:buNone/>
              <a:defRPr sz="307"/>
            </a:lvl8pPr>
            <a:lvl9pPr marL="1247973" indent="0">
              <a:buNone/>
              <a:defRPr sz="30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4009" y="2109098"/>
            <a:ext cx="245239" cy="124582"/>
          </a:xfrm>
        </p:spPr>
        <p:txBody>
          <a:bodyPr/>
          <a:lstStyle/>
          <a:p>
            <a:fld id="{CA3EA1AB-F82F-448B-8767-60EC8E481A62}" type="datetimeFigureOut">
              <a:rPr lang="es-ES" smtClean="0"/>
              <a:t>11/06/2022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9318" y="2109098"/>
            <a:ext cx="1264691" cy="124582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738837" y="2109098"/>
            <a:ext cx="104166" cy="112341"/>
          </a:xfrm>
        </p:spPr>
        <p:txBody>
          <a:bodyPr/>
          <a:lstStyle/>
          <a:p>
            <a:fld id="{0EFE180D-3997-4711-8A43-3CAC98F47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9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9318" y="203364"/>
            <a:ext cx="2563812" cy="447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318" y="703186"/>
            <a:ext cx="2563811" cy="1378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36226" y="2108045"/>
            <a:ext cx="439436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3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A3EA1AB-F82F-448B-8767-60EC8E481A62}" type="datetimeFigureOut">
              <a:rPr lang="es-ES" smtClean="0"/>
              <a:t>11/06/2022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9318" y="2108045"/>
            <a:ext cx="1919627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3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02295" y="2108045"/>
            <a:ext cx="141130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3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EFE180D-3997-4711-8A43-3CAC98F472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4960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155997" rtl="0" eaLnBrk="1" latinLnBrk="0" hangingPunct="1">
        <a:spcBef>
          <a:spcPct val="0"/>
        </a:spcBef>
        <a:buNone/>
        <a:defRPr sz="955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97498" indent="-97498" algn="l" defTabSz="155997" rtl="0" eaLnBrk="1" latinLnBrk="0" hangingPunct="1">
        <a:spcBef>
          <a:spcPct val="20000"/>
        </a:spcBef>
        <a:spcAft>
          <a:spcPts val="205"/>
        </a:spcAft>
        <a:buClr>
          <a:schemeClr val="tx1"/>
        </a:buClr>
        <a:buSzPct val="130000"/>
        <a:buFont typeface="Arial"/>
        <a:buChar char="•"/>
        <a:defRPr sz="614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253495" indent="-97498" algn="l" defTabSz="155997" rtl="0" eaLnBrk="1" latinLnBrk="0" hangingPunct="1">
        <a:spcBef>
          <a:spcPct val="20000"/>
        </a:spcBef>
        <a:spcAft>
          <a:spcPts val="205"/>
        </a:spcAft>
        <a:buClr>
          <a:schemeClr val="tx1"/>
        </a:buClr>
        <a:buSzPct val="130000"/>
        <a:buFont typeface="Arial"/>
        <a:buChar char="•"/>
        <a:defRPr sz="546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409491" indent="-97498" algn="l" defTabSz="155997" rtl="0" eaLnBrk="1" latinLnBrk="0" hangingPunct="1">
        <a:spcBef>
          <a:spcPct val="20000"/>
        </a:spcBef>
        <a:spcAft>
          <a:spcPts val="205"/>
        </a:spcAft>
        <a:buClr>
          <a:schemeClr val="tx1"/>
        </a:buClr>
        <a:buSzPct val="130000"/>
        <a:buFont typeface="Arial"/>
        <a:buChar char="•"/>
        <a:defRPr sz="478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526489" indent="-58499" algn="l" defTabSz="155997" rtl="0" eaLnBrk="1" latinLnBrk="0" hangingPunct="1">
        <a:spcBef>
          <a:spcPct val="20000"/>
        </a:spcBef>
        <a:spcAft>
          <a:spcPts val="205"/>
        </a:spcAft>
        <a:buClr>
          <a:schemeClr val="tx1"/>
        </a:buClr>
        <a:buSzPct val="130000"/>
        <a:buFont typeface="Arial"/>
        <a:buChar char="•"/>
        <a:defRPr sz="478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682485" indent="-58499" algn="l" defTabSz="155997" rtl="0" eaLnBrk="1" latinLnBrk="0" hangingPunct="1">
        <a:spcBef>
          <a:spcPct val="20000"/>
        </a:spcBef>
        <a:spcAft>
          <a:spcPts val="205"/>
        </a:spcAft>
        <a:buClr>
          <a:schemeClr val="tx1"/>
        </a:buClr>
        <a:buSzPct val="130000"/>
        <a:buFont typeface="Arial"/>
        <a:buChar char="•"/>
        <a:defRPr sz="409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857982" indent="-77998" algn="l" defTabSz="155997" rtl="0" eaLnBrk="1" latinLnBrk="0" hangingPunct="1">
        <a:spcBef>
          <a:spcPct val="20000"/>
        </a:spcBef>
        <a:spcAft>
          <a:spcPts val="205"/>
        </a:spcAft>
        <a:buClr>
          <a:schemeClr val="tx1"/>
        </a:buClr>
        <a:buSzPct val="130000"/>
        <a:buFont typeface="Arial"/>
        <a:buChar char="•"/>
        <a:defRPr sz="37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1013978" indent="-77998" algn="l" defTabSz="155997" rtl="0" eaLnBrk="1" latinLnBrk="0" hangingPunct="1">
        <a:spcBef>
          <a:spcPct val="20000"/>
        </a:spcBef>
        <a:spcAft>
          <a:spcPts val="205"/>
        </a:spcAft>
        <a:buClr>
          <a:schemeClr val="tx1"/>
        </a:buClr>
        <a:buSzPct val="130000"/>
        <a:buFont typeface="Arial"/>
        <a:buChar char="•"/>
        <a:defRPr sz="37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1169975" indent="-77998" algn="l" defTabSz="155997" rtl="0" eaLnBrk="1" latinLnBrk="0" hangingPunct="1">
        <a:spcBef>
          <a:spcPct val="20000"/>
        </a:spcBef>
        <a:spcAft>
          <a:spcPts val="205"/>
        </a:spcAft>
        <a:buClr>
          <a:schemeClr val="tx1"/>
        </a:buClr>
        <a:buSzPct val="130000"/>
        <a:buFont typeface="Arial"/>
        <a:buChar char="•"/>
        <a:defRPr sz="37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1325971" indent="-77998" algn="l" defTabSz="155997" rtl="0" eaLnBrk="1" latinLnBrk="0" hangingPunct="1">
        <a:spcBef>
          <a:spcPct val="20000"/>
        </a:spcBef>
        <a:spcAft>
          <a:spcPts val="205"/>
        </a:spcAft>
        <a:buClr>
          <a:schemeClr val="tx1"/>
        </a:buClr>
        <a:buSzPct val="100000"/>
        <a:buFont typeface="Arial"/>
        <a:buChar char="•"/>
        <a:defRPr sz="37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997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1pPr>
      <a:lvl2pPr marL="155997" algn="l" defTabSz="155997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2pPr>
      <a:lvl3pPr marL="311993" algn="l" defTabSz="155997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3pPr>
      <a:lvl4pPr marL="467990" algn="l" defTabSz="155997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623987" algn="l" defTabSz="155997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779983" algn="l" defTabSz="155997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935980" algn="l" defTabSz="155997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091976" algn="l" defTabSz="155997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247973" algn="l" defTabSz="155997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chart" Target="../charts/chart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7D8C1FC-9FC4-C760-9D85-48FA80ED1568}"/>
              </a:ext>
            </a:extLst>
          </p:cNvPr>
          <p:cNvSpPr txBox="1"/>
          <p:nvPr/>
        </p:nvSpPr>
        <p:spPr>
          <a:xfrm>
            <a:off x="868317" y="581890"/>
            <a:ext cx="1384389" cy="96949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100" b="1" dirty="0"/>
              <a:t>LOGIN</a:t>
            </a:r>
            <a:endParaRPr lang="es-ES" sz="800" b="1" dirty="0"/>
          </a:p>
          <a:p>
            <a:pPr algn="ctr"/>
            <a:endParaRPr lang="es-ES" sz="800" dirty="0"/>
          </a:p>
          <a:p>
            <a:r>
              <a:rPr lang="es-ES" sz="400" b="1" dirty="0"/>
              <a:t>        USUARIO</a:t>
            </a:r>
          </a:p>
          <a:p>
            <a:endParaRPr lang="es-ES" sz="400" b="1" dirty="0"/>
          </a:p>
          <a:p>
            <a:endParaRPr lang="es-ES" sz="400" b="1" dirty="0"/>
          </a:p>
          <a:p>
            <a:r>
              <a:rPr lang="es-ES" sz="400" b="1" dirty="0"/>
              <a:t>CONTRASEÑA</a:t>
            </a:r>
          </a:p>
          <a:p>
            <a:endParaRPr lang="es-ES" sz="400" b="1" dirty="0"/>
          </a:p>
          <a:p>
            <a:endParaRPr lang="es-ES" sz="400" b="1" dirty="0">
              <a:solidFill>
                <a:schemeClr val="tx1"/>
              </a:solidFill>
            </a:endParaRPr>
          </a:p>
          <a:p>
            <a:pPr algn="ctr"/>
            <a:r>
              <a:rPr lang="es-ES" sz="600" b="1" dirty="0">
                <a:solidFill>
                  <a:schemeClr val="tx1"/>
                </a:solidFill>
              </a:rPr>
              <a:t>INICIAR SESIÓN</a:t>
            </a:r>
          </a:p>
          <a:p>
            <a:pPr algn="ctr"/>
            <a:endParaRPr lang="es-ES" sz="400" b="1" dirty="0"/>
          </a:p>
          <a:p>
            <a:pPr algn="ctr"/>
            <a:r>
              <a:rPr lang="es-ES" sz="400" b="1" dirty="0"/>
              <a:t>Crear cuenta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825854F-B6E7-7FC5-5FDD-A63178039FB2}"/>
              </a:ext>
            </a:extLst>
          </p:cNvPr>
          <p:cNvSpPr/>
          <p:nvPr/>
        </p:nvSpPr>
        <p:spPr>
          <a:xfrm>
            <a:off x="1317248" y="908006"/>
            <a:ext cx="792906" cy="54352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9F869B5-FCF4-4C2A-885A-F9A9D765C22F}"/>
              </a:ext>
            </a:extLst>
          </p:cNvPr>
          <p:cNvSpPr/>
          <p:nvPr/>
        </p:nvSpPr>
        <p:spPr>
          <a:xfrm>
            <a:off x="1316182" y="1095565"/>
            <a:ext cx="792906" cy="54352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252CB21-759C-4040-15B2-D74D7995FE17}"/>
              </a:ext>
            </a:extLst>
          </p:cNvPr>
          <p:cNvSpPr/>
          <p:nvPr/>
        </p:nvSpPr>
        <p:spPr>
          <a:xfrm>
            <a:off x="1250382" y="1276730"/>
            <a:ext cx="620257" cy="9873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862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7D8C1FC-9FC4-C760-9D85-48FA80ED1568}"/>
              </a:ext>
            </a:extLst>
          </p:cNvPr>
          <p:cNvSpPr txBox="1"/>
          <p:nvPr/>
        </p:nvSpPr>
        <p:spPr>
          <a:xfrm>
            <a:off x="450806" y="246657"/>
            <a:ext cx="2308380" cy="196977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s-ES" sz="800" b="1" dirty="0"/>
          </a:p>
          <a:p>
            <a:pPr algn="ctr"/>
            <a:r>
              <a:rPr lang="es-ES" sz="800" b="1" dirty="0"/>
              <a:t>CREAR CUENTA</a:t>
            </a:r>
          </a:p>
          <a:p>
            <a:r>
              <a:rPr lang="es-ES" sz="400" b="1" dirty="0"/>
              <a:t>        </a:t>
            </a:r>
          </a:p>
          <a:p>
            <a:endParaRPr lang="es-ES" sz="400" b="1" dirty="0"/>
          </a:p>
          <a:p>
            <a:endParaRPr lang="es-ES" sz="400" b="1" dirty="0"/>
          </a:p>
          <a:p>
            <a:r>
              <a:rPr lang="es-ES" sz="400" b="1" dirty="0"/>
              <a:t>	NOMBRE </a:t>
            </a:r>
          </a:p>
          <a:p>
            <a:endParaRPr lang="es-ES" sz="400" b="1" dirty="0"/>
          </a:p>
          <a:p>
            <a:endParaRPr lang="es-ES" sz="400" b="1" dirty="0"/>
          </a:p>
          <a:p>
            <a:r>
              <a:rPr lang="es-ES" sz="400" b="1" dirty="0"/>
              <a:t>	APELLIDOS</a:t>
            </a:r>
          </a:p>
          <a:p>
            <a:endParaRPr lang="es-ES" sz="400" b="1" dirty="0"/>
          </a:p>
          <a:p>
            <a:endParaRPr lang="es-ES" sz="400" b="1" dirty="0"/>
          </a:p>
          <a:p>
            <a:r>
              <a:rPr lang="es-ES" sz="400" b="1" dirty="0"/>
              <a:t>	SELECCIÓN</a:t>
            </a:r>
          </a:p>
          <a:p>
            <a:endParaRPr lang="es-ES" sz="400" b="1" dirty="0"/>
          </a:p>
          <a:p>
            <a:endParaRPr lang="es-ES" sz="400" b="1" dirty="0"/>
          </a:p>
          <a:p>
            <a:r>
              <a:rPr lang="es-ES" sz="400" b="1" dirty="0"/>
              <a:t>	EMAIL</a:t>
            </a:r>
          </a:p>
          <a:p>
            <a:endParaRPr lang="es-ES" sz="400" b="1" dirty="0"/>
          </a:p>
          <a:p>
            <a:endParaRPr lang="es-ES" sz="400" b="1" dirty="0"/>
          </a:p>
          <a:p>
            <a:r>
              <a:rPr lang="es-ES" sz="400" b="1" dirty="0"/>
              <a:t>	USUARIO</a:t>
            </a:r>
          </a:p>
          <a:p>
            <a:endParaRPr lang="es-ES" sz="400" b="1" dirty="0"/>
          </a:p>
          <a:p>
            <a:endParaRPr lang="es-ES" sz="400" b="1" dirty="0"/>
          </a:p>
          <a:p>
            <a:r>
              <a:rPr lang="es-ES" sz="400" b="1" dirty="0"/>
              <a:t>	CONTRASEÑA</a:t>
            </a:r>
          </a:p>
          <a:p>
            <a:endParaRPr lang="es-ES" sz="400" b="1" dirty="0"/>
          </a:p>
          <a:p>
            <a:endParaRPr lang="es-ES" sz="400" b="1" dirty="0"/>
          </a:p>
          <a:p>
            <a:endParaRPr lang="es-ES" sz="400" b="1" dirty="0"/>
          </a:p>
          <a:p>
            <a:pPr algn="r"/>
            <a:endParaRPr lang="es-ES" sz="400" b="1" dirty="0">
              <a:solidFill>
                <a:schemeClr val="tx1"/>
              </a:solidFill>
            </a:endParaRPr>
          </a:p>
          <a:p>
            <a:pPr algn="ctr"/>
            <a:r>
              <a:rPr lang="es-ES" sz="600" b="1" dirty="0">
                <a:solidFill>
                  <a:schemeClr val="tx1"/>
                </a:solidFill>
              </a:rPr>
              <a:t>			CREAR</a:t>
            </a:r>
          </a:p>
          <a:p>
            <a:pPr algn="ctr"/>
            <a:endParaRPr lang="es-ES" sz="400" b="1" dirty="0"/>
          </a:p>
          <a:p>
            <a:pPr algn="ctr"/>
            <a:endParaRPr lang="es-ES" sz="400" b="1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825854F-B6E7-7FC5-5FDD-A63178039FB2}"/>
              </a:ext>
            </a:extLst>
          </p:cNvPr>
          <p:cNvSpPr/>
          <p:nvPr/>
        </p:nvSpPr>
        <p:spPr>
          <a:xfrm>
            <a:off x="1015642" y="1730668"/>
            <a:ext cx="994332" cy="47011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252CB21-759C-4040-15B2-D74D7995FE17}"/>
              </a:ext>
            </a:extLst>
          </p:cNvPr>
          <p:cNvSpPr/>
          <p:nvPr/>
        </p:nvSpPr>
        <p:spPr>
          <a:xfrm>
            <a:off x="2154914" y="1928099"/>
            <a:ext cx="278157" cy="11811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39EB8CC-1701-5D41-E65E-F494F88CF329}"/>
              </a:ext>
            </a:extLst>
          </p:cNvPr>
          <p:cNvSpPr/>
          <p:nvPr/>
        </p:nvSpPr>
        <p:spPr>
          <a:xfrm>
            <a:off x="1015642" y="817669"/>
            <a:ext cx="994331" cy="47011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996DB93-9AD8-8A64-88B1-F8A2C1C535AD}"/>
              </a:ext>
            </a:extLst>
          </p:cNvPr>
          <p:cNvSpPr/>
          <p:nvPr/>
        </p:nvSpPr>
        <p:spPr>
          <a:xfrm>
            <a:off x="1015639" y="1001630"/>
            <a:ext cx="994331" cy="47011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76FF9B6-A333-7BC1-C109-0E3188435ADB}"/>
              </a:ext>
            </a:extLst>
          </p:cNvPr>
          <p:cNvSpPr/>
          <p:nvPr/>
        </p:nvSpPr>
        <p:spPr>
          <a:xfrm>
            <a:off x="1015638" y="1187211"/>
            <a:ext cx="994331" cy="47011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B2CEDD5-BC81-3F22-B9B4-69357CEC7E00}"/>
              </a:ext>
            </a:extLst>
          </p:cNvPr>
          <p:cNvSpPr/>
          <p:nvPr/>
        </p:nvSpPr>
        <p:spPr>
          <a:xfrm>
            <a:off x="1015637" y="1362350"/>
            <a:ext cx="994331" cy="47011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6877DB5-A4A8-9079-D48D-2FAF185F64FF}"/>
              </a:ext>
            </a:extLst>
          </p:cNvPr>
          <p:cNvSpPr/>
          <p:nvPr/>
        </p:nvSpPr>
        <p:spPr>
          <a:xfrm>
            <a:off x="1015636" y="1543176"/>
            <a:ext cx="994331" cy="47011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Bocadillo: rectángulo con esquinas redondeadas 2">
            <a:extLst>
              <a:ext uri="{FF2B5EF4-FFF2-40B4-BE49-F238E27FC236}">
                <a16:creationId xmlns:a16="http://schemas.microsoft.com/office/drawing/2014/main" id="{42F90280-B90E-92DA-8ED7-8518C44E86EC}"/>
              </a:ext>
            </a:extLst>
          </p:cNvPr>
          <p:cNvSpPr/>
          <p:nvPr/>
        </p:nvSpPr>
        <p:spPr>
          <a:xfrm>
            <a:off x="147071" y="447607"/>
            <a:ext cx="645835" cy="419739"/>
          </a:xfrm>
          <a:prstGeom prst="wedgeRoundRectCallout">
            <a:avLst>
              <a:gd name="adj1" fmla="val 77198"/>
              <a:gd name="adj2" fmla="val 10675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" b="1" dirty="0">
                <a:solidFill>
                  <a:schemeClr val="bg1"/>
                </a:solidFill>
              </a:rPr>
              <a:t>Importante para filtrar los datos a cargar por jugadores por país</a:t>
            </a:r>
          </a:p>
        </p:txBody>
      </p:sp>
    </p:spTree>
    <p:extLst>
      <p:ext uri="{BB962C8B-B14F-4D97-AF65-F5344CB8AC3E}">
        <p14:creationId xmlns:p14="http://schemas.microsoft.com/office/powerpoint/2010/main" val="141293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D6172F6-E208-E085-C887-0D27FD69ADE5}"/>
              </a:ext>
            </a:extLst>
          </p:cNvPr>
          <p:cNvSpPr/>
          <p:nvPr/>
        </p:nvSpPr>
        <p:spPr>
          <a:xfrm>
            <a:off x="0" y="0"/>
            <a:ext cx="684203" cy="2339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7B1D9F5-41EE-3F7C-255F-2B3AB19B9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8" y="61988"/>
            <a:ext cx="517124" cy="517124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8919A15-3368-C2C8-AB56-CC5981E08E37}"/>
              </a:ext>
            </a:extLst>
          </p:cNvPr>
          <p:cNvSpPr txBox="1"/>
          <p:nvPr/>
        </p:nvSpPr>
        <p:spPr>
          <a:xfrm>
            <a:off x="-22327" y="557748"/>
            <a:ext cx="77692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" b="1" dirty="0">
                <a:solidFill>
                  <a:schemeClr val="bg1"/>
                </a:solidFill>
              </a:rPr>
              <a:t>Alejandro Ruiz Aranda</a:t>
            </a:r>
          </a:p>
        </p:txBody>
      </p:sp>
      <p:pic>
        <p:nvPicPr>
          <p:cNvPr id="2054" name="Picture 6" descr="España - Iconos gratis de banderas">
            <a:extLst>
              <a:ext uri="{FF2B5EF4-FFF2-40B4-BE49-F238E27FC236}">
                <a16:creationId xmlns:a16="http://schemas.microsoft.com/office/drawing/2014/main" id="{F23A4ABF-F59D-8174-8647-B44D41D11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19" y="689339"/>
            <a:ext cx="83239" cy="8323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CD1289D-A11E-D624-C060-2F0ECDE8F226}"/>
              </a:ext>
            </a:extLst>
          </p:cNvPr>
          <p:cNvSpPr txBox="1"/>
          <p:nvPr/>
        </p:nvSpPr>
        <p:spPr>
          <a:xfrm>
            <a:off x="194515" y="738948"/>
            <a:ext cx="390058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" dirty="0">
                <a:solidFill>
                  <a:schemeClr val="bg1"/>
                </a:solidFill>
              </a:rPr>
              <a:t>SPAIN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6A07681-36FB-800C-3572-A58F49F5218C}"/>
              </a:ext>
            </a:extLst>
          </p:cNvPr>
          <p:cNvSpPr txBox="1"/>
          <p:nvPr/>
        </p:nvSpPr>
        <p:spPr>
          <a:xfrm>
            <a:off x="5448" y="878059"/>
            <a:ext cx="678755" cy="15388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" b="1" dirty="0"/>
              <a:t>CONVOCTARIAS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A2E2B27-28C6-74B7-0682-E7409856D57E}"/>
              </a:ext>
            </a:extLst>
          </p:cNvPr>
          <p:cNvSpPr txBox="1"/>
          <p:nvPr/>
        </p:nvSpPr>
        <p:spPr>
          <a:xfrm>
            <a:off x="5448" y="1147249"/>
            <a:ext cx="678755" cy="153888"/>
          </a:xfrm>
          <a:prstGeom prst="rect">
            <a:avLst/>
          </a:prstGeom>
          <a:solidFill>
            <a:schemeClr val="bg1"/>
          </a:solidFill>
          <a:ln w="28575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ES" sz="400" b="1" dirty="0"/>
              <a:t>PLANTILLA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65F383-C646-EF00-FE89-F6ECE3C22F24}"/>
              </a:ext>
            </a:extLst>
          </p:cNvPr>
          <p:cNvSpPr txBox="1"/>
          <p:nvPr/>
        </p:nvSpPr>
        <p:spPr>
          <a:xfrm>
            <a:off x="5448" y="1421035"/>
            <a:ext cx="678755" cy="153888"/>
          </a:xfrm>
          <a:prstGeom prst="rect">
            <a:avLst/>
          </a:prstGeom>
          <a:solidFill>
            <a:schemeClr val="bg1"/>
          </a:solidFill>
          <a:ln w="28575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ES" sz="400" b="1" dirty="0"/>
              <a:t>JUGADORES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B4D0EAE-53CC-3D04-76F1-48F2CD8B8DC8}"/>
              </a:ext>
            </a:extLst>
          </p:cNvPr>
          <p:cNvSpPr txBox="1"/>
          <p:nvPr/>
        </p:nvSpPr>
        <p:spPr>
          <a:xfrm>
            <a:off x="5448" y="1690327"/>
            <a:ext cx="678755" cy="153888"/>
          </a:xfrm>
          <a:prstGeom prst="rect">
            <a:avLst/>
          </a:prstGeom>
          <a:solidFill>
            <a:schemeClr val="bg1"/>
          </a:solidFill>
          <a:ln w="28575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ES" sz="400" b="1" dirty="0"/>
              <a:t>CONVOCTARIAS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CD7D159-56DD-5CDB-0617-BEE5EE14514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161" y="2142393"/>
            <a:ext cx="134825" cy="134825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16E57B4-3E0F-59B9-7060-2B9F90190C4C}"/>
              </a:ext>
            </a:extLst>
          </p:cNvPr>
          <p:cNvSpPr txBox="1"/>
          <p:nvPr/>
        </p:nvSpPr>
        <p:spPr>
          <a:xfrm>
            <a:off x="1154421" y="337406"/>
            <a:ext cx="684000" cy="18466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600" b="1" dirty="0">
                <a:solidFill>
                  <a:schemeClr val="bg1"/>
                </a:solidFill>
              </a:rPr>
              <a:t>ACTUAL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B138BF6-50CE-5B7B-CFD0-957E3B824F38}"/>
              </a:ext>
            </a:extLst>
          </p:cNvPr>
          <p:cNvSpPr txBox="1"/>
          <p:nvPr/>
        </p:nvSpPr>
        <p:spPr>
          <a:xfrm>
            <a:off x="1843903" y="334652"/>
            <a:ext cx="684203" cy="1846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600" b="1" dirty="0">
                <a:solidFill>
                  <a:schemeClr val="bg1"/>
                </a:solidFill>
              </a:rPr>
              <a:t>ANTERIORES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B223192-071B-7076-BA7F-1287DE6F5C76}"/>
              </a:ext>
            </a:extLst>
          </p:cNvPr>
          <p:cNvSpPr txBox="1"/>
          <p:nvPr/>
        </p:nvSpPr>
        <p:spPr>
          <a:xfrm>
            <a:off x="5448" y="1144094"/>
            <a:ext cx="678755" cy="153888"/>
          </a:xfrm>
          <a:prstGeom prst="rect">
            <a:avLst/>
          </a:prstGeom>
          <a:solidFill>
            <a:schemeClr val="bg1"/>
          </a:solidFill>
          <a:ln w="28575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ES" sz="400" b="1" dirty="0"/>
              <a:t>PLANTILLA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E7904A6-8CC9-0173-2688-7BB227EAB3DD}"/>
              </a:ext>
            </a:extLst>
          </p:cNvPr>
          <p:cNvSpPr txBox="1"/>
          <p:nvPr/>
        </p:nvSpPr>
        <p:spPr>
          <a:xfrm>
            <a:off x="5448" y="1417880"/>
            <a:ext cx="678755" cy="153888"/>
          </a:xfrm>
          <a:prstGeom prst="rect">
            <a:avLst/>
          </a:prstGeom>
          <a:solidFill>
            <a:schemeClr val="bg1"/>
          </a:solidFill>
          <a:ln w="28575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ES" sz="400" b="1" dirty="0"/>
              <a:t>JUGADORES</a:t>
            </a:r>
          </a:p>
        </p:txBody>
      </p:sp>
      <p:graphicFrame>
        <p:nvGraphicFramePr>
          <p:cNvPr id="17" name="Tabla 17">
            <a:extLst>
              <a:ext uri="{FF2B5EF4-FFF2-40B4-BE49-F238E27FC236}">
                <a16:creationId xmlns:a16="http://schemas.microsoft.com/office/drawing/2014/main" id="{79368AA9-A2DE-1FFC-17D7-D34CCF795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18644"/>
              </p:ext>
            </p:extLst>
          </p:nvPr>
        </p:nvGraphicFramePr>
        <p:xfrm>
          <a:off x="950729" y="803743"/>
          <a:ext cx="197578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876">
                  <a:extLst>
                    <a:ext uri="{9D8B030D-6E8A-4147-A177-3AD203B41FA5}">
                      <a16:colId xmlns:a16="http://schemas.microsoft.com/office/drawing/2014/main" val="243485898"/>
                    </a:ext>
                  </a:extLst>
                </a:gridCol>
                <a:gridCol w="660092">
                  <a:extLst>
                    <a:ext uri="{9D8B030D-6E8A-4147-A177-3AD203B41FA5}">
                      <a16:colId xmlns:a16="http://schemas.microsoft.com/office/drawing/2014/main" val="1560517770"/>
                    </a:ext>
                  </a:extLst>
                </a:gridCol>
                <a:gridCol w="685813">
                  <a:extLst>
                    <a:ext uri="{9D8B030D-6E8A-4147-A177-3AD203B41FA5}">
                      <a16:colId xmlns:a16="http://schemas.microsoft.com/office/drawing/2014/main" val="2383320479"/>
                    </a:ext>
                  </a:extLst>
                </a:gridCol>
              </a:tblGrid>
              <a:tr h="135878">
                <a:tc>
                  <a:txBody>
                    <a:bodyPr/>
                    <a:lstStyle/>
                    <a:p>
                      <a:r>
                        <a:rPr lang="es-ES" sz="400" dirty="0"/>
                        <a:t>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400" dirty="0"/>
                        <a:t>COMPETICIÓN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400" dirty="0"/>
                        <a:t>ENTRENADOR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436068"/>
                  </a:ext>
                </a:extLst>
              </a:tr>
              <a:tr h="190229">
                <a:tc>
                  <a:txBody>
                    <a:bodyPr/>
                    <a:lstStyle/>
                    <a:p>
                      <a:r>
                        <a:rPr lang="es-ES" sz="400" dirty="0"/>
                        <a:t>10-05-22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s-ES" sz="400" dirty="0"/>
                        <a:t>UEFA NATIONS LEAGUE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s-ES" sz="400" dirty="0"/>
                        <a:t>LUIS ENRIQUE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182422127"/>
                  </a:ext>
                </a:extLst>
              </a:tr>
              <a:tr h="190229">
                <a:tc>
                  <a:txBody>
                    <a:bodyPr/>
                    <a:lstStyle/>
                    <a:p>
                      <a:r>
                        <a:rPr lang="es-ES" sz="400" dirty="0"/>
                        <a:t>10-02-21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400" dirty="0"/>
                        <a:t>CLASIFICICACIONMUNDIAL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400" dirty="0"/>
                        <a:t>LUIS ENRIQUE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94904"/>
                  </a:ext>
                </a:extLst>
              </a:tr>
              <a:tr h="190229">
                <a:tc>
                  <a:txBody>
                    <a:bodyPr/>
                    <a:lstStyle/>
                    <a:p>
                      <a:r>
                        <a:rPr lang="es-ES" sz="400" dirty="0"/>
                        <a:t>09-09-20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s-ES" sz="400" dirty="0"/>
                        <a:t>AMISTOSOS DE PREAPARACIÓN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s-ES" sz="400" dirty="0"/>
                        <a:t>LUIS ENRIQUE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803376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41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D6172F6-E208-E085-C887-0D27FD69ADE5}"/>
              </a:ext>
            </a:extLst>
          </p:cNvPr>
          <p:cNvSpPr/>
          <p:nvPr/>
        </p:nvSpPr>
        <p:spPr>
          <a:xfrm>
            <a:off x="0" y="0"/>
            <a:ext cx="684203" cy="2339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7B1D9F5-41EE-3F7C-255F-2B3AB19B9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8" y="61988"/>
            <a:ext cx="517124" cy="517124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8919A15-3368-C2C8-AB56-CC5981E08E37}"/>
              </a:ext>
            </a:extLst>
          </p:cNvPr>
          <p:cNvSpPr txBox="1"/>
          <p:nvPr/>
        </p:nvSpPr>
        <p:spPr>
          <a:xfrm>
            <a:off x="-22327" y="557748"/>
            <a:ext cx="77692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" b="1" dirty="0">
                <a:solidFill>
                  <a:schemeClr val="bg1"/>
                </a:solidFill>
              </a:rPr>
              <a:t>Alejandro Ruiz Aranda</a:t>
            </a:r>
          </a:p>
        </p:txBody>
      </p:sp>
      <p:pic>
        <p:nvPicPr>
          <p:cNvPr id="2054" name="Picture 6" descr="España - Iconos gratis de banderas">
            <a:extLst>
              <a:ext uri="{FF2B5EF4-FFF2-40B4-BE49-F238E27FC236}">
                <a16:creationId xmlns:a16="http://schemas.microsoft.com/office/drawing/2014/main" id="{F23A4ABF-F59D-8174-8647-B44D41D11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19" y="689339"/>
            <a:ext cx="83239" cy="8323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CD1289D-A11E-D624-C060-2F0ECDE8F226}"/>
              </a:ext>
            </a:extLst>
          </p:cNvPr>
          <p:cNvSpPr txBox="1"/>
          <p:nvPr/>
        </p:nvSpPr>
        <p:spPr>
          <a:xfrm>
            <a:off x="194515" y="738948"/>
            <a:ext cx="390058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" dirty="0">
                <a:solidFill>
                  <a:schemeClr val="bg1"/>
                </a:solidFill>
              </a:rPr>
              <a:t>SPAIN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6A07681-36FB-800C-3572-A58F49F5218C}"/>
              </a:ext>
            </a:extLst>
          </p:cNvPr>
          <p:cNvSpPr txBox="1"/>
          <p:nvPr/>
        </p:nvSpPr>
        <p:spPr>
          <a:xfrm>
            <a:off x="5448" y="878059"/>
            <a:ext cx="678755" cy="15388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" b="1" dirty="0"/>
              <a:t>CONVOCTARIAS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A2E2B27-28C6-74B7-0682-E7409856D57E}"/>
              </a:ext>
            </a:extLst>
          </p:cNvPr>
          <p:cNvSpPr txBox="1"/>
          <p:nvPr/>
        </p:nvSpPr>
        <p:spPr>
          <a:xfrm>
            <a:off x="5448" y="1147249"/>
            <a:ext cx="678755" cy="153888"/>
          </a:xfrm>
          <a:prstGeom prst="rect">
            <a:avLst/>
          </a:prstGeom>
          <a:solidFill>
            <a:schemeClr val="bg1"/>
          </a:solidFill>
          <a:ln w="28575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ES" sz="400" b="1" dirty="0"/>
              <a:t>PLANTILLA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65F383-C646-EF00-FE89-F6ECE3C22F24}"/>
              </a:ext>
            </a:extLst>
          </p:cNvPr>
          <p:cNvSpPr txBox="1"/>
          <p:nvPr/>
        </p:nvSpPr>
        <p:spPr>
          <a:xfrm>
            <a:off x="5448" y="1421035"/>
            <a:ext cx="678755" cy="153888"/>
          </a:xfrm>
          <a:prstGeom prst="rect">
            <a:avLst/>
          </a:prstGeom>
          <a:solidFill>
            <a:schemeClr val="bg1"/>
          </a:solidFill>
          <a:ln w="28575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ES" sz="400" b="1" dirty="0"/>
              <a:t>JUGADORES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B4D0EAE-53CC-3D04-76F1-48F2CD8B8DC8}"/>
              </a:ext>
            </a:extLst>
          </p:cNvPr>
          <p:cNvSpPr txBox="1"/>
          <p:nvPr/>
        </p:nvSpPr>
        <p:spPr>
          <a:xfrm>
            <a:off x="5448" y="1690327"/>
            <a:ext cx="678755" cy="153888"/>
          </a:xfrm>
          <a:prstGeom prst="rect">
            <a:avLst/>
          </a:prstGeom>
          <a:solidFill>
            <a:schemeClr val="bg1"/>
          </a:solidFill>
          <a:ln w="28575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ES" sz="400" b="1" dirty="0"/>
              <a:t>CONVOCTARIAS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CD7D159-56DD-5CDB-0617-BEE5EE14514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161" y="2142393"/>
            <a:ext cx="134825" cy="134825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16E57B4-3E0F-59B9-7060-2B9F90190C4C}"/>
              </a:ext>
            </a:extLst>
          </p:cNvPr>
          <p:cNvSpPr txBox="1"/>
          <p:nvPr/>
        </p:nvSpPr>
        <p:spPr>
          <a:xfrm>
            <a:off x="2180204" y="438609"/>
            <a:ext cx="684000" cy="18466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600" b="1" dirty="0">
                <a:solidFill>
                  <a:schemeClr val="bg1"/>
                </a:solidFill>
              </a:rPr>
              <a:t>ESTADISTICAS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B138BF6-50CE-5B7B-CFD0-957E3B824F38}"/>
              </a:ext>
            </a:extLst>
          </p:cNvPr>
          <p:cNvSpPr txBox="1"/>
          <p:nvPr/>
        </p:nvSpPr>
        <p:spPr>
          <a:xfrm>
            <a:off x="921955" y="438609"/>
            <a:ext cx="1090888" cy="1846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600" b="1" dirty="0">
                <a:solidFill>
                  <a:schemeClr val="bg1"/>
                </a:solidFill>
              </a:rPr>
              <a:t>UEFA NATIONS LEAGUE</a:t>
            </a:r>
          </a:p>
        </p:txBody>
      </p:sp>
      <p:graphicFrame>
        <p:nvGraphicFramePr>
          <p:cNvPr id="17" name="Tabla 17">
            <a:extLst>
              <a:ext uri="{FF2B5EF4-FFF2-40B4-BE49-F238E27FC236}">
                <a16:creationId xmlns:a16="http://schemas.microsoft.com/office/drawing/2014/main" id="{79368AA9-A2DE-1FFC-17D7-D34CCF795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695317"/>
              </p:ext>
            </p:extLst>
          </p:nvPr>
        </p:nvGraphicFramePr>
        <p:xfrm>
          <a:off x="921955" y="738948"/>
          <a:ext cx="197578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56">
                  <a:extLst>
                    <a:ext uri="{9D8B030D-6E8A-4147-A177-3AD203B41FA5}">
                      <a16:colId xmlns:a16="http://schemas.microsoft.com/office/drawing/2014/main" val="24348589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60517770"/>
                    </a:ext>
                  </a:extLst>
                </a:gridCol>
                <a:gridCol w="501961">
                  <a:extLst>
                    <a:ext uri="{9D8B030D-6E8A-4147-A177-3AD203B41FA5}">
                      <a16:colId xmlns:a16="http://schemas.microsoft.com/office/drawing/2014/main" val="2383320479"/>
                    </a:ext>
                  </a:extLst>
                </a:gridCol>
                <a:gridCol w="319721">
                  <a:extLst>
                    <a:ext uri="{9D8B030D-6E8A-4147-A177-3AD203B41FA5}">
                      <a16:colId xmlns:a16="http://schemas.microsoft.com/office/drawing/2014/main" val="563406768"/>
                    </a:ext>
                  </a:extLst>
                </a:gridCol>
                <a:gridCol w="260045">
                  <a:extLst>
                    <a:ext uri="{9D8B030D-6E8A-4147-A177-3AD203B41FA5}">
                      <a16:colId xmlns:a16="http://schemas.microsoft.com/office/drawing/2014/main" val="3936632500"/>
                    </a:ext>
                  </a:extLst>
                </a:gridCol>
              </a:tblGrid>
              <a:tr h="135878">
                <a:tc>
                  <a:txBody>
                    <a:bodyPr/>
                    <a:lstStyle/>
                    <a:p>
                      <a:r>
                        <a:rPr lang="es-ES" sz="400" dirty="0"/>
                        <a:t>JUGADOR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400" dirty="0"/>
                        <a:t>POSICIÓN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400" dirty="0"/>
                        <a:t>EQUIPO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400" dirty="0"/>
                        <a:t>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4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436068"/>
                  </a:ext>
                </a:extLst>
              </a:tr>
              <a:tr h="190229">
                <a:tc>
                  <a:txBody>
                    <a:bodyPr/>
                    <a:lstStyle/>
                    <a:p>
                      <a:r>
                        <a:rPr lang="es-ES" sz="400" dirty="0"/>
                        <a:t>Ferrán Torres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400" dirty="0"/>
                        <a:t>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400" dirty="0"/>
                        <a:t>FC.BARCELONA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4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22127"/>
                  </a:ext>
                </a:extLst>
              </a:tr>
              <a:tr h="190229">
                <a:tc>
                  <a:txBody>
                    <a:bodyPr/>
                    <a:lstStyle/>
                    <a:p>
                      <a:r>
                        <a:rPr lang="es-ES" sz="400" dirty="0"/>
                        <a:t>Pau Torres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400" dirty="0"/>
                        <a:t>DFC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400" dirty="0"/>
                        <a:t>VILLAREAL C.F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94904"/>
                  </a:ext>
                </a:extLst>
              </a:tr>
              <a:tr h="190229">
                <a:tc>
                  <a:txBody>
                    <a:bodyPr/>
                    <a:lstStyle/>
                    <a:p>
                      <a:r>
                        <a:rPr lang="es-ES" sz="400" dirty="0"/>
                        <a:t>Unai Simón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400" dirty="0"/>
                        <a:t>POR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400" dirty="0"/>
                        <a:t>ATHLETIC CLUB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4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376726"/>
                  </a:ext>
                </a:extLst>
              </a:tr>
              <a:tr h="190229">
                <a:tc>
                  <a:txBody>
                    <a:bodyPr/>
                    <a:lstStyle/>
                    <a:p>
                      <a:r>
                        <a:rPr lang="es-ES" sz="400" dirty="0" err="1"/>
                        <a:t>Ansu</a:t>
                      </a:r>
                      <a:r>
                        <a:rPr lang="es-ES" sz="400" dirty="0"/>
                        <a:t> </a:t>
                      </a:r>
                      <a:r>
                        <a:rPr lang="es-ES" sz="400" dirty="0" err="1"/>
                        <a:t>Fatu</a:t>
                      </a:r>
                      <a:endParaRPr lang="es-E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400" dirty="0"/>
                        <a:t>MCI - 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400" dirty="0"/>
                        <a:t>FC.BARCELONA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809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66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D6172F6-E208-E085-C887-0D27FD69ADE5}"/>
              </a:ext>
            </a:extLst>
          </p:cNvPr>
          <p:cNvSpPr/>
          <p:nvPr/>
        </p:nvSpPr>
        <p:spPr>
          <a:xfrm>
            <a:off x="0" y="0"/>
            <a:ext cx="684203" cy="2339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7B1D9F5-41EE-3F7C-255F-2B3AB19B9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8" y="61988"/>
            <a:ext cx="517124" cy="517124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8919A15-3368-C2C8-AB56-CC5981E08E37}"/>
              </a:ext>
            </a:extLst>
          </p:cNvPr>
          <p:cNvSpPr txBox="1"/>
          <p:nvPr/>
        </p:nvSpPr>
        <p:spPr>
          <a:xfrm>
            <a:off x="-22327" y="557748"/>
            <a:ext cx="77692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" b="1" dirty="0">
                <a:solidFill>
                  <a:schemeClr val="bg1"/>
                </a:solidFill>
              </a:rPr>
              <a:t>Alejandro Ruiz Aranda</a:t>
            </a:r>
          </a:p>
        </p:txBody>
      </p:sp>
      <p:pic>
        <p:nvPicPr>
          <p:cNvPr id="2054" name="Picture 6" descr="España - Iconos gratis de banderas">
            <a:extLst>
              <a:ext uri="{FF2B5EF4-FFF2-40B4-BE49-F238E27FC236}">
                <a16:creationId xmlns:a16="http://schemas.microsoft.com/office/drawing/2014/main" id="{F23A4ABF-F59D-8174-8647-B44D41D11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19" y="689339"/>
            <a:ext cx="83239" cy="8323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CD1289D-A11E-D624-C060-2F0ECDE8F226}"/>
              </a:ext>
            </a:extLst>
          </p:cNvPr>
          <p:cNvSpPr txBox="1"/>
          <p:nvPr/>
        </p:nvSpPr>
        <p:spPr>
          <a:xfrm>
            <a:off x="194515" y="738948"/>
            <a:ext cx="390058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" dirty="0">
                <a:solidFill>
                  <a:schemeClr val="bg1"/>
                </a:solidFill>
              </a:rPr>
              <a:t>SPAIN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6A07681-36FB-800C-3572-A58F49F5218C}"/>
              </a:ext>
            </a:extLst>
          </p:cNvPr>
          <p:cNvSpPr txBox="1"/>
          <p:nvPr/>
        </p:nvSpPr>
        <p:spPr>
          <a:xfrm>
            <a:off x="5448" y="878059"/>
            <a:ext cx="678755" cy="15388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" b="1" dirty="0"/>
              <a:t>CONVOCTARIAS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A2E2B27-28C6-74B7-0682-E7409856D57E}"/>
              </a:ext>
            </a:extLst>
          </p:cNvPr>
          <p:cNvSpPr txBox="1"/>
          <p:nvPr/>
        </p:nvSpPr>
        <p:spPr>
          <a:xfrm>
            <a:off x="5448" y="1147249"/>
            <a:ext cx="678755" cy="153888"/>
          </a:xfrm>
          <a:prstGeom prst="rect">
            <a:avLst/>
          </a:prstGeom>
          <a:solidFill>
            <a:schemeClr val="bg1"/>
          </a:solidFill>
          <a:ln w="28575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ES" sz="400" b="1" dirty="0"/>
              <a:t>PLANTILLA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65F383-C646-EF00-FE89-F6ECE3C22F24}"/>
              </a:ext>
            </a:extLst>
          </p:cNvPr>
          <p:cNvSpPr txBox="1"/>
          <p:nvPr/>
        </p:nvSpPr>
        <p:spPr>
          <a:xfrm>
            <a:off x="5448" y="1421035"/>
            <a:ext cx="678755" cy="153888"/>
          </a:xfrm>
          <a:prstGeom prst="rect">
            <a:avLst/>
          </a:prstGeom>
          <a:solidFill>
            <a:schemeClr val="bg1"/>
          </a:solidFill>
          <a:ln w="28575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ES" sz="400" b="1" dirty="0"/>
              <a:t>JUGADORES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B4D0EAE-53CC-3D04-76F1-48F2CD8B8DC8}"/>
              </a:ext>
            </a:extLst>
          </p:cNvPr>
          <p:cNvSpPr txBox="1"/>
          <p:nvPr/>
        </p:nvSpPr>
        <p:spPr>
          <a:xfrm>
            <a:off x="5448" y="1690327"/>
            <a:ext cx="678755" cy="153888"/>
          </a:xfrm>
          <a:prstGeom prst="rect">
            <a:avLst/>
          </a:prstGeom>
          <a:solidFill>
            <a:schemeClr val="bg1"/>
          </a:solidFill>
          <a:ln w="28575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ES" sz="400" b="1" dirty="0"/>
              <a:t>SENTIMIENTO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CD7D159-56DD-5CDB-0617-BEE5EE14514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161" y="2142393"/>
            <a:ext cx="134825" cy="134825"/>
          </a:xfrm>
          <a:prstGeom prst="rect">
            <a:avLst/>
          </a:prstGeom>
        </p:spPr>
      </p:pic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0334E084-C413-E80A-F99B-2D9E9A1E9D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6280365"/>
              </p:ext>
            </p:extLst>
          </p:nvPr>
        </p:nvGraphicFramePr>
        <p:xfrm>
          <a:off x="706530" y="857210"/>
          <a:ext cx="2242307" cy="1369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B51F3908-C99B-317F-DA04-CB2520BB80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9907478"/>
              </p:ext>
            </p:extLst>
          </p:nvPr>
        </p:nvGraphicFramePr>
        <p:xfrm>
          <a:off x="1983606" y="-26815"/>
          <a:ext cx="1240515" cy="904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B3016E4A-2F67-E6E3-9486-AF9AE841674D}"/>
              </a:ext>
            </a:extLst>
          </p:cNvPr>
          <p:cNvSpPr txBox="1"/>
          <p:nvPr/>
        </p:nvSpPr>
        <p:spPr>
          <a:xfrm>
            <a:off x="843237" y="215728"/>
            <a:ext cx="1188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s-ES" sz="400" b="1" dirty="0"/>
              <a:t>EDAD MEDIA</a:t>
            </a:r>
            <a:r>
              <a:rPr lang="es-ES" sz="400" dirty="0"/>
              <a:t>: 24.5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s-ES" sz="4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s-ES" sz="400" b="1" dirty="0"/>
              <a:t>ESTILO DE JUEGO</a:t>
            </a:r>
            <a:r>
              <a:rPr lang="es-ES" sz="400" dirty="0"/>
              <a:t>: posesión larga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s-ES" sz="4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s-ES" sz="400" b="1" dirty="0"/>
              <a:t>% VICTORIAS: </a:t>
            </a:r>
            <a:r>
              <a:rPr lang="es-ES" sz="400" dirty="0"/>
              <a:t>92%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s-ES" sz="400" b="1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s-ES" sz="400" b="1" dirty="0"/>
              <a:t>RESULTADO</a:t>
            </a:r>
            <a:r>
              <a:rPr lang="es-ES" sz="400" dirty="0"/>
              <a:t>: 3ºClasificado</a:t>
            </a:r>
          </a:p>
        </p:txBody>
      </p:sp>
    </p:spTree>
    <p:extLst>
      <p:ext uri="{BB962C8B-B14F-4D97-AF65-F5344CB8AC3E}">
        <p14:creationId xmlns:p14="http://schemas.microsoft.com/office/powerpoint/2010/main" val="312284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D6172F6-E208-E085-C887-0D27FD69ADE5}"/>
              </a:ext>
            </a:extLst>
          </p:cNvPr>
          <p:cNvSpPr/>
          <p:nvPr/>
        </p:nvSpPr>
        <p:spPr>
          <a:xfrm>
            <a:off x="0" y="0"/>
            <a:ext cx="684203" cy="2339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7B1D9F5-41EE-3F7C-255F-2B3AB19B9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8" y="61988"/>
            <a:ext cx="517124" cy="517124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8919A15-3368-C2C8-AB56-CC5981E08E37}"/>
              </a:ext>
            </a:extLst>
          </p:cNvPr>
          <p:cNvSpPr txBox="1"/>
          <p:nvPr/>
        </p:nvSpPr>
        <p:spPr>
          <a:xfrm>
            <a:off x="-22327" y="557748"/>
            <a:ext cx="77692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" b="1" dirty="0">
                <a:solidFill>
                  <a:schemeClr val="bg1"/>
                </a:solidFill>
              </a:rPr>
              <a:t>Alejandro Ruiz Aranda</a:t>
            </a:r>
          </a:p>
        </p:txBody>
      </p:sp>
      <p:pic>
        <p:nvPicPr>
          <p:cNvPr id="2054" name="Picture 6" descr="España - Iconos gratis de banderas">
            <a:extLst>
              <a:ext uri="{FF2B5EF4-FFF2-40B4-BE49-F238E27FC236}">
                <a16:creationId xmlns:a16="http://schemas.microsoft.com/office/drawing/2014/main" id="{F23A4ABF-F59D-8174-8647-B44D41D11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19" y="689339"/>
            <a:ext cx="83239" cy="8323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CD1289D-A11E-D624-C060-2F0ECDE8F226}"/>
              </a:ext>
            </a:extLst>
          </p:cNvPr>
          <p:cNvSpPr txBox="1"/>
          <p:nvPr/>
        </p:nvSpPr>
        <p:spPr>
          <a:xfrm>
            <a:off x="194515" y="738948"/>
            <a:ext cx="390058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" dirty="0">
                <a:solidFill>
                  <a:schemeClr val="bg1"/>
                </a:solidFill>
              </a:rPr>
              <a:t>SPAIN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6A07681-36FB-800C-3572-A58F49F5218C}"/>
              </a:ext>
            </a:extLst>
          </p:cNvPr>
          <p:cNvSpPr txBox="1"/>
          <p:nvPr/>
        </p:nvSpPr>
        <p:spPr>
          <a:xfrm>
            <a:off x="5448" y="878059"/>
            <a:ext cx="678755" cy="15388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" b="1" dirty="0"/>
              <a:t>CONVOCTARIAS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A2E2B27-28C6-74B7-0682-E7409856D57E}"/>
              </a:ext>
            </a:extLst>
          </p:cNvPr>
          <p:cNvSpPr txBox="1"/>
          <p:nvPr/>
        </p:nvSpPr>
        <p:spPr>
          <a:xfrm>
            <a:off x="5448" y="1147249"/>
            <a:ext cx="678755" cy="153888"/>
          </a:xfrm>
          <a:prstGeom prst="rect">
            <a:avLst/>
          </a:prstGeom>
          <a:solidFill>
            <a:schemeClr val="bg1"/>
          </a:solidFill>
          <a:ln w="28575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ES" sz="400" b="1" dirty="0"/>
              <a:t>PLANTILLA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65F383-C646-EF00-FE89-F6ECE3C22F24}"/>
              </a:ext>
            </a:extLst>
          </p:cNvPr>
          <p:cNvSpPr txBox="1"/>
          <p:nvPr/>
        </p:nvSpPr>
        <p:spPr>
          <a:xfrm>
            <a:off x="5448" y="1421035"/>
            <a:ext cx="678755" cy="153888"/>
          </a:xfrm>
          <a:prstGeom prst="rect">
            <a:avLst/>
          </a:prstGeom>
          <a:solidFill>
            <a:schemeClr val="bg1"/>
          </a:solidFill>
          <a:ln w="28575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ES" sz="400" b="1" dirty="0"/>
              <a:t>JUGADORES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B4D0EAE-53CC-3D04-76F1-48F2CD8B8DC8}"/>
              </a:ext>
            </a:extLst>
          </p:cNvPr>
          <p:cNvSpPr txBox="1"/>
          <p:nvPr/>
        </p:nvSpPr>
        <p:spPr>
          <a:xfrm>
            <a:off x="5448" y="1690327"/>
            <a:ext cx="678755" cy="153888"/>
          </a:xfrm>
          <a:prstGeom prst="rect">
            <a:avLst/>
          </a:prstGeom>
          <a:solidFill>
            <a:schemeClr val="bg1"/>
          </a:solidFill>
          <a:ln w="28575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ES" sz="400" b="1" dirty="0"/>
              <a:t>SENTIMIENTO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CD7D159-56DD-5CDB-0617-BEE5EE14514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161" y="2142393"/>
            <a:ext cx="134825" cy="134825"/>
          </a:xfrm>
          <a:prstGeom prst="rect">
            <a:avLst/>
          </a:prstGeom>
        </p:spPr>
      </p:pic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B51F3908-C99B-317F-DA04-CB2520BB80D3}"/>
              </a:ext>
            </a:extLst>
          </p:cNvPr>
          <p:cNvGraphicFramePr/>
          <p:nvPr/>
        </p:nvGraphicFramePr>
        <p:xfrm>
          <a:off x="1983606" y="-26815"/>
          <a:ext cx="1240515" cy="904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038" name="Picture 14" descr="Dashboard - Soccer Stats | Soccer stats, Soccer, Sports graphic design">
            <a:extLst>
              <a:ext uri="{FF2B5EF4-FFF2-40B4-BE49-F238E27FC236}">
                <a16:creationId xmlns:a16="http://schemas.microsoft.com/office/drawing/2014/main" id="{0204C5FD-B509-B817-A747-84C68A2060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1" t="13214" r="8739"/>
          <a:stretch/>
        </p:blipFill>
        <p:spPr bwMode="auto">
          <a:xfrm>
            <a:off x="706530" y="111060"/>
            <a:ext cx="2289353" cy="203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6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D6172F6-E208-E085-C887-0D27FD69ADE5}"/>
              </a:ext>
            </a:extLst>
          </p:cNvPr>
          <p:cNvSpPr/>
          <p:nvPr/>
        </p:nvSpPr>
        <p:spPr>
          <a:xfrm>
            <a:off x="0" y="0"/>
            <a:ext cx="684203" cy="2339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7B1D9F5-41EE-3F7C-255F-2B3AB19B9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8" y="61988"/>
            <a:ext cx="517124" cy="517124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8919A15-3368-C2C8-AB56-CC5981E08E37}"/>
              </a:ext>
            </a:extLst>
          </p:cNvPr>
          <p:cNvSpPr txBox="1"/>
          <p:nvPr/>
        </p:nvSpPr>
        <p:spPr>
          <a:xfrm>
            <a:off x="-22327" y="557748"/>
            <a:ext cx="77692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" b="1" dirty="0">
                <a:solidFill>
                  <a:schemeClr val="bg1"/>
                </a:solidFill>
              </a:rPr>
              <a:t>Alejandro Ruiz Aranda</a:t>
            </a:r>
          </a:p>
        </p:txBody>
      </p:sp>
      <p:pic>
        <p:nvPicPr>
          <p:cNvPr id="2054" name="Picture 6" descr="España - Iconos gratis de banderas">
            <a:extLst>
              <a:ext uri="{FF2B5EF4-FFF2-40B4-BE49-F238E27FC236}">
                <a16:creationId xmlns:a16="http://schemas.microsoft.com/office/drawing/2014/main" id="{F23A4ABF-F59D-8174-8647-B44D41D11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19" y="689339"/>
            <a:ext cx="83239" cy="8323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CD1289D-A11E-D624-C060-2F0ECDE8F226}"/>
              </a:ext>
            </a:extLst>
          </p:cNvPr>
          <p:cNvSpPr txBox="1"/>
          <p:nvPr/>
        </p:nvSpPr>
        <p:spPr>
          <a:xfrm>
            <a:off x="194515" y="738948"/>
            <a:ext cx="390058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" dirty="0">
                <a:solidFill>
                  <a:schemeClr val="bg1"/>
                </a:solidFill>
              </a:rPr>
              <a:t>SPAIN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6A07681-36FB-800C-3572-A58F49F5218C}"/>
              </a:ext>
            </a:extLst>
          </p:cNvPr>
          <p:cNvSpPr txBox="1"/>
          <p:nvPr/>
        </p:nvSpPr>
        <p:spPr>
          <a:xfrm>
            <a:off x="5448" y="878059"/>
            <a:ext cx="678755" cy="15388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" b="1" dirty="0"/>
              <a:t>CONVOCTARIAS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A2E2B27-28C6-74B7-0682-E7409856D57E}"/>
              </a:ext>
            </a:extLst>
          </p:cNvPr>
          <p:cNvSpPr txBox="1"/>
          <p:nvPr/>
        </p:nvSpPr>
        <p:spPr>
          <a:xfrm>
            <a:off x="5448" y="1147249"/>
            <a:ext cx="678755" cy="153888"/>
          </a:xfrm>
          <a:prstGeom prst="rect">
            <a:avLst/>
          </a:prstGeom>
          <a:solidFill>
            <a:schemeClr val="bg1"/>
          </a:solidFill>
          <a:ln w="28575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ES" sz="400" b="1" dirty="0"/>
              <a:t>PLANTILLA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65F383-C646-EF00-FE89-F6ECE3C22F24}"/>
              </a:ext>
            </a:extLst>
          </p:cNvPr>
          <p:cNvSpPr txBox="1"/>
          <p:nvPr/>
        </p:nvSpPr>
        <p:spPr>
          <a:xfrm>
            <a:off x="5448" y="1421035"/>
            <a:ext cx="678755" cy="153888"/>
          </a:xfrm>
          <a:prstGeom prst="rect">
            <a:avLst/>
          </a:prstGeom>
          <a:solidFill>
            <a:schemeClr val="bg1"/>
          </a:solidFill>
          <a:ln w="28575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ES" sz="400" b="1" dirty="0"/>
              <a:t>JUGADORES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B4D0EAE-53CC-3D04-76F1-48F2CD8B8DC8}"/>
              </a:ext>
            </a:extLst>
          </p:cNvPr>
          <p:cNvSpPr txBox="1"/>
          <p:nvPr/>
        </p:nvSpPr>
        <p:spPr>
          <a:xfrm>
            <a:off x="5448" y="1690327"/>
            <a:ext cx="678755" cy="153888"/>
          </a:xfrm>
          <a:prstGeom prst="rect">
            <a:avLst/>
          </a:prstGeom>
          <a:solidFill>
            <a:schemeClr val="bg1"/>
          </a:solidFill>
          <a:ln w="28575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ES" sz="400" b="1" dirty="0"/>
              <a:t>SENTIMIENTO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CD7D159-56DD-5CDB-0617-BEE5EE14514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161" y="2142393"/>
            <a:ext cx="134825" cy="134825"/>
          </a:xfrm>
          <a:prstGeom prst="rect">
            <a:avLst/>
          </a:prstGeom>
        </p:spPr>
      </p:pic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B51F3908-C99B-317F-DA04-CB2520BB80D3}"/>
              </a:ext>
            </a:extLst>
          </p:cNvPr>
          <p:cNvGraphicFramePr/>
          <p:nvPr/>
        </p:nvGraphicFramePr>
        <p:xfrm>
          <a:off x="1983606" y="-26815"/>
          <a:ext cx="1240515" cy="904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CC443BB5-AA11-1357-9AE5-79A6A3A545C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818" t="6414" r="17039" b="1491"/>
          <a:stretch/>
        </p:blipFill>
        <p:spPr>
          <a:xfrm>
            <a:off x="754594" y="285568"/>
            <a:ext cx="2282803" cy="140475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19CC85E-1CAA-0A75-36C2-C871D220FA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594" y="1831609"/>
            <a:ext cx="1285791" cy="310784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42E09C71-2866-B9DA-0098-24F9A84A272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64" r="22459"/>
          <a:stretch/>
        </p:blipFill>
        <p:spPr>
          <a:xfrm>
            <a:off x="2038274" y="1831609"/>
            <a:ext cx="999124" cy="31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11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D6172F6-E208-E085-C887-0D27FD69ADE5}"/>
              </a:ext>
            </a:extLst>
          </p:cNvPr>
          <p:cNvSpPr/>
          <p:nvPr/>
        </p:nvSpPr>
        <p:spPr>
          <a:xfrm>
            <a:off x="0" y="0"/>
            <a:ext cx="684203" cy="2339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7B1D9F5-41EE-3F7C-255F-2B3AB19B9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8" y="61988"/>
            <a:ext cx="517124" cy="517124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8919A15-3368-C2C8-AB56-CC5981E08E37}"/>
              </a:ext>
            </a:extLst>
          </p:cNvPr>
          <p:cNvSpPr txBox="1"/>
          <p:nvPr/>
        </p:nvSpPr>
        <p:spPr>
          <a:xfrm>
            <a:off x="-22327" y="557748"/>
            <a:ext cx="77692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" b="1" dirty="0">
                <a:solidFill>
                  <a:schemeClr val="bg1"/>
                </a:solidFill>
              </a:rPr>
              <a:t>Alejandro Ruiz Aranda</a:t>
            </a:r>
          </a:p>
        </p:txBody>
      </p:sp>
      <p:pic>
        <p:nvPicPr>
          <p:cNvPr id="2054" name="Picture 6" descr="España - Iconos gratis de banderas">
            <a:extLst>
              <a:ext uri="{FF2B5EF4-FFF2-40B4-BE49-F238E27FC236}">
                <a16:creationId xmlns:a16="http://schemas.microsoft.com/office/drawing/2014/main" id="{F23A4ABF-F59D-8174-8647-B44D41D11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19" y="689339"/>
            <a:ext cx="83239" cy="8323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CD1289D-A11E-D624-C060-2F0ECDE8F226}"/>
              </a:ext>
            </a:extLst>
          </p:cNvPr>
          <p:cNvSpPr txBox="1"/>
          <p:nvPr/>
        </p:nvSpPr>
        <p:spPr>
          <a:xfrm>
            <a:off x="194515" y="738948"/>
            <a:ext cx="390058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" dirty="0">
                <a:solidFill>
                  <a:schemeClr val="bg1"/>
                </a:solidFill>
              </a:rPr>
              <a:t>SPAIN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6A07681-36FB-800C-3572-A58F49F5218C}"/>
              </a:ext>
            </a:extLst>
          </p:cNvPr>
          <p:cNvSpPr txBox="1"/>
          <p:nvPr/>
        </p:nvSpPr>
        <p:spPr>
          <a:xfrm>
            <a:off x="5448" y="878059"/>
            <a:ext cx="678755" cy="15388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" b="1" dirty="0"/>
              <a:t>CONVOCTARIAS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A2E2B27-28C6-74B7-0682-E7409856D57E}"/>
              </a:ext>
            </a:extLst>
          </p:cNvPr>
          <p:cNvSpPr txBox="1"/>
          <p:nvPr/>
        </p:nvSpPr>
        <p:spPr>
          <a:xfrm>
            <a:off x="5448" y="1147249"/>
            <a:ext cx="678755" cy="153888"/>
          </a:xfrm>
          <a:prstGeom prst="rect">
            <a:avLst/>
          </a:prstGeom>
          <a:solidFill>
            <a:schemeClr val="bg1"/>
          </a:solidFill>
          <a:ln w="28575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ES" sz="400" b="1" dirty="0"/>
              <a:t>PLANTILLA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65F383-C646-EF00-FE89-F6ECE3C22F24}"/>
              </a:ext>
            </a:extLst>
          </p:cNvPr>
          <p:cNvSpPr txBox="1"/>
          <p:nvPr/>
        </p:nvSpPr>
        <p:spPr>
          <a:xfrm>
            <a:off x="5448" y="1421035"/>
            <a:ext cx="678755" cy="153888"/>
          </a:xfrm>
          <a:prstGeom prst="rect">
            <a:avLst/>
          </a:prstGeom>
          <a:solidFill>
            <a:schemeClr val="bg1"/>
          </a:solidFill>
          <a:ln w="28575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ES" sz="400" b="1" dirty="0"/>
              <a:t>JUGADORES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B4D0EAE-53CC-3D04-76F1-48F2CD8B8DC8}"/>
              </a:ext>
            </a:extLst>
          </p:cNvPr>
          <p:cNvSpPr txBox="1"/>
          <p:nvPr/>
        </p:nvSpPr>
        <p:spPr>
          <a:xfrm>
            <a:off x="5448" y="1690327"/>
            <a:ext cx="678755" cy="153888"/>
          </a:xfrm>
          <a:prstGeom prst="rect">
            <a:avLst/>
          </a:prstGeom>
          <a:solidFill>
            <a:schemeClr val="bg1"/>
          </a:solidFill>
          <a:ln w="28575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s-ES" sz="400" b="1" dirty="0"/>
              <a:t>SENTIMIENTO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CD7D159-56DD-5CDB-0617-BEE5EE14514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161" y="2142393"/>
            <a:ext cx="134825" cy="134825"/>
          </a:xfrm>
          <a:prstGeom prst="rect">
            <a:avLst/>
          </a:prstGeom>
        </p:spPr>
      </p:pic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B51F3908-C99B-317F-DA04-CB2520BB80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336245"/>
              </p:ext>
            </p:extLst>
          </p:nvPr>
        </p:nvGraphicFramePr>
        <p:xfrm>
          <a:off x="1980596" y="-26815"/>
          <a:ext cx="1240515" cy="904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22AE9187-88BF-5CF3-03BB-77AD970CD8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9138392"/>
              </p:ext>
            </p:extLst>
          </p:nvPr>
        </p:nvGraphicFramePr>
        <p:xfrm>
          <a:off x="883992" y="338386"/>
          <a:ext cx="2080683" cy="1387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853437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Malla</Template>
  <TotalTime>1126</TotalTime>
  <Words>176</Words>
  <Application>Microsoft Office PowerPoint</Application>
  <PresentationFormat>Personalizado</PresentationFormat>
  <Paragraphs>126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</vt:lpstr>
      <vt:lpstr>Malla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RUIZ ARANDA</dc:creator>
  <cp:lastModifiedBy>ALEJANDRO RUIZ ARANDA</cp:lastModifiedBy>
  <cp:revision>4</cp:revision>
  <dcterms:created xsi:type="dcterms:W3CDTF">2022-06-09T14:57:59Z</dcterms:created>
  <dcterms:modified xsi:type="dcterms:W3CDTF">2022-06-11T13:49:20Z</dcterms:modified>
</cp:coreProperties>
</file>