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0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4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7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5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4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A21D-61AC-0C4C-A211-C942958569D2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F86E-01CB-F945-A3D2-A3274F75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rapezoid 36"/>
          <p:cNvSpPr/>
          <p:nvPr/>
        </p:nvSpPr>
        <p:spPr>
          <a:xfrm>
            <a:off x="1390090" y="4263111"/>
            <a:ext cx="6363819" cy="1382403"/>
          </a:xfrm>
          <a:prstGeom prst="trapezoid">
            <a:avLst>
              <a:gd name="adj" fmla="val 737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oid 32"/>
          <p:cNvSpPr/>
          <p:nvPr/>
        </p:nvSpPr>
        <p:spPr>
          <a:xfrm flipV="1">
            <a:off x="0" y="1113326"/>
            <a:ext cx="9144000" cy="1216599"/>
          </a:xfrm>
          <a:prstGeom prst="trapezoid">
            <a:avLst>
              <a:gd name="adj" fmla="val 737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890918" y="1524501"/>
            <a:ext cx="3427088" cy="342708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5285" y="2335375"/>
            <a:ext cx="1132242" cy="19277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utawa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6" t="17402" r="24163" b="38427"/>
          <a:stretch/>
        </p:blipFill>
        <p:spPr>
          <a:xfrm>
            <a:off x="3089823" y="1646898"/>
            <a:ext cx="2983610" cy="3029300"/>
          </a:xfrm>
          <a:prstGeom prst="ellipse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50422" y="2335375"/>
            <a:ext cx="1132242" cy="19277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83917" y="2821683"/>
            <a:ext cx="72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Models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5601" y="321946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Usage</a:t>
            </a:r>
            <a:endParaRPr lang="en-US" sz="1400" dirty="0">
              <a:solidFill>
                <a:srgbClr val="7F7F7F"/>
              </a:solidFill>
            </a:endParaRPr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5170699" y="2975572"/>
            <a:ext cx="913218" cy="153888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 flipV="1">
            <a:off x="5323099" y="3281861"/>
            <a:ext cx="872502" cy="91496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0161" y="3950994"/>
            <a:ext cx="2493756" cy="1236222"/>
          </a:xfrm>
          <a:prstGeom prst="rect">
            <a:avLst/>
          </a:prstGeom>
          <a:noFill/>
        </p:spPr>
        <p:txBody>
          <a:bodyPr wrap="none" rtlCol="0" anchor="ctr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SOUTHBOUND API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580" y="3643217"/>
            <a:ext cx="16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COMMON GROUND</a:t>
            </a:r>
          </a:p>
          <a:p>
            <a:r>
              <a:rPr lang="en-US" sz="1400" dirty="0" smtClean="0">
                <a:solidFill>
                  <a:srgbClr val="7F7F7F"/>
                </a:solidFill>
              </a:rPr>
              <a:t>METAMODEL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90090" y="5645515"/>
            <a:ext cx="1071039" cy="101359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Ingestion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13285" y="5645515"/>
            <a:ext cx="1071039" cy="101359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Storage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36480" y="5645515"/>
            <a:ext cx="1071039" cy="101359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Query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59675" y="5645515"/>
            <a:ext cx="1071039" cy="101359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ID &amp; </a:t>
            </a:r>
            <a:r>
              <a:rPr lang="en-US" sz="1400" dirty="0" err="1" smtClean="0">
                <a:solidFill>
                  <a:srgbClr val="7F7F7F"/>
                </a:solidFill>
              </a:rPr>
              <a:t>Auth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82871" y="5645515"/>
            <a:ext cx="1071039" cy="101359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Scheduling &amp; Workflow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5601" y="2345849"/>
            <a:ext cx="80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Versions</a:t>
            </a:r>
            <a:endParaRPr lang="en-US" sz="1400" dirty="0">
              <a:solidFill>
                <a:srgbClr val="7F7F7F"/>
              </a:solidFill>
            </a:endParaRP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5170699" y="2499738"/>
            <a:ext cx="1024902" cy="153888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9559" y="1417404"/>
            <a:ext cx="2493756" cy="1236222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0911657"/>
              </a:avLst>
            </a:prstTxWarp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NORTHBOUND API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3265" y="99735"/>
            <a:ext cx="1210962" cy="101359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Parsing &amp; </a:t>
            </a:r>
            <a:r>
              <a:rPr lang="en-US" sz="1400" dirty="0" err="1" smtClean="0">
                <a:solidFill>
                  <a:srgbClr val="7F7F7F"/>
                </a:solidFill>
              </a:rPr>
              <a:t>Featurization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84148" y="99735"/>
            <a:ext cx="1210962" cy="101359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Data Discovery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02122" y="99735"/>
            <a:ext cx="1318610" cy="101359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Transformation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53381" y="99735"/>
            <a:ext cx="1318610" cy="101359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Analytics &amp; Vis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98086" y="99735"/>
            <a:ext cx="1318610" cy="101359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Workflow </a:t>
            </a:r>
            <a:r>
              <a:rPr lang="en-US" sz="1400" dirty="0" err="1" smtClean="0">
                <a:solidFill>
                  <a:srgbClr val="7F7F7F"/>
                </a:solidFill>
              </a:rPr>
              <a:t>Mgmt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02527" y="99735"/>
            <a:ext cx="1318610" cy="1013592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Data Governance </a:t>
            </a:r>
            <a:endParaRPr lang="en-US" sz="1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Trifacta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Hellerstein</dc:creator>
  <cp:lastModifiedBy>Joe Hellerstein</cp:lastModifiedBy>
  <cp:revision>5</cp:revision>
  <cp:lastPrinted>2016-02-03T20:52:24Z</cp:lastPrinted>
  <dcterms:created xsi:type="dcterms:W3CDTF">2016-02-03T20:23:33Z</dcterms:created>
  <dcterms:modified xsi:type="dcterms:W3CDTF">2016-02-03T20:53:04Z</dcterms:modified>
</cp:coreProperties>
</file>