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8aed7244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8aed7244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8aed7244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8aed7244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8aed7244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8aed7244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8aed7244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8aed7244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8aed7244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8aed7244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8aed7244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8aed7244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8aed7244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8aed7244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8aed7244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8aed7244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8aed7244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8aed7244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8aed7244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8aed7244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8aed7244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8aed7244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8aed7244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8aed7244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drive/folders/160pEylw9NRN_baEhkKV5_9eYgONZUz1X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2.jpg"/><Relationship Id="rId5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173075"/>
            <a:ext cx="5017500" cy="19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Nvidia Mosaic and UniCAVE on the CEWIT Silo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Cuba                                                   111560392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UniCave on Silo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1297500" y="1567550"/>
            <a:ext cx="7038900" cy="30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severe problems were encountered </a:t>
            </a:r>
            <a:r>
              <a:rPr lang="en"/>
              <a:t>during</a:t>
            </a:r>
            <a:r>
              <a:rPr lang="en"/>
              <a:t> the transition from the NCS setup to the CEWIT Silo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Application did not correctly enter fullscreen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Did so </a:t>
            </a:r>
            <a:r>
              <a:rPr lang="en"/>
              <a:t>naturally</a:t>
            </a:r>
            <a:r>
              <a:rPr lang="en"/>
              <a:t> on the NCS setup, but would only full screen across one monitor on the Silo (caused UniCAVE project to only fill up one </a:t>
            </a:r>
            <a:r>
              <a:rPr lang="en"/>
              <a:t>eighth</a:t>
            </a:r>
            <a:r>
              <a:rPr lang="en"/>
              <a:t> of the display)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Solved by running project in a large borderless window that covered the size of the entire display.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Gives impression of full screen without getting caught up on one of the monitors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Lack of correctly working stereoscopic 3D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Both the Silo node and the NCS setup were having difficulties booting into stereo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Caused issues when trying to project images in 3D (next slide)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Saeed and I determined it was issues with the hardware being used, and not any issues with the software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Will be left as future work, but should be easy to resolve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75" y="0"/>
            <a:ext cx="389436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300" y="0"/>
            <a:ext cx="38208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Future Work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1297500" y="1567550"/>
            <a:ext cx="7038900" cy="30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Three Nvidia Mosaic batch files and two UniCAVE projects across two systems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Detailed documentation on how to use/modify both of the applications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there is still a lot of potential future work that can be done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Introducing stereoscopic 3D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Should be relatively simple, only involves changing some settings within the project itself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</a:t>
            </a:r>
            <a:r>
              <a:rPr lang="en"/>
              <a:t>immersiveness</a:t>
            </a:r>
            <a:r>
              <a:rPr lang="en"/>
              <a:t> in the UniCAVE scene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Introduction</a:t>
            </a:r>
            <a:r>
              <a:rPr lang="en"/>
              <a:t> of more complex models (OBJs or prefabs)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Should be an easy way to add more detail to the scene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Animated objects (trees blowing in wind, people walking on a path, etc).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Allow the user to have control over the environment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Move the </a:t>
            </a:r>
            <a:r>
              <a:rPr lang="en"/>
              <a:t>camera around the scene (either through translation, rotation, or both)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Extend the project across all the Silo nodes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Only one node was available during my testing, but having the full Silo running will lead to maximum immersion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conclude, my main contribution with this project is a highly modifiable Nvidia Mosaic and UniCAVE system that is intended to increase immersiveness and performance on both the NCS six screen tiled setup and the CEWIT Silo setup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general I was very happy to be given the opportunity to work on this project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Allowed me to learn command line interfaces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Also helped increase my knowledge and familiarity with programs like Unity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anyone is interested in looking at the materials associated with this project, you can use the following link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rgbClr val="56A3F1"/>
                </a:solidFill>
                <a:highlight>
                  <a:srgbClr val="181A1B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https://drive.google.com/drive/folders/160pEylw9NRN_baEhkKV5_9eYgONZUz1X?usp=sharing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Goal: Optimize the performance of immersive programs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Instead of rendering 32 small screens, instead render 8 larger screens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 was reached through the use of two </a:t>
            </a:r>
            <a:r>
              <a:rPr lang="en"/>
              <a:t>separate</a:t>
            </a:r>
            <a:r>
              <a:rPr lang="en"/>
              <a:t> applications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Nvidia Mosaic: Command line application which presents </a:t>
            </a:r>
            <a:r>
              <a:rPr lang="en"/>
              <a:t>multiple</a:t>
            </a:r>
            <a:r>
              <a:rPr lang="en"/>
              <a:t> physical screens as one logical monitor to the operating system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UniCAVE: A Unity plugin </a:t>
            </a:r>
            <a:r>
              <a:rPr lang="en"/>
              <a:t>which</a:t>
            </a:r>
            <a:r>
              <a:rPr lang="en"/>
              <a:t> allows users to develop a screen layout for their stationary VR display systems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Worked on two separate stationary VR systems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Six screen tiled setup in the New Computer Science (NCS) Lab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Silo in the Center of </a:t>
            </a:r>
            <a:r>
              <a:rPr lang="en"/>
              <a:t>Excellence</a:t>
            </a:r>
            <a:r>
              <a:rPr lang="en"/>
              <a:t> in Wireless  and Information Technology (CEWIT) VR Lab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CEWIT Silo: Dozens of Screens </a:t>
            </a:r>
            <a:r>
              <a:rPr lang="en"/>
              <a:t>separated</a:t>
            </a:r>
            <a:r>
              <a:rPr lang="en"/>
              <a:t> into Nodes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node is 32 screens controlled by 8 GPUs (4 Screens per GPU)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5125" y="325800"/>
            <a:ext cx="2578875" cy="19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4946125" y="1095825"/>
            <a:ext cx="3390300" cy="3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a batch file, run a series of Nvidia Mosaic commands which create the desired digital topology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Also allows for bezel </a:t>
            </a:r>
            <a:r>
              <a:rPr lang="en"/>
              <a:t>correction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Unity with UniCAVE, design a scene which corresponds to the digital and physical topology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running the UniCAVE Project in connection with the Nvidia Mosaic, it creates an </a:t>
            </a:r>
            <a:r>
              <a:rPr lang="en"/>
              <a:t>seamless</a:t>
            </a:r>
            <a:r>
              <a:rPr lang="en"/>
              <a:t> immersive scene with less performance overhead than a standard Unity Project</a:t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98725" y="1095825"/>
            <a:ext cx="4847400" cy="37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 b="5944" l="0" r="0" t="0"/>
          <a:stretch/>
        </p:blipFill>
        <p:spPr>
          <a:xfrm>
            <a:off x="174950" y="1201775"/>
            <a:ext cx="4694950" cy="35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256675" y="2295325"/>
            <a:ext cx="23232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Nvidia Mosaic Batch File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75" y="117325"/>
            <a:ext cx="2323189" cy="21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9887" y="1183650"/>
            <a:ext cx="3511375" cy="18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1250" y="1973550"/>
            <a:ext cx="3019425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/>
          <p:nvPr/>
        </p:nvSpPr>
        <p:spPr>
          <a:xfrm flipH="1" rot="10800000">
            <a:off x="6091275" y="1183650"/>
            <a:ext cx="15018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 flipH="1" rot="10800000">
            <a:off x="2579875" y="393750"/>
            <a:ext cx="15018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3173950" y="2998100"/>
            <a:ext cx="23232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UniCAVE Unity Project</a:t>
            </a:r>
            <a:endParaRPr/>
          </a:p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6514525" y="4230975"/>
            <a:ext cx="23232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Final Project Running on NCS Six Screen System</a:t>
            </a:r>
            <a:endParaRPr/>
          </a:p>
        </p:txBody>
      </p:sp>
      <p:sp>
        <p:nvSpPr>
          <p:cNvPr id="163" name="Google Shape;163;p16"/>
          <p:cNvSpPr txBox="1"/>
          <p:nvPr>
            <p:ph type="title"/>
          </p:nvPr>
        </p:nvSpPr>
        <p:spPr>
          <a:xfrm>
            <a:off x="256675" y="3870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Nvidia Mosaic</a:t>
            </a:r>
            <a:endParaRPr/>
          </a:p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for multiple physical screens to be combined into one unified environment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Despite being multiple screens in the real world, the OS only recognizes them as one large screen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main problems arose when </a:t>
            </a:r>
            <a:r>
              <a:rPr lang="en"/>
              <a:t>initially</a:t>
            </a:r>
            <a:r>
              <a:rPr lang="en"/>
              <a:t> attempting to construct operable batch files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Lack of knowledge on command line functionality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Lack of easily obtainable documentation </a:t>
            </a:r>
            <a:r>
              <a:rPr lang="en"/>
              <a:t>related</a:t>
            </a:r>
            <a:r>
              <a:rPr lang="en"/>
              <a:t> to the command line program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Eventual reverse engineering of preexisting batch files provided to me as well as the obtaining of some documentation resulted in an understanding of the technology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Was able to create three working batch files across the two main system (NCS and CEWIT)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6 Screen Tiled Setup for NCS (Each screen is its own monitor)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4 Screen Tiled Setup for NCS (Top Screens combined into one monitor, each bottom screen its own monitor)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8 Screen Tiled Setup for Silo (4 Screens per monitor, 1 Screen per GPU)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888" y="114450"/>
            <a:ext cx="5242225" cy="49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Nvidia Mosaic on Silo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297500" y="1567550"/>
            <a:ext cx="7038900" cy="30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testing the Nvidia Mosaic application on the Silo, there were three main problems that arose and are currently unresolved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Bezel Correction Does not Work across full 32 screen node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Works on the six screen NCS setup and 16 screen half node but not on 32 screens regardless of the values put 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Cannot make a full 32 screen Mosaic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Can combine a 16 screen half node into one monitor, but cannot do so for 32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Crashes entire OS and requires a refresh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Possibly related in some way to the bezel correction issue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Nvidia Mosaic topology does not allow </a:t>
            </a:r>
            <a:r>
              <a:rPr lang="en"/>
              <a:t>multiple</a:t>
            </a:r>
            <a:r>
              <a:rPr lang="en"/>
              <a:t> GPUs across multiple monitors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Either all GPUs must be in one monitor, or each GPU must have its own monitor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Other configurations throw a “NO_VALID_GPU_TOPOLOGY” flag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Can achieve full screen </a:t>
            </a:r>
            <a:r>
              <a:rPr lang="en"/>
              <a:t>effect with default windows display settings, but can cause performance issues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UniCAVE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Unity plugin developed by </a:t>
            </a:r>
            <a:r>
              <a:rPr lang="en"/>
              <a:t>the</a:t>
            </a:r>
            <a:r>
              <a:rPr lang="en"/>
              <a:t> </a:t>
            </a:r>
            <a:r>
              <a:rPr lang="en"/>
              <a:t>students and researchers at UW-Madison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Unity to provide support to non-head mounted VR </a:t>
            </a:r>
            <a:r>
              <a:rPr lang="en"/>
              <a:t>display</a:t>
            </a:r>
            <a:r>
              <a:rPr lang="en"/>
              <a:t> systems such as CAVEs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done through the use of various scripts provided by the plugin that allows for the construction of system prefabs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Lets the user define the size and location of the screens, as well as the head of the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 easier for me to work with than the Nvidia Mosaic application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initial familiarity with the Unity program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detailed and readily accessible documentation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 problems were much smaller in scale and were more commonly the result of user error than lack of knowledge or familiarity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Built project kept crashing on startup -&gt; incorrectly defined network management script</a:t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025" y="0"/>
            <a:ext cx="4606476" cy="7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6975" y="797750"/>
            <a:ext cx="5009426" cy="8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7488" y="4011074"/>
            <a:ext cx="6638924" cy="11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1"/>
          <p:cNvPicPr preferRelativeResize="0"/>
          <p:nvPr/>
        </p:nvPicPr>
        <p:blipFill rotWithShape="1">
          <a:blip r:embed="rId3">
            <a:alphaModFix/>
          </a:blip>
          <a:srcRect b="0" l="2850" r="-2850" t="0"/>
          <a:stretch/>
        </p:blipFill>
        <p:spPr>
          <a:xfrm>
            <a:off x="315952" y="0"/>
            <a:ext cx="4153454" cy="21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 rotWithShape="1">
          <a:blip r:embed="rId4">
            <a:alphaModFix/>
          </a:blip>
          <a:srcRect b="38315" l="0" r="0" t="24143"/>
          <a:stretch/>
        </p:blipFill>
        <p:spPr>
          <a:xfrm>
            <a:off x="0" y="2254850"/>
            <a:ext cx="5286375" cy="264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 rotWithShape="1">
          <a:blip r:embed="rId5">
            <a:alphaModFix/>
          </a:blip>
          <a:srcRect b="28222" l="2521" r="4108" t="14050"/>
          <a:stretch/>
        </p:blipFill>
        <p:spPr>
          <a:xfrm>
            <a:off x="4653325" y="720688"/>
            <a:ext cx="4490675" cy="37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