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13615-126B-4E12-AB31-8877A58578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769767-9D81-4B8A-8661-D3B7BF3D064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Protocolo de comunicación basado en TCP/IP. Sus siglas significan Message Queing Telemetry Transport. </a:t>
          </a:r>
          <a:endParaRPr lang="en-US"/>
        </a:p>
      </dgm:t>
    </dgm:pt>
    <dgm:pt modelId="{6E4E0AC8-251B-44FF-93D4-0768126A6062}" type="parTrans" cxnId="{57FF05C9-D362-442B-A27A-43E368AB0580}">
      <dgm:prSet/>
      <dgm:spPr/>
      <dgm:t>
        <a:bodyPr/>
        <a:lstStyle/>
        <a:p>
          <a:endParaRPr lang="en-US"/>
        </a:p>
      </dgm:t>
    </dgm:pt>
    <dgm:pt modelId="{633272A1-535A-49DD-B037-EA18710B23E7}" type="sibTrans" cxnId="{57FF05C9-D362-442B-A27A-43E368AB05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09CEF6-93A2-4F09-9A98-0ADD6F07936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Fue creado por IBM y Arcom en el 99 para conectar sensores de oleoductos con los satélites de la compañía.</a:t>
          </a:r>
          <a:endParaRPr lang="en-US"/>
        </a:p>
      </dgm:t>
    </dgm:pt>
    <dgm:pt modelId="{F54C6420-A0B2-45FE-9810-C332A3A872BE}" type="parTrans" cxnId="{B91A6FBC-35E4-4A64-B8BC-F91FCC9B27B6}">
      <dgm:prSet/>
      <dgm:spPr/>
      <dgm:t>
        <a:bodyPr/>
        <a:lstStyle/>
        <a:p>
          <a:endParaRPr lang="en-US"/>
        </a:p>
      </dgm:t>
    </dgm:pt>
    <dgm:pt modelId="{EA41BDBA-0838-4C16-A8B0-5586768A06B1}" type="sibTrans" cxnId="{B91A6FBC-35E4-4A64-B8BC-F91FCC9B27B6}">
      <dgm:prSet/>
      <dgm:spPr/>
      <dgm:t>
        <a:bodyPr/>
        <a:lstStyle/>
        <a:p>
          <a:endParaRPr lang="en-US"/>
        </a:p>
      </dgm:t>
    </dgm:pt>
    <dgm:pt modelId="{098176FD-03FB-45C9-9FA1-F56EE846640D}" type="pres">
      <dgm:prSet presAssocID="{19613615-126B-4E12-AB31-8877A58578F0}" presName="root" presStyleCnt="0">
        <dgm:presLayoutVars>
          <dgm:dir/>
          <dgm:resizeHandles val="exact"/>
        </dgm:presLayoutVars>
      </dgm:prSet>
      <dgm:spPr/>
    </dgm:pt>
    <dgm:pt modelId="{C4BDC062-75F9-45EE-8EDB-234A76789737}" type="pres">
      <dgm:prSet presAssocID="{19613615-126B-4E12-AB31-8877A58578F0}" presName="container" presStyleCnt="0">
        <dgm:presLayoutVars>
          <dgm:dir/>
          <dgm:resizeHandles val="exact"/>
        </dgm:presLayoutVars>
      </dgm:prSet>
      <dgm:spPr/>
    </dgm:pt>
    <dgm:pt modelId="{F18A2D3D-3058-440E-99C6-EF912ADB313D}" type="pres">
      <dgm:prSet presAssocID="{1C769767-9D81-4B8A-8661-D3B7BF3D0644}" presName="compNode" presStyleCnt="0"/>
      <dgm:spPr/>
    </dgm:pt>
    <dgm:pt modelId="{8DD44FE9-15F5-44EB-933C-4A46B52C5A74}" type="pres">
      <dgm:prSet presAssocID="{1C769767-9D81-4B8A-8661-D3B7BF3D0644}" presName="iconBgRect" presStyleLbl="bgShp" presStyleIdx="0" presStyleCnt="2"/>
      <dgm:spPr/>
    </dgm:pt>
    <dgm:pt modelId="{1CAED785-A4C0-4771-B733-990D247ABBC2}" type="pres">
      <dgm:prSet presAssocID="{1C769767-9D81-4B8A-8661-D3B7BF3D06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48153E19-5C0A-450D-BE70-968427D3D781}" type="pres">
      <dgm:prSet presAssocID="{1C769767-9D81-4B8A-8661-D3B7BF3D0644}" presName="spaceRect" presStyleCnt="0"/>
      <dgm:spPr/>
    </dgm:pt>
    <dgm:pt modelId="{38FC080D-803C-4652-9F8B-CD7148C869B5}" type="pres">
      <dgm:prSet presAssocID="{1C769767-9D81-4B8A-8661-D3B7BF3D0644}" presName="textRect" presStyleLbl="revTx" presStyleIdx="0" presStyleCnt="2">
        <dgm:presLayoutVars>
          <dgm:chMax val="1"/>
          <dgm:chPref val="1"/>
        </dgm:presLayoutVars>
      </dgm:prSet>
      <dgm:spPr/>
    </dgm:pt>
    <dgm:pt modelId="{EA6A7C7F-C99F-40AD-9C21-6FB23E682FC0}" type="pres">
      <dgm:prSet presAssocID="{633272A1-535A-49DD-B037-EA18710B23E7}" presName="sibTrans" presStyleLbl="sibTrans2D1" presStyleIdx="0" presStyleCnt="0"/>
      <dgm:spPr/>
    </dgm:pt>
    <dgm:pt modelId="{C9270290-32F1-468E-BB7F-6752C91D2CBD}" type="pres">
      <dgm:prSet presAssocID="{6C09CEF6-93A2-4F09-9A98-0ADD6F07936B}" presName="compNode" presStyleCnt="0"/>
      <dgm:spPr/>
    </dgm:pt>
    <dgm:pt modelId="{5DADF711-10D6-4A9F-AD7A-174282BFF2D1}" type="pres">
      <dgm:prSet presAssocID="{6C09CEF6-93A2-4F09-9A98-0ADD6F07936B}" presName="iconBgRect" presStyleLbl="bgShp" presStyleIdx="1" presStyleCnt="2"/>
      <dgm:spPr/>
    </dgm:pt>
    <dgm:pt modelId="{691577BA-94FF-42E7-B7CB-A10479DE6EA0}" type="pres">
      <dgm:prSet presAssocID="{6C09CEF6-93A2-4F09-9A98-0ADD6F0793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élite"/>
        </a:ext>
      </dgm:extLst>
    </dgm:pt>
    <dgm:pt modelId="{50D5F5A7-0D10-4BC8-95EC-7F368EA26FF6}" type="pres">
      <dgm:prSet presAssocID="{6C09CEF6-93A2-4F09-9A98-0ADD6F07936B}" presName="spaceRect" presStyleCnt="0"/>
      <dgm:spPr/>
    </dgm:pt>
    <dgm:pt modelId="{B1E8198E-392D-4BBD-8351-A51AB2C5FA9F}" type="pres">
      <dgm:prSet presAssocID="{6C09CEF6-93A2-4F09-9A98-0ADD6F0793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8CD6A3E-DBE7-4C58-A369-5BF9EC2BF7EE}" type="presOf" srcId="{633272A1-535A-49DD-B037-EA18710B23E7}" destId="{EA6A7C7F-C99F-40AD-9C21-6FB23E682FC0}" srcOrd="0" destOrd="0" presId="urn:microsoft.com/office/officeart/2018/2/layout/IconCircleList"/>
    <dgm:cxn modelId="{3B2AC476-DED2-47C3-A8EA-223A9E0BE671}" type="presOf" srcId="{1C769767-9D81-4B8A-8661-D3B7BF3D0644}" destId="{38FC080D-803C-4652-9F8B-CD7148C869B5}" srcOrd="0" destOrd="0" presId="urn:microsoft.com/office/officeart/2018/2/layout/IconCircleList"/>
    <dgm:cxn modelId="{9650558E-2B24-4DA3-B822-E4BFC322AFD0}" type="presOf" srcId="{6C09CEF6-93A2-4F09-9A98-0ADD6F07936B}" destId="{B1E8198E-392D-4BBD-8351-A51AB2C5FA9F}" srcOrd="0" destOrd="0" presId="urn:microsoft.com/office/officeart/2018/2/layout/IconCircleList"/>
    <dgm:cxn modelId="{FA9C41A9-9472-4ADE-9D6F-AE758B29393E}" type="presOf" srcId="{19613615-126B-4E12-AB31-8877A58578F0}" destId="{098176FD-03FB-45C9-9FA1-F56EE846640D}" srcOrd="0" destOrd="0" presId="urn:microsoft.com/office/officeart/2018/2/layout/IconCircleList"/>
    <dgm:cxn modelId="{B91A6FBC-35E4-4A64-B8BC-F91FCC9B27B6}" srcId="{19613615-126B-4E12-AB31-8877A58578F0}" destId="{6C09CEF6-93A2-4F09-9A98-0ADD6F07936B}" srcOrd="1" destOrd="0" parTransId="{F54C6420-A0B2-45FE-9810-C332A3A872BE}" sibTransId="{EA41BDBA-0838-4C16-A8B0-5586768A06B1}"/>
    <dgm:cxn modelId="{57FF05C9-D362-442B-A27A-43E368AB0580}" srcId="{19613615-126B-4E12-AB31-8877A58578F0}" destId="{1C769767-9D81-4B8A-8661-D3B7BF3D0644}" srcOrd="0" destOrd="0" parTransId="{6E4E0AC8-251B-44FF-93D4-0768126A6062}" sibTransId="{633272A1-535A-49DD-B037-EA18710B23E7}"/>
    <dgm:cxn modelId="{1C1968D1-8287-467D-ABFF-B260625F5314}" type="presParOf" srcId="{098176FD-03FB-45C9-9FA1-F56EE846640D}" destId="{C4BDC062-75F9-45EE-8EDB-234A76789737}" srcOrd="0" destOrd="0" presId="urn:microsoft.com/office/officeart/2018/2/layout/IconCircleList"/>
    <dgm:cxn modelId="{5DFED802-7406-420B-B1C0-ADCEB147B28A}" type="presParOf" srcId="{C4BDC062-75F9-45EE-8EDB-234A76789737}" destId="{F18A2D3D-3058-440E-99C6-EF912ADB313D}" srcOrd="0" destOrd="0" presId="urn:microsoft.com/office/officeart/2018/2/layout/IconCircleList"/>
    <dgm:cxn modelId="{AFF7E85E-E65A-4B57-AFEA-4AA6BDE9F914}" type="presParOf" srcId="{F18A2D3D-3058-440E-99C6-EF912ADB313D}" destId="{8DD44FE9-15F5-44EB-933C-4A46B52C5A74}" srcOrd="0" destOrd="0" presId="urn:microsoft.com/office/officeart/2018/2/layout/IconCircleList"/>
    <dgm:cxn modelId="{D1ECF008-6218-487D-88BD-23F1D5BAB5BA}" type="presParOf" srcId="{F18A2D3D-3058-440E-99C6-EF912ADB313D}" destId="{1CAED785-A4C0-4771-B733-990D247ABBC2}" srcOrd="1" destOrd="0" presId="urn:microsoft.com/office/officeart/2018/2/layout/IconCircleList"/>
    <dgm:cxn modelId="{C2B905DD-E522-4940-A275-4F20751E32DB}" type="presParOf" srcId="{F18A2D3D-3058-440E-99C6-EF912ADB313D}" destId="{48153E19-5C0A-450D-BE70-968427D3D781}" srcOrd="2" destOrd="0" presId="urn:microsoft.com/office/officeart/2018/2/layout/IconCircleList"/>
    <dgm:cxn modelId="{06C4AC5F-46ED-4816-8F22-7554CDE06240}" type="presParOf" srcId="{F18A2D3D-3058-440E-99C6-EF912ADB313D}" destId="{38FC080D-803C-4652-9F8B-CD7148C869B5}" srcOrd="3" destOrd="0" presId="urn:microsoft.com/office/officeart/2018/2/layout/IconCircleList"/>
    <dgm:cxn modelId="{F136CC5E-5AC2-4363-A21C-E67C92CBF898}" type="presParOf" srcId="{C4BDC062-75F9-45EE-8EDB-234A76789737}" destId="{EA6A7C7F-C99F-40AD-9C21-6FB23E682FC0}" srcOrd="1" destOrd="0" presId="urn:microsoft.com/office/officeart/2018/2/layout/IconCircleList"/>
    <dgm:cxn modelId="{3DB00DA2-6048-4B51-AB05-9D8F2D1DA2F6}" type="presParOf" srcId="{C4BDC062-75F9-45EE-8EDB-234A76789737}" destId="{C9270290-32F1-468E-BB7F-6752C91D2CBD}" srcOrd="2" destOrd="0" presId="urn:microsoft.com/office/officeart/2018/2/layout/IconCircleList"/>
    <dgm:cxn modelId="{9E1370E1-E31C-4A62-A0D8-23E29ADBBF1F}" type="presParOf" srcId="{C9270290-32F1-468E-BB7F-6752C91D2CBD}" destId="{5DADF711-10D6-4A9F-AD7A-174282BFF2D1}" srcOrd="0" destOrd="0" presId="urn:microsoft.com/office/officeart/2018/2/layout/IconCircleList"/>
    <dgm:cxn modelId="{44E74D85-DB23-426F-A690-680751F2E938}" type="presParOf" srcId="{C9270290-32F1-468E-BB7F-6752C91D2CBD}" destId="{691577BA-94FF-42E7-B7CB-A10479DE6EA0}" srcOrd="1" destOrd="0" presId="urn:microsoft.com/office/officeart/2018/2/layout/IconCircleList"/>
    <dgm:cxn modelId="{AF22195F-9D45-4E63-88B6-9C7B3C5FB614}" type="presParOf" srcId="{C9270290-32F1-468E-BB7F-6752C91D2CBD}" destId="{50D5F5A7-0D10-4BC8-95EC-7F368EA26FF6}" srcOrd="2" destOrd="0" presId="urn:microsoft.com/office/officeart/2018/2/layout/IconCircleList"/>
    <dgm:cxn modelId="{FC47F606-AC4F-47F8-86E4-12ABDA9DE766}" type="presParOf" srcId="{C9270290-32F1-468E-BB7F-6752C91D2CBD}" destId="{B1E8198E-392D-4BBD-8351-A51AB2C5FA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44FE9-15F5-44EB-933C-4A46B52C5A74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ED785-A4C0-4771-B733-990D247ABBC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C080D-803C-4652-9F8B-CD7148C869B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Protocolo de comunicación basado en TCP/IP. Sus siglas significan Message Queing Telemetry Transport. </a:t>
          </a:r>
          <a:endParaRPr lang="en-US" sz="2100" kern="1200"/>
        </a:p>
      </dsp:txBody>
      <dsp:txXfrm>
        <a:off x="1834517" y="1507711"/>
        <a:ext cx="3148942" cy="1335915"/>
      </dsp:txXfrm>
    </dsp:sp>
    <dsp:sp modelId="{5DADF711-10D6-4A9F-AD7A-174282BFF2D1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577BA-94FF-42E7-B7CB-A10479DE6EA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198E-392D-4BBD-8351-A51AB2C5FA9F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Fue creado por IBM y Arcom en el 99 para conectar sensores de oleoductos con los satélites de la compañía.</a:t>
          </a:r>
          <a:endParaRPr lang="en-US" sz="21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70757-55BC-49CB-82AE-EEB44F50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8564A-8531-4D40-8D94-581538EC9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01E9A-DF46-4C95-B971-90B3E8E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EBC60-8853-4264-942B-84B0C36C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A476D-CC15-40A4-9C39-5CE96753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15952-947A-4466-A136-272977B7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3E302-4183-43EF-9F2A-5F30F609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C4E74-E22C-466B-8DAE-F8C49ECF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176D5-4B91-4E0E-9976-E9382C44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0CC3A-8569-4C82-80D8-BC60B628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3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74B20F-3D41-4BCE-9ADC-6C8C96543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FDA71C-11B2-47CB-986D-1CC72D46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75CA7-E517-4CC1-8411-D3267067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05060-AA45-4D07-AE72-6B7126AA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90B8E-E2FB-4CAA-8CB9-70199C9F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2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4825C-5A6A-419A-BD06-678EE579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99D58-09AE-4CC0-BED9-15132BEA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F3AA1-D63D-4CF5-BD14-D870AE9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C62401-3649-4BEC-8016-B610F40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4932E-7486-4BDA-A33D-1EFFAC45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6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662F-BFB2-4C0B-9C9D-D23501F4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8E3D2-67BB-467C-85E2-5E70C934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76175-6621-4674-94F0-424A1912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9D5EB-13DC-44D0-B18F-68A95922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24273-D0A0-4E1E-9B35-4D86256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2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818E5-BBF1-4665-BE8B-614E8BF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CAADA-EC74-4DE5-A8DF-3E789DD0E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EB41DD-1CB7-4BA2-BFB3-9B36596F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F763C-5983-4431-9764-A0A707DF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82892-E3F8-4FCE-8455-9CDA824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FAD595-6DB9-46C2-AC85-2375A5A7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9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29D1F-B2D0-4AD7-982E-4F35679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66A4E6-0793-4FA4-92CA-D7425441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387ED9-80E3-473D-9BFA-2A53D2C4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053AC7-60FD-4C97-9DB3-B0AD3C4CC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990FE7-161E-4A0C-AE89-085CADDC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FE2E3-BC43-4763-859E-FC413CE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A94C79-6C1A-4A51-AD31-9071182C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4E9716-DBD5-4294-9D76-95B0CF3E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2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3B04-7581-4F8C-8F8A-0CADDC56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EB6115-7C55-45E2-919A-A20AB8B7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7EB932-689F-4828-93B3-6695E529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751E7B-CCD4-415C-89A3-AAEF5570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B6D0C7-4813-4A4F-818B-F5B6F5C3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D46081-5412-402B-ADF7-2A60EB0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1BC19C-F854-42F5-9B71-C167E5F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7B827-017C-4C92-9888-B528195C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84019-D06A-49C9-9BE6-1CCF1C6F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53B08-64E9-4EBD-9A87-F5B90971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BDBB68-D275-4BDE-8E0A-3C152642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CC03F-7F77-484C-B9F1-019D2DC3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96336-D455-4F9D-BF2F-A35E5A5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956F6-E237-4C8E-A295-E68DE76A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1FFBA7-A705-4341-9069-C9F1D63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FA97CB-B750-45A8-8E3F-84CE1028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61B84-CE78-4704-9E3C-122C876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06CD6-2B69-4E2A-AAD1-2FD0F79D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D5AF1-700A-4A55-86C9-C6C0175A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99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28DE2F-90B7-4FE1-A331-FD1DFC04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2D595-DA4D-4492-BDC5-DB43EF08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AF9DB-FAE1-49ED-B0C2-D98C11B0C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F87-4F15-45C1-8281-927635DFDCA7}" type="datetimeFigureOut">
              <a:rPr lang="es-MX" smtClean="0"/>
              <a:t>14/01/21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6F413-8539-40F6-88ED-7E9AA6F16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F4E60-E6CC-4ED6-9CBA-6333D8D02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7569-73C9-4289-8AC2-87FAEC6EB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97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E94D-D19D-4E62-AE8A-6623A5C3E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9600" b="1" dirty="0"/>
              <a:t>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3F68C-76C3-45FF-B361-54AFE2FA2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1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F97F9-44E5-4AC3-B7B7-1D346426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s-MX" sz="5600"/>
              <a:t>¿Qué es MQTT?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CBF10E-C955-4688-B378-A0B9FC47F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261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3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E553-334D-47E9-9E5F-9F3B68F2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MQTT?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5EE6FEE-A338-4592-BFD0-0A9BC4971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30" y="1690688"/>
            <a:ext cx="7133340" cy="4351338"/>
          </a:xfrm>
        </p:spPr>
      </p:pic>
    </p:spTree>
    <p:extLst>
      <p:ext uri="{BB962C8B-B14F-4D97-AF65-F5344CB8AC3E}">
        <p14:creationId xmlns:p14="http://schemas.microsoft.com/office/powerpoint/2010/main" val="29153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1EC7D-9684-48BC-B6D6-46634BD0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s-MX" sz="5600"/>
              <a:t>Aplicaciones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F725314-B9DC-422A-90F0-1913A729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5835"/>
            <a:ext cx="5243391" cy="294940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53A1E-0235-4DD1-86C1-FDA2D32A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Sistemas SCADA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Monitoreo de Drones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Facebook Messenger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Instagram Direct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Dispositivos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IoT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CFA002WIFI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HKI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Smartlocker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MQTT</vt:lpstr>
      <vt:lpstr>¿Qué es MQTT?</vt:lpstr>
      <vt:lpstr>¿Cómo funciona MQTT?</vt:lpstr>
      <vt:lpstr>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Oscar Alejandro Rdrz Niño</dc:creator>
  <cp:lastModifiedBy>Oscar Alejandro Rdrz Niño</cp:lastModifiedBy>
  <cp:revision>1</cp:revision>
  <dcterms:created xsi:type="dcterms:W3CDTF">2021-01-14T07:14:33Z</dcterms:created>
  <dcterms:modified xsi:type="dcterms:W3CDTF">2021-01-14T07:19:12Z</dcterms:modified>
</cp:coreProperties>
</file>