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1" r:id="rId7"/>
    <p:sldId id="262" r:id="rId8"/>
    <p:sldId id="260" r:id="rId9"/>
    <p:sldId id="264" r:id="rId10"/>
    <p:sldId id="263" r:id="rId11"/>
    <p:sldId id="265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6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538-A929-CD58-AE1B-12356537C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Söhne"/>
              </a:rPr>
              <a:t>Entwicklung</a:t>
            </a:r>
            <a:br>
              <a:rPr lang="en-GB" b="0" i="0" dirty="0">
                <a:effectLst/>
                <a:latin typeface="Söhne"/>
              </a:rPr>
            </a:br>
            <a:r>
              <a:rPr lang="en-GB" b="0" i="0" dirty="0" err="1">
                <a:effectLst/>
                <a:latin typeface="Söhne"/>
              </a:rPr>
              <a:t>einer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Kontakte</a:t>
            </a:r>
            <a:r>
              <a:rPr lang="en-GB" b="0" i="0" dirty="0">
                <a:effectLst/>
                <a:latin typeface="Söhne"/>
              </a:rPr>
              <a:t>-App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4BF21-7343-9349-E6EA-C4B7091A0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Justin-Marlon Kasper, Alexander </a:t>
            </a:r>
            <a:r>
              <a:rPr lang="en-GB" dirty="0" err="1"/>
              <a:t>Riedlinger</a:t>
            </a:r>
            <a:r>
              <a:rPr lang="en-GB" dirty="0"/>
              <a:t>, Kevin </a:t>
            </a:r>
            <a:r>
              <a:rPr lang="en-GB" dirty="0" err="1"/>
              <a:t>Laubinger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210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238-70DA-FDCE-ADBE-BC569774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2039938" algn="l"/>
              </a:tabLst>
            </a:pPr>
            <a:r>
              <a:rPr lang="en-DE" dirty="0"/>
              <a:t>Problem: 	</a:t>
            </a:r>
            <a:r>
              <a:rPr lang="de-DE" dirty="0"/>
              <a:t>Integration von Touch-Gesten für Anruf bzw. Email/ Kopieren in Zwischenablage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5600-5737-19D2-6DB4-B5F40A1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bei der Integration von Touch-Gesten für Anruf, Email und Kopieraktionen.</a:t>
            </a:r>
          </a:p>
          <a:p>
            <a:r>
              <a:rPr lang="de-DE" dirty="0"/>
              <a:t>Versuch mit "vue3-touch-events" verlief nicht erfolgreich, möglicherweise wegen mangelnder Erfahrung.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604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238-70DA-FDCE-ADBE-BC569774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39938" algn="l"/>
              </a:tabLst>
            </a:pPr>
            <a:r>
              <a:rPr lang="en-DE" dirty="0"/>
              <a:t>Lösung: 	</a:t>
            </a:r>
            <a:r>
              <a:rPr lang="de-DE" dirty="0"/>
              <a:t>Umstellung auf </a:t>
            </a:r>
            <a:r>
              <a:rPr lang="de-DE" dirty="0" err="1"/>
              <a:t>Sliding</a:t>
            </a:r>
            <a:r>
              <a:rPr lang="de-DE" dirty="0"/>
              <a:t>-Element mit Buttons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5600-5737-19D2-6DB4-B5F40A1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Lösung durch Einsatz eines </a:t>
            </a:r>
            <a:r>
              <a:rPr lang="de-DE" dirty="0" err="1"/>
              <a:t>Sliding</a:t>
            </a:r>
            <a:r>
              <a:rPr lang="de-DE" dirty="0"/>
              <a:t>-Elements mit zwei Buttons</a:t>
            </a:r>
          </a:p>
          <a:p>
            <a:r>
              <a:rPr lang="de-DE" dirty="0"/>
              <a:t>Ermöglicht Nutzern einfaches Ausführen von Aktionen (Anrufen/Kopieren) über Buttons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84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238-70DA-FDCE-ADBE-BC569774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039938" algn="l"/>
              </a:tabLst>
            </a:pPr>
            <a:r>
              <a:rPr lang="en-DE" dirty="0"/>
              <a:t>Problem: 	</a:t>
            </a:r>
            <a:r>
              <a:rPr lang="de-DE" dirty="0"/>
              <a:t>Berechtigungsablehnung und Berücksichtigung des App-Zustands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5600-5737-19D2-6DB4-B5F40A1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bei wiederholtem Ablehnen der Berechtigungsanfrage für den Kontakte-Zugriff durch Benutzer.</a:t>
            </a:r>
          </a:p>
          <a:p>
            <a:r>
              <a:rPr lang="de-DE" dirty="0"/>
              <a:t>Notwendigkeit einer Lösung, um Berechtigung manuell über App-Einstellungen zu gewähren.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26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238-70DA-FDCE-ADBE-BC569774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039938" algn="l"/>
              </a:tabLst>
            </a:pPr>
            <a:r>
              <a:rPr lang="de-DE" dirty="0"/>
              <a:t>Lösung: Benutzerdefinierter Hinweis und Verweis auf Einstellungen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5600-5737-19D2-6DB4-B5F40A1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Alert bei Berechtigungsablehnung leitet Benutzer zu App-Einstellungen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945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64F9-08B8-0E1A-EEA5-4DD93268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Einschränkungen auf Plattformen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24AA-09E6-69B9-436B-B8A5E2F0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auf Android getestet. Keine Einschränkungen bekannt.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595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B0A-C22F-F584-8F79-7D9AB455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Sonstige Kentnisse / Erfahrungen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5ED1-7363-1E58-056E-3F550ADC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err="1">
                <a:effectLst/>
                <a:latin typeface="Calibri" panose="020F0502020204030204" pitchFamily="34" charset="0"/>
              </a:rPr>
              <a:t>Angezeigtes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Geburtsdatum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länderspezifisches</a:t>
            </a:r>
            <a:r>
              <a:rPr lang="en-GB" sz="1800" dirty="0">
                <a:effectLst/>
                <a:latin typeface="Calibri" panose="020F0502020204030204" pitchFamily="34" charset="0"/>
              </a:rPr>
              <a:t> Format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umwandeln</a:t>
            </a:r>
            <a:br>
              <a:rPr lang="en-GB" sz="1800" dirty="0">
                <a:latin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</a:rPr>
              <a:t>-&gt;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Verwendung</a:t>
            </a:r>
            <a:r>
              <a:rPr lang="en-GB" sz="1800" dirty="0">
                <a:effectLst/>
                <a:latin typeface="Calibri" panose="020F0502020204030204" pitchFamily="34" charset="0"/>
              </a:rPr>
              <a:t> JavaScript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Methode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Date.toLocaleString</a:t>
            </a:r>
            <a:r>
              <a:rPr lang="en-GB" sz="1800" dirty="0">
                <a:effectLst/>
                <a:latin typeface="Calibri" panose="020F0502020204030204" pitchFamily="34" charset="0"/>
              </a:rPr>
              <a:t>()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Bei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Kontakterstellung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mindestens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Eingabefeld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ausgefüllt</a:t>
            </a:r>
            <a:br>
              <a:rPr lang="en-GB" sz="1800" dirty="0">
                <a:effectLst/>
                <a:latin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</a:rPr>
              <a:t>-&gt;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sonst</a:t>
            </a:r>
            <a:r>
              <a:rPr lang="en-GB" sz="1800" dirty="0">
                <a:effectLst/>
                <a:latin typeface="Calibri" panose="020F0502020204030204" pitchFamily="34" charset="0"/>
              </a:rPr>
              <a:t> Alert der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darauf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hinweist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35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6C6E-D6B0-99F8-4A36-0A1A0941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Hauptfunktionen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6179-83AC-5057-F432-BC26ACC0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Listenansicht</a:t>
            </a:r>
            <a:r>
              <a:rPr lang="en-GB" dirty="0"/>
              <a:t>, die alle </a:t>
            </a:r>
            <a:r>
              <a:rPr lang="en-GB" dirty="0" err="1"/>
              <a:t>Kontakte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Vornamen</a:t>
            </a:r>
            <a:r>
              <a:rPr lang="en-GB" dirty="0"/>
              <a:t> </a:t>
            </a:r>
            <a:r>
              <a:rPr lang="en-GB" dirty="0" err="1"/>
              <a:t>sortiert</a:t>
            </a:r>
            <a:endParaRPr lang="en-GB" dirty="0"/>
          </a:p>
          <a:p>
            <a:r>
              <a:rPr lang="en-GB" dirty="0" err="1"/>
              <a:t>Detailansicht</a:t>
            </a:r>
            <a:endParaRPr lang="en-GB" dirty="0"/>
          </a:p>
          <a:p>
            <a:pPr lvl="1"/>
            <a:r>
              <a:rPr lang="en-GB" dirty="0" err="1"/>
              <a:t>Vorname</a:t>
            </a:r>
            <a:r>
              <a:rPr lang="en-GB" dirty="0"/>
              <a:t>, </a:t>
            </a:r>
            <a:r>
              <a:rPr lang="en-GB" dirty="0" err="1"/>
              <a:t>Nachname</a:t>
            </a:r>
            <a:endParaRPr lang="en-GB" dirty="0"/>
          </a:p>
          <a:p>
            <a:pPr lvl="1"/>
            <a:r>
              <a:rPr lang="en-GB" dirty="0" err="1"/>
              <a:t>Telefonnummer</a:t>
            </a:r>
            <a:endParaRPr lang="en-GB" dirty="0"/>
          </a:p>
          <a:p>
            <a:pPr lvl="1"/>
            <a:r>
              <a:rPr lang="en-GB" dirty="0"/>
              <a:t>E-Mail-</a:t>
            </a:r>
            <a:r>
              <a:rPr lang="en-GB" dirty="0" err="1"/>
              <a:t>Adresse</a:t>
            </a:r>
            <a:endParaRPr lang="en-GB" dirty="0"/>
          </a:p>
          <a:p>
            <a:pPr lvl="1"/>
            <a:r>
              <a:rPr lang="en-GB" dirty="0" err="1"/>
              <a:t>Geburtstag</a:t>
            </a:r>
            <a:r>
              <a:rPr lang="en-GB" dirty="0"/>
              <a:t> </a:t>
            </a:r>
          </a:p>
          <a:p>
            <a:r>
              <a:rPr lang="en-GB" dirty="0" err="1"/>
              <a:t>Einfügeansicht</a:t>
            </a:r>
            <a:r>
              <a:rPr lang="en-GB" dirty="0"/>
              <a:t>, </a:t>
            </a:r>
            <a:r>
              <a:rPr lang="en-GB" dirty="0" err="1"/>
              <a:t>Hinzufügen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Kontakte</a:t>
            </a:r>
            <a:endParaRPr lang="en-GB" dirty="0"/>
          </a:p>
          <a:p>
            <a:r>
              <a:rPr lang="en-GB" dirty="0" err="1"/>
              <a:t>Kontakte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Detailansicht</a:t>
            </a:r>
            <a:r>
              <a:rPr lang="en-GB" dirty="0"/>
              <a:t> </a:t>
            </a:r>
            <a:r>
              <a:rPr lang="en-GB" dirty="0" err="1"/>
              <a:t>löschbar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3570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5EC-89F0-627F-8970-C3570AC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Weitere 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C89D-08AE-FD32-EBF5-A917E74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App unterstützt Android</a:t>
            </a:r>
          </a:p>
          <a:p>
            <a:r>
              <a:rPr lang="en-DE" dirty="0"/>
              <a:t>Benötigten Berechtigungen werden von App angefordert</a:t>
            </a:r>
          </a:p>
          <a:p>
            <a:r>
              <a:rPr lang="en-DE" dirty="0"/>
              <a:t>Detailansicht: Button zur Listenansicht zurück</a:t>
            </a:r>
          </a:p>
          <a:p>
            <a:r>
              <a:rPr lang="en-DE" dirty="0"/>
              <a:t>Telefonnummern: in Telefon App geöffnet und Zwischanblage kopiert</a:t>
            </a:r>
          </a:p>
          <a:p>
            <a:r>
              <a:rPr lang="en-DE" dirty="0"/>
              <a:t>E-Mail: in E-Mail App geöffnet und Zwischenablage kopiert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522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5EC-89F0-627F-8970-C3570AC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Weitere Funktionen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C89D-08AE-FD32-EBF5-A917E74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Löschen muss über Dialog bestätigt werden</a:t>
            </a:r>
          </a:p>
          <a:p>
            <a:r>
              <a:rPr lang="en-DE" dirty="0"/>
              <a:t>Einfügeansicht verfügt über folgende Informationen:</a:t>
            </a:r>
          </a:p>
          <a:p>
            <a:pPr lvl="1"/>
            <a:r>
              <a:rPr lang="en-GB" dirty="0" err="1"/>
              <a:t>Vorname</a:t>
            </a:r>
            <a:r>
              <a:rPr lang="en-GB" dirty="0"/>
              <a:t>, </a:t>
            </a:r>
            <a:r>
              <a:rPr lang="en-GB" dirty="0" err="1"/>
              <a:t>Nachname</a:t>
            </a:r>
            <a:endParaRPr lang="en-GB" dirty="0"/>
          </a:p>
          <a:p>
            <a:pPr lvl="1"/>
            <a:r>
              <a:rPr lang="en-GB" dirty="0" err="1"/>
              <a:t>Telefonnummer</a:t>
            </a:r>
            <a:endParaRPr lang="en-GB" dirty="0"/>
          </a:p>
          <a:p>
            <a:pPr lvl="1"/>
            <a:r>
              <a:rPr lang="en-GB" dirty="0"/>
              <a:t>E-Mail-</a:t>
            </a:r>
            <a:r>
              <a:rPr lang="en-GB" dirty="0" err="1"/>
              <a:t>Adresse</a:t>
            </a:r>
            <a:endParaRPr lang="en-GB" dirty="0"/>
          </a:p>
          <a:p>
            <a:pPr lvl="1"/>
            <a:r>
              <a:rPr lang="en-GB" dirty="0" err="1"/>
              <a:t>Geburtstag</a:t>
            </a:r>
            <a:r>
              <a:rPr lang="en-GB" dirty="0"/>
              <a:t> </a:t>
            </a:r>
          </a:p>
          <a:p>
            <a:r>
              <a:rPr lang="en-DE" dirty="0"/>
              <a:t>Einfügeansicht: Speichern- und Abbruch-Button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46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3A0F-46B9-89F5-DE76-299EA0D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Eingesetzte (native) Schnittstellen /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B073-DADC-EC64-A45D-FD97CE9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/>
          </a:bodyPr>
          <a:lstStyle/>
          <a:p>
            <a:r>
              <a:rPr lang="en-DE" dirty="0"/>
              <a:t>Contacts</a:t>
            </a:r>
          </a:p>
          <a:p>
            <a:r>
              <a:rPr lang="en-DE" dirty="0"/>
              <a:t>Clipboard</a:t>
            </a:r>
          </a:p>
          <a:p>
            <a:r>
              <a:rPr lang="en-DE" dirty="0"/>
              <a:t>DateTime Picker</a:t>
            </a:r>
            <a:endParaRPr lang="de-DE" dirty="0"/>
          </a:p>
          <a:p>
            <a:r>
              <a:rPr lang="de-DE" dirty="0" err="1"/>
              <a:t>capacitor</a:t>
            </a:r>
            <a:r>
              <a:rPr lang="de-DE" dirty="0"/>
              <a:t>-native-settings </a:t>
            </a:r>
          </a:p>
          <a:p>
            <a:r>
              <a:rPr lang="de-DE" dirty="0" err="1"/>
              <a:t>capacitor</a:t>
            </a:r>
            <a:r>
              <a:rPr lang="de-DE" dirty="0"/>
              <a:t>-email-composer</a:t>
            </a:r>
          </a:p>
          <a:p>
            <a:r>
              <a:rPr lang="de-DE" dirty="0"/>
              <a:t>Bibliothek für </a:t>
            </a:r>
            <a:r>
              <a:rPr lang="de-DE" dirty="0" err="1"/>
              <a:t>EventBus</a:t>
            </a: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190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8E1D-5407-22F0-4402-35A9F114D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Live-DEMO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CAFB3-A6BD-87D9-4E13-E73A94F21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8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022-5DA9-714E-E1D4-CB378AAAB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Herausforderungen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A670-0E1C-9D97-7055-D767F6221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18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C4FF-18A8-45BB-E870-05D033D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de-DE" dirty="0"/>
              <a:t>Echtzeit-Aktualisierung von Kontaktdaten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D1BF-AA41-77D1-6247-2F7DE99D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Kontaktdaten werden durch "</a:t>
            </a:r>
            <a:r>
              <a:rPr lang="de-DE" dirty="0" err="1"/>
              <a:t>Capacitor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Plugin" beim App-Start abgerufen, ohne spätere automatische Aktualisierungen.</a:t>
            </a:r>
          </a:p>
          <a:p>
            <a:r>
              <a:rPr lang="de-DE" dirty="0"/>
              <a:t>Ziel: Kontaktliste in Echtzeit aktualisieren bei Änderungen innerhalb der App.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59915-E2C8-7F69-4694-520DDAA60087}"/>
              </a:ext>
            </a:extLst>
          </p:cNvPr>
          <p:cNvSpPr txBox="1"/>
          <p:nvPr/>
        </p:nvSpPr>
        <p:spPr>
          <a:xfrm>
            <a:off x="-2235200" y="-74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24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50A-C8BB-0ECE-975E-1534CA55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Lösung: </a:t>
            </a:r>
            <a:r>
              <a:rPr lang="de-DE" dirty="0"/>
              <a:t>Implementierung eines </a:t>
            </a:r>
            <a:r>
              <a:rPr lang="de-DE" dirty="0" err="1"/>
              <a:t>EventBusses</a:t>
            </a:r>
            <a:r>
              <a:rPr lang="de-DE" dirty="0"/>
              <a:t> für interne Kommunikation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ED03-B0BD-A223-DCF6-201FB92C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</a:t>
            </a:r>
            <a:r>
              <a:rPr lang="de-DE" dirty="0" err="1"/>
              <a:t>EventBus</a:t>
            </a:r>
            <a:r>
              <a:rPr lang="de-DE" dirty="0"/>
              <a:t>" als Lösung verwendet, um zwischen Komponenten zu vermitteln, ohne direkte Abhängigkeiten.</a:t>
            </a:r>
          </a:p>
          <a:p>
            <a:r>
              <a:rPr lang="de-DE" dirty="0"/>
              <a:t>"</a:t>
            </a:r>
            <a:r>
              <a:rPr lang="de-DE" dirty="0" err="1"/>
              <a:t>mitt</a:t>
            </a:r>
            <a:r>
              <a:rPr lang="de-DE" dirty="0"/>
              <a:t>"-Bibliothek für die Erstellung des </a:t>
            </a:r>
            <a:r>
              <a:rPr lang="de-DE" dirty="0" err="1"/>
              <a:t>EventBus</a:t>
            </a:r>
            <a:r>
              <a:rPr lang="de-DE" dirty="0"/>
              <a:t> genutzt.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864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</TotalTime>
  <Words>352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Tw Cen MT</vt:lpstr>
      <vt:lpstr>Circuit</vt:lpstr>
      <vt:lpstr>Entwicklung einer Kontakte-App</vt:lpstr>
      <vt:lpstr>Hauptfunktionen</vt:lpstr>
      <vt:lpstr>Weitere Funktionen</vt:lpstr>
      <vt:lpstr>Weitere Funktionen</vt:lpstr>
      <vt:lpstr>Eingesetzte (native) Schnittstellen / Plugins</vt:lpstr>
      <vt:lpstr>Live-DEMO</vt:lpstr>
      <vt:lpstr>Herausforderungen</vt:lpstr>
      <vt:lpstr>Problem: Echtzeit-Aktualisierung von Kontaktdaten</vt:lpstr>
      <vt:lpstr>Lösung: Implementierung eines EventBusses für interne Kommunikation</vt:lpstr>
      <vt:lpstr>Problem:  Integration von Touch-Gesten für Anruf bzw. Email/ Kopieren in Zwischenablage</vt:lpstr>
      <vt:lpstr>Lösung:  Umstellung auf Sliding-Element mit Buttons</vt:lpstr>
      <vt:lpstr>Problem:  Berechtigungsablehnung und Berücksichtigung des App-Zustands</vt:lpstr>
      <vt:lpstr>Lösung: Benutzerdefinierter Hinweis und Verweis auf Einstellungen </vt:lpstr>
      <vt:lpstr>Einschränkungen auf Plattformen</vt:lpstr>
      <vt:lpstr>Sonstige Kentnisse / Erfahrungen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Kontakte-App</dc:title>
  <dc:creator>Kevin Laubinger</dc:creator>
  <cp:lastModifiedBy>Kevin Laubinger</cp:lastModifiedBy>
  <cp:revision>4</cp:revision>
  <cp:lastPrinted>2023-08-27T09:14:06Z</cp:lastPrinted>
  <dcterms:created xsi:type="dcterms:W3CDTF">2023-08-27T08:30:14Z</dcterms:created>
  <dcterms:modified xsi:type="dcterms:W3CDTF">2023-08-28T14:59:57Z</dcterms:modified>
</cp:coreProperties>
</file>