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121618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B9"/>
    <a:srgbClr val="FFFFFF"/>
    <a:srgbClr val="EBFFEB"/>
    <a:srgbClr val="CDFFCD"/>
    <a:srgbClr val="9FFF9F"/>
    <a:srgbClr val="57FF57"/>
    <a:srgbClr val="3BFF3B"/>
    <a:srgbClr val="05FF05"/>
    <a:srgbClr val="00EA00"/>
    <a:srgbClr val="00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02" y="82"/>
      </p:cViewPr>
      <p:guideLst>
        <p:guide orient="horz" pos="38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F104F-C373-451D-81EC-1660453568D4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4D79857-1466-4E8C-9BF9-BE6992CE3AA8}">
      <dgm:prSet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/>
            <a:t>Presentation Layer</a:t>
          </a:r>
        </a:p>
      </dgm:t>
    </dgm:pt>
    <dgm:pt modelId="{279B2B5D-53DC-4034-BCFE-901B1DF14105}" type="parTrans" cxnId="{64AC762A-C3EA-4424-8D28-BF262A4A3736}">
      <dgm:prSet/>
      <dgm:spPr/>
      <dgm:t>
        <a:bodyPr/>
        <a:lstStyle/>
        <a:p>
          <a:endParaRPr lang="en-US"/>
        </a:p>
      </dgm:t>
    </dgm:pt>
    <dgm:pt modelId="{2E8BA1D8-4B89-4D36-91D1-BB8B478FB30D}" type="sibTrans" cxnId="{64AC762A-C3EA-4424-8D28-BF262A4A3736}">
      <dgm:prSet/>
      <dgm:spPr/>
      <dgm:t>
        <a:bodyPr/>
        <a:lstStyle/>
        <a:p>
          <a:endParaRPr lang="en-US"/>
        </a:p>
      </dgm:t>
    </dgm:pt>
    <dgm:pt modelId="{0049C451-C9E0-4152-835D-7F5B1FEEE42E}">
      <dgm:prSet custT="1"/>
      <dgm:spPr>
        <a:solidFill>
          <a:srgbClr val="FF5757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GUI Components</a:t>
          </a:r>
        </a:p>
      </dgm:t>
    </dgm:pt>
    <dgm:pt modelId="{0E965D5D-1D16-4978-8A0D-7F2DB1E52C23}" type="parTrans" cxnId="{620609DD-AA53-4B10-B5EA-A7ABD9BC7353}">
      <dgm:prSet/>
      <dgm:spPr/>
      <dgm:t>
        <a:bodyPr/>
        <a:lstStyle/>
        <a:p>
          <a:endParaRPr lang="en-US"/>
        </a:p>
      </dgm:t>
    </dgm:pt>
    <dgm:pt modelId="{FCEF7111-D774-4DC3-A414-318C2BB78952}" type="sibTrans" cxnId="{620609DD-AA53-4B10-B5EA-A7ABD9BC7353}">
      <dgm:prSet/>
      <dgm:spPr/>
      <dgm:t>
        <a:bodyPr/>
        <a:lstStyle/>
        <a:p>
          <a:endParaRPr lang="en-US"/>
        </a:p>
      </dgm:t>
    </dgm:pt>
    <dgm:pt modelId="{C5B33DE7-EDCE-4205-AAF2-1EB451564FF1}">
      <dgm:prSet custT="1"/>
      <dgm:spPr>
        <a:solidFill>
          <a:srgbClr val="FF7171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GUI Processes</a:t>
          </a:r>
        </a:p>
      </dgm:t>
    </dgm:pt>
    <dgm:pt modelId="{E9EEC941-5360-4310-BD96-A4820C118E45}" type="parTrans" cxnId="{41912D48-E1E5-4EC8-B9C6-9E0780F238E2}">
      <dgm:prSet/>
      <dgm:spPr/>
      <dgm:t>
        <a:bodyPr/>
        <a:lstStyle/>
        <a:p>
          <a:endParaRPr lang="en-US"/>
        </a:p>
      </dgm:t>
    </dgm:pt>
    <dgm:pt modelId="{DAF34CD9-2F0D-4AB2-984C-7D6C1BCA0811}" type="sibTrans" cxnId="{41912D48-E1E5-4EC8-B9C6-9E0780F238E2}">
      <dgm:prSet/>
      <dgm:spPr/>
      <dgm:t>
        <a:bodyPr/>
        <a:lstStyle/>
        <a:p>
          <a:endParaRPr lang="en-US"/>
        </a:p>
      </dgm:t>
    </dgm:pt>
    <dgm:pt modelId="{FC8F8B7B-FFA3-409F-898F-0BC8FC908300}">
      <dgm:prSet/>
      <dgm:spPr>
        <a:solidFill>
          <a:schemeClr val="accent5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Services Layer</a:t>
          </a:r>
        </a:p>
      </dgm:t>
    </dgm:pt>
    <dgm:pt modelId="{4D449367-D4A6-450B-A99A-BD4F10E7783C}" type="parTrans" cxnId="{55F7E16E-3016-4394-8234-4DBB1CF10866}">
      <dgm:prSet/>
      <dgm:spPr/>
      <dgm:t>
        <a:bodyPr/>
        <a:lstStyle/>
        <a:p>
          <a:endParaRPr lang="en-US"/>
        </a:p>
      </dgm:t>
    </dgm:pt>
    <dgm:pt modelId="{7006DA4A-DC9B-4942-BA49-9C539020F98D}" type="sibTrans" cxnId="{55F7E16E-3016-4394-8234-4DBB1CF10866}">
      <dgm:prSet/>
      <dgm:spPr/>
      <dgm:t>
        <a:bodyPr/>
        <a:lstStyle/>
        <a:p>
          <a:endParaRPr lang="en-US"/>
        </a:p>
      </dgm:t>
    </dgm:pt>
    <dgm:pt modelId="{CB8C7042-361F-414B-944F-BC1009A63090}">
      <dgm:prSet custT="1"/>
      <dgm:spPr>
        <a:solidFill>
          <a:schemeClr val="accent5">
            <a:lumMod val="7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Widgets &amp; Visualizations</a:t>
          </a:r>
        </a:p>
      </dgm:t>
    </dgm:pt>
    <dgm:pt modelId="{63A731B1-3F5B-4F55-A7F9-CAEFE4B28FD9}" type="parTrans" cxnId="{744BA441-1885-4A90-AA23-93AF3DDB6D5C}">
      <dgm:prSet/>
      <dgm:spPr/>
      <dgm:t>
        <a:bodyPr/>
        <a:lstStyle/>
        <a:p>
          <a:endParaRPr lang="en-US"/>
        </a:p>
      </dgm:t>
    </dgm:pt>
    <dgm:pt modelId="{EF119994-7208-47C0-AD84-3D5D75E05C82}" type="sibTrans" cxnId="{744BA441-1885-4A90-AA23-93AF3DDB6D5C}">
      <dgm:prSet/>
      <dgm:spPr/>
      <dgm:t>
        <a:bodyPr/>
        <a:lstStyle/>
        <a:p>
          <a:endParaRPr lang="en-US"/>
        </a:p>
      </dgm:t>
    </dgm:pt>
    <dgm:pt modelId="{A37A14EE-B97E-4627-A372-C54E468776EB}">
      <dgm:prSet custT="1"/>
      <dgm:spPr>
        <a:solidFill>
          <a:schemeClr val="accent5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HTML &amp; PDF view</a:t>
          </a:r>
        </a:p>
      </dgm:t>
    </dgm:pt>
    <dgm:pt modelId="{C072911E-D48E-48DF-A624-4ED40F0C20F1}" type="parTrans" cxnId="{AC6CA252-C1C3-4051-A83C-5FF5A3367013}">
      <dgm:prSet/>
      <dgm:spPr/>
      <dgm:t>
        <a:bodyPr/>
        <a:lstStyle/>
        <a:p>
          <a:endParaRPr lang="en-US"/>
        </a:p>
      </dgm:t>
    </dgm:pt>
    <dgm:pt modelId="{32D85E4B-A97A-4D08-A7ED-DDF63586C037}" type="sibTrans" cxnId="{AC6CA252-C1C3-4051-A83C-5FF5A3367013}">
      <dgm:prSet/>
      <dgm:spPr/>
      <dgm:t>
        <a:bodyPr/>
        <a:lstStyle/>
        <a:p>
          <a:endParaRPr lang="en-US"/>
        </a:p>
      </dgm:t>
    </dgm:pt>
    <dgm:pt modelId="{ED1D9A2E-895C-40D4-80DA-018127588E26}">
      <dgm:prSet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/>
            <a:t>Display academic profile &amp; other important information</a:t>
          </a:r>
        </a:p>
      </dgm:t>
    </dgm:pt>
    <dgm:pt modelId="{C18F5B59-2449-41EF-8CEE-A4A187A6652E}" type="parTrans" cxnId="{FC4B1DDE-47B0-41A6-AC6E-EA211B8F4948}">
      <dgm:prSet/>
      <dgm:spPr/>
      <dgm:t>
        <a:bodyPr/>
        <a:lstStyle/>
        <a:p>
          <a:endParaRPr lang="en-US"/>
        </a:p>
      </dgm:t>
    </dgm:pt>
    <dgm:pt modelId="{4B007886-A04C-4267-ABE0-7619D2BCC66D}" type="sibTrans" cxnId="{FC4B1DDE-47B0-41A6-AC6E-EA211B8F4948}">
      <dgm:prSet/>
      <dgm:spPr/>
      <dgm:t>
        <a:bodyPr/>
        <a:lstStyle/>
        <a:p>
          <a:endParaRPr lang="en-US"/>
        </a:p>
      </dgm:t>
    </dgm:pt>
    <dgm:pt modelId="{2BD114F5-3795-4449-A06C-C8EA799B3A0D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E-mail Services</a:t>
          </a:r>
        </a:p>
      </dgm:t>
    </dgm:pt>
    <dgm:pt modelId="{13E4A501-8545-4831-AAFA-9FDEA4F495B5}" type="parTrans" cxnId="{AA70A87D-B332-4F31-A655-073EE42A3B7C}">
      <dgm:prSet/>
      <dgm:spPr/>
      <dgm:t>
        <a:bodyPr/>
        <a:lstStyle/>
        <a:p>
          <a:endParaRPr lang="en-US"/>
        </a:p>
      </dgm:t>
    </dgm:pt>
    <dgm:pt modelId="{F33033B7-CAB0-4C2A-9577-8EB856A2A9B7}" type="sibTrans" cxnId="{AA70A87D-B332-4F31-A655-073EE42A3B7C}">
      <dgm:prSet/>
      <dgm:spPr/>
      <dgm:t>
        <a:bodyPr/>
        <a:lstStyle/>
        <a:p>
          <a:endParaRPr lang="en-US"/>
        </a:p>
      </dgm:t>
    </dgm:pt>
    <dgm:pt modelId="{76B4CEC4-ACEB-4015-8B96-E2BA65086B10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Login/Password View</a:t>
          </a:r>
        </a:p>
      </dgm:t>
    </dgm:pt>
    <dgm:pt modelId="{FD0FCE20-BBB3-419A-AEDF-D5BF7BDE0A36}" type="parTrans" cxnId="{CB08D117-01F6-4E46-BF72-22F74E7F7BBE}">
      <dgm:prSet/>
      <dgm:spPr/>
      <dgm:t>
        <a:bodyPr/>
        <a:lstStyle/>
        <a:p>
          <a:endParaRPr lang="en-US"/>
        </a:p>
      </dgm:t>
    </dgm:pt>
    <dgm:pt modelId="{6E09C1CB-E5FF-483A-8B19-899848A6D28A}" type="sibTrans" cxnId="{CB08D117-01F6-4E46-BF72-22F74E7F7BBE}">
      <dgm:prSet/>
      <dgm:spPr/>
      <dgm:t>
        <a:bodyPr/>
        <a:lstStyle/>
        <a:p>
          <a:endParaRPr lang="en-US"/>
        </a:p>
      </dgm:t>
    </dgm:pt>
    <dgm:pt modelId="{DABF09D6-044D-4767-80A0-35F9CE78C481}">
      <dgm:prSet custT="1"/>
      <dgm:spPr>
        <a:solidFill>
          <a:srgbClr val="E5EBF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HTML/PDF Generator</a:t>
          </a:r>
        </a:p>
      </dgm:t>
    </dgm:pt>
    <dgm:pt modelId="{D0774724-840E-4B63-A9D6-8C548CB22D41}" type="parTrans" cxnId="{7F09B4B4-8B25-48BF-B0A3-28D462E0746E}">
      <dgm:prSet/>
      <dgm:spPr/>
      <dgm:t>
        <a:bodyPr/>
        <a:lstStyle/>
        <a:p>
          <a:endParaRPr lang="en-US"/>
        </a:p>
      </dgm:t>
    </dgm:pt>
    <dgm:pt modelId="{126CAE22-6E40-4449-B6CA-98A4836BB63D}" type="sibTrans" cxnId="{7F09B4B4-8B25-48BF-B0A3-28D462E0746E}">
      <dgm:prSet/>
      <dgm:spPr/>
      <dgm:t>
        <a:bodyPr/>
        <a:lstStyle/>
        <a:p>
          <a:endParaRPr lang="en-US"/>
        </a:p>
      </dgm:t>
    </dgm:pt>
    <dgm:pt modelId="{B887589A-1053-4DBA-BB8B-47B2EB9B0967}">
      <dgm:prSet custT="1"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Create new course(s)</a:t>
          </a:r>
        </a:p>
      </dgm:t>
    </dgm:pt>
    <dgm:pt modelId="{D5AA1BED-A37B-4ED4-9DA6-88B6CFE692F1}" type="parTrans" cxnId="{4B0EF5E6-FE96-4D11-BD23-395C8586C604}">
      <dgm:prSet/>
      <dgm:spPr/>
      <dgm:t>
        <a:bodyPr/>
        <a:lstStyle/>
        <a:p>
          <a:endParaRPr lang="en-US"/>
        </a:p>
      </dgm:t>
    </dgm:pt>
    <dgm:pt modelId="{C045AA59-C3AE-45B1-A0F7-8CBECC6164C2}" type="sibTrans" cxnId="{4B0EF5E6-FE96-4D11-BD23-395C8586C604}">
      <dgm:prSet/>
      <dgm:spPr/>
      <dgm:t>
        <a:bodyPr/>
        <a:lstStyle/>
        <a:p>
          <a:endParaRPr lang="en-US"/>
        </a:p>
      </dgm:t>
    </dgm:pt>
    <dgm:pt modelId="{D22AD307-B6D9-4AFA-8557-053FFAA76F0A}">
      <dgm:prSet/>
      <dgm:spPr>
        <a:solidFill>
          <a:srgbClr val="0066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Business Logic Layer</a:t>
          </a:r>
        </a:p>
      </dgm:t>
    </dgm:pt>
    <dgm:pt modelId="{674266CA-2766-4916-8796-586B602D78BE}" type="parTrans" cxnId="{F57F5F4F-7639-4879-907B-564EAF954457}">
      <dgm:prSet/>
      <dgm:spPr/>
      <dgm:t>
        <a:bodyPr/>
        <a:lstStyle/>
        <a:p>
          <a:endParaRPr lang="en-US"/>
        </a:p>
      </dgm:t>
    </dgm:pt>
    <dgm:pt modelId="{E2B0F60D-2350-4E8C-814D-8A2C07CC4550}" type="sibTrans" cxnId="{F57F5F4F-7639-4879-907B-564EAF954457}">
      <dgm:prSet/>
      <dgm:spPr/>
      <dgm:t>
        <a:bodyPr/>
        <a:lstStyle/>
        <a:p>
          <a:endParaRPr lang="en-US"/>
        </a:p>
      </dgm:t>
    </dgm:pt>
    <dgm:pt modelId="{694E9F3F-7887-46BA-B4CD-71AC34ADA49E}">
      <dgm:prSet custT="1"/>
      <dgm:spPr>
        <a:solidFill>
          <a:srgbClr val="00B800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Content Management</a:t>
          </a:r>
        </a:p>
      </dgm:t>
    </dgm:pt>
    <dgm:pt modelId="{B48473B0-C1BB-4756-959E-1318988F3836}" type="parTrans" cxnId="{967D340E-D3E2-496A-9258-6C06588DE4B9}">
      <dgm:prSet/>
      <dgm:spPr/>
      <dgm:t>
        <a:bodyPr/>
        <a:lstStyle/>
        <a:p>
          <a:endParaRPr lang="en-US"/>
        </a:p>
      </dgm:t>
    </dgm:pt>
    <dgm:pt modelId="{46AF2078-6526-4651-BC70-6D834C924F73}" type="sibTrans" cxnId="{967D340E-D3E2-496A-9258-6C06588DE4B9}">
      <dgm:prSet/>
      <dgm:spPr/>
      <dgm:t>
        <a:bodyPr/>
        <a:lstStyle/>
        <a:p>
          <a:endParaRPr lang="en-US"/>
        </a:p>
      </dgm:t>
    </dgm:pt>
    <dgm:pt modelId="{4B8B0440-0B63-43A6-A6FE-0CC0FD118177}">
      <dgm:prSet custT="1"/>
      <dgm:spPr>
        <a:solidFill>
          <a:srgbClr val="00EA00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Server</a:t>
          </a:r>
        </a:p>
      </dgm:t>
    </dgm:pt>
    <dgm:pt modelId="{BDDB2F97-E7FC-4471-AAB7-38C00E155635}" type="parTrans" cxnId="{68B56D8A-5E8D-4DFF-B2F0-22D16E3FC5E3}">
      <dgm:prSet/>
      <dgm:spPr/>
      <dgm:t>
        <a:bodyPr/>
        <a:lstStyle/>
        <a:p>
          <a:endParaRPr lang="en-US"/>
        </a:p>
      </dgm:t>
    </dgm:pt>
    <dgm:pt modelId="{0CB4E1EE-96F5-4CC7-95B3-867BF850DE62}" type="sibTrans" cxnId="{68B56D8A-5E8D-4DFF-B2F0-22D16E3FC5E3}">
      <dgm:prSet/>
      <dgm:spPr/>
      <dgm:t>
        <a:bodyPr/>
        <a:lstStyle/>
        <a:p>
          <a:endParaRPr lang="en-US"/>
        </a:p>
      </dgm:t>
    </dgm:pt>
    <dgm:pt modelId="{08783016-21CD-4E3E-A331-C614BFA52C8C}">
      <dgm:prSet custT="1"/>
      <dgm:spPr>
        <a:solidFill>
          <a:srgbClr val="3BFF3B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Network</a:t>
          </a:r>
        </a:p>
      </dgm:t>
    </dgm:pt>
    <dgm:pt modelId="{8746A011-C3A6-41D9-A219-4C52C7AF0B9A}" type="parTrans" cxnId="{58945380-B363-43D0-9760-2467B4F3F58D}">
      <dgm:prSet/>
      <dgm:spPr/>
      <dgm:t>
        <a:bodyPr/>
        <a:lstStyle/>
        <a:p>
          <a:endParaRPr lang="en-US"/>
        </a:p>
      </dgm:t>
    </dgm:pt>
    <dgm:pt modelId="{B5182E27-4770-4D66-BE4C-8549B860E57C}" type="sibTrans" cxnId="{58945380-B363-43D0-9760-2467B4F3F58D}">
      <dgm:prSet/>
      <dgm:spPr/>
      <dgm:t>
        <a:bodyPr/>
        <a:lstStyle/>
        <a:p>
          <a:endParaRPr lang="en-US"/>
        </a:p>
      </dgm:t>
    </dgm:pt>
    <dgm:pt modelId="{5F4EDA4A-A091-4718-8573-CDB0F79E6CCA}">
      <dgm:prSet custT="1"/>
      <dgm:spPr>
        <a:solidFill>
          <a:srgbClr val="9FFF9F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Browse Tools</a:t>
          </a:r>
        </a:p>
      </dgm:t>
    </dgm:pt>
    <dgm:pt modelId="{556280FF-20CF-4845-A3BF-6FE05F36C63D}" type="parTrans" cxnId="{743F0309-AC3C-4747-AB49-9C4C3291B7BB}">
      <dgm:prSet/>
      <dgm:spPr/>
      <dgm:t>
        <a:bodyPr/>
        <a:lstStyle/>
        <a:p>
          <a:endParaRPr lang="en-US"/>
        </a:p>
      </dgm:t>
    </dgm:pt>
    <dgm:pt modelId="{5E581B86-3F21-4A6E-9C18-20CEBCBE93F7}" type="sibTrans" cxnId="{743F0309-AC3C-4747-AB49-9C4C3291B7BB}">
      <dgm:prSet/>
      <dgm:spPr/>
      <dgm:t>
        <a:bodyPr/>
        <a:lstStyle/>
        <a:p>
          <a:endParaRPr lang="en-US"/>
        </a:p>
      </dgm:t>
    </dgm:pt>
    <dgm:pt modelId="{5ECD7323-3DFC-4871-8324-29002178B27C}">
      <dgm:prSet custT="1"/>
      <dgm:spPr>
        <a:solidFill>
          <a:srgbClr val="CDFFCD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E-mail</a:t>
          </a:r>
        </a:p>
      </dgm:t>
    </dgm:pt>
    <dgm:pt modelId="{820F384A-4BA6-4596-9F16-07038FC80800}" type="parTrans" cxnId="{DC5873A8-58E7-4A57-AFD7-8B4463CF862A}">
      <dgm:prSet/>
      <dgm:spPr/>
      <dgm:t>
        <a:bodyPr/>
        <a:lstStyle/>
        <a:p>
          <a:endParaRPr lang="en-US"/>
        </a:p>
      </dgm:t>
    </dgm:pt>
    <dgm:pt modelId="{A0B58964-7AB5-40FC-807F-ECB422ECE2BD}" type="sibTrans" cxnId="{DC5873A8-58E7-4A57-AFD7-8B4463CF862A}">
      <dgm:prSet/>
      <dgm:spPr/>
      <dgm:t>
        <a:bodyPr/>
        <a:lstStyle/>
        <a:p>
          <a:endParaRPr lang="en-US"/>
        </a:p>
      </dgm:t>
    </dgm:pt>
    <dgm:pt modelId="{F19B7504-F876-48D1-B4F6-E90C8B7DCB16}">
      <dgm:prSet custT="1"/>
      <dgm:spPr>
        <a:solidFill>
          <a:srgbClr val="EBFFEB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Algorithms</a:t>
          </a:r>
        </a:p>
      </dgm:t>
    </dgm:pt>
    <dgm:pt modelId="{076D4FD6-FC66-41B3-B24C-D1609BFAD5F4}" type="parTrans" cxnId="{E66968CA-E11E-4F50-8656-DDB210FD6CAE}">
      <dgm:prSet/>
      <dgm:spPr/>
      <dgm:t>
        <a:bodyPr/>
        <a:lstStyle/>
        <a:p>
          <a:endParaRPr lang="en-US"/>
        </a:p>
      </dgm:t>
    </dgm:pt>
    <dgm:pt modelId="{AE983680-4382-419B-859F-3EECA59B3D8D}" type="sibTrans" cxnId="{E66968CA-E11E-4F50-8656-DDB210FD6CAE}">
      <dgm:prSet/>
      <dgm:spPr/>
      <dgm:t>
        <a:bodyPr/>
        <a:lstStyle/>
        <a:p>
          <a:endParaRPr lang="en-US"/>
        </a:p>
      </dgm:t>
    </dgm:pt>
    <dgm:pt modelId="{652AEB5D-7126-4EAB-88D6-3B9CBDFF026F}">
      <dgm:prSet custT="1"/>
      <dgm:spPr>
        <a:solidFill>
          <a:srgbClr val="FFFFFF">
            <a:alpha val="89804"/>
          </a:srgb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Data Structures</a:t>
          </a:r>
        </a:p>
      </dgm:t>
    </dgm:pt>
    <dgm:pt modelId="{1C04A2AC-77E3-4EEC-B446-123058813E4A}" type="parTrans" cxnId="{1DCA82A7-E5BF-40F2-8245-C5CC3BFF312E}">
      <dgm:prSet/>
      <dgm:spPr/>
      <dgm:t>
        <a:bodyPr/>
        <a:lstStyle/>
        <a:p>
          <a:endParaRPr lang="en-US"/>
        </a:p>
      </dgm:t>
    </dgm:pt>
    <dgm:pt modelId="{77910DBC-81A8-4C13-A6CE-6B22664046EE}" type="sibTrans" cxnId="{1DCA82A7-E5BF-40F2-8245-C5CC3BFF312E}">
      <dgm:prSet/>
      <dgm:spPr/>
      <dgm:t>
        <a:bodyPr/>
        <a:lstStyle/>
        <a:p>
          <a:endParaRPr lang="en-US"/>
        </a:p>
      </dgm:t>
    </dgm:pt>
    <dgm:pt modelId="{30E5F801-D790-46D6-8B67-15A27B802264}">
      <dgm:prSet/>
      <dgm:spPr>
        <a:solidFill>
          <a:schemeClr val="tx1">
            <a:lumMod val="95000"/>
            <a:lumOff val="5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Data/Databases Layer</a:t>
          </a:r>
        </a:p>
      </dgm:t>
    </dgm:pt>
    <dgm:pt modelId="{B6F8A2D5-16AC-4792-96F7-8DF12F7668D5}" type="parTrans" cxnId="{AAA76BF1-F734-40C4-9948-2A435C60F0FE}">
      <dgm:prSet/>
      <dgm:spPr/>
      <dgm:t>
        <a:bodyPr/>
        <a:lstStyle/>
        <a:p>
          <a:endParaRPr lang="en-US"/>
        </a:p>
      </dgm:t>
    </dgm:pt>
    <dgm:pt modelId="{73FF8F02-60C5-4E7D-8341-A0DE76B1DD01}" type="sibTrans" cxnId="{AAA76BF1-F734-40C4-9948-2A435C60F0FE}">
      <dgm:prSet/>
      <dgm:spPr/>
      <dgm:t>
        <a:bodyPr/>
        <a:lstStyle/>
        <a:p>
          <a:endParaRPr lang="en-US"/>
        </a:p>
      </dgm:t>
    </dgm:pt>
    <dgm:pt modelId="{4CE162A4-CAAC-4E05-ABC9-85D08A870150}">
      <dgm:prSet custT="1"/>
      <dgm:spPr>
        <a:solidFill>
          <a:srgbClr val="FF8F8F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Controllers</a:t>
          </a:r>
        </a:p>
      </dgm:t>
    </dgm:pt>
    <dgm:pt modelId="{CF2AE12A-FFD5-4F10-97EE-57E4E4F7A83F}" type="parTrans" cxnId="{79DC1344-C768-454E-8A11-CC6F5EBD99D7}">
      <dgm:prSet/>
      <dgm:spPr/>
      <dgm:t>
        <a:bodyPr/>
        <a:lstStyle/>
        <a:p>
          <a:endParaRPr lang="en-US"/>
        </a:p>
      </dgm:t>
    </dgm:pt>
    <dgm:pt modelId="{100438E9-9D13-4C5D-8957-8B983DAE0B87}" type="sibTrans" cxnId="{79DC1344-C768-454E-8A11-CC6F5EBD99D7}">
      <dgm:prSet/>
      <dgm:spPr/>
      <dgm:t>
        <a:bodyPr/>
        <a:lstStyle/>
        <a:p>
          <a:endParaRPr lang="en-US"/>
        </a:p>
      </dgm:t>
    </dgm:pt>
    <dgm:pt modelId="{F5CA33A8-4834-47B9-AB39-25711E7DD21E}">
      <dgm:prSet custT="1"/>
      <dgm:spPr>
        <a:solidFill>
          <a:schemeClr val="bg1">
            <a:lumMod val="5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SQL Server</a:t>
          </a:r>
        </a:p>
      </dgm:t>
    </dgm:pt>
    <dgm:pt modelId="{36990FE0-7F3F-4407-A563-59B55A74DB36}" type="parTrans" cxnId="{DCCAF79F-CD5F-4B02-A7AB-56A4150727E8}">
      <dgm:prSet/>
      <dgm:spPr/>
      <dgm:t>
        <a:bodyPr/>
        <a:lstStyle/>
        <a:p>
          <a:endParaRPr lang="en-US"/>
        </a:p>
      </dgm:t>
    </dgm:pt>
    <dgm:pt modelId="{7EE86871-3F71-4C09-A5A2-5F949A9FD7AD}" type="sibTrans" cxnId="{DCCAF79F-CD5F-4B02-A7AB-56A4150727E8}">
      <dgm:prSet/>
      <dgm:spPr/>
      <dgm:t>
        <a:bodyPr/>
        <a:lstStyle/>
        <a:p>
          <a:endParaRPr lang="en-US"/>
        </a:p>
      </dgm:t>
    </dgm:pt>
    <dgm:pt modelId="{D178D562-A7E6-4E9A-AC8B-874FDA7D8E28}">
      <dgm:prSet custT="1"/>
      <dgm:spPr>
        <a:solidFill>
          <a:schemeClr val="bg1">
            <a:lumMod val="6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File System</a:t>
          </a:r>
        </a:p>
      </dgm:t>
    </dgm:pt>
    <dgm:pt modelId="{32278BF7-9DD1-40AE-A946-D50C7950B762}" type="parTrans" cxnId="{923F50F5-EB97-46FE-9FE5-8F163DF5D959}">
      <dgm:prSet/>
      <dgm:spPr/>
      <dgm:t>
        <a:bodyPr/>
        <a:lstStyle/>
        <a:p>
          <a:endParaRPr lang="en-US"/>
        </a:p>
      </dgm:t>
    </dgm:pt>
    <dgm:pt modelId="{72B10284-3FCC-48FD-B074-6F3B5149E142}" type="sibTrans" cxnId="{923F50F5-EB97-46FE-9FE5-8F163DF5D959}">
      <dgm:prSet/>
      <dgm:spPr/>
      <dgm:t>
        <a:bodyPr/>
        <a:lstStyle/>
        <a:p>
          <a:endParaRPr lang="en-US"/>
        </a:p>
      </dgm:t>
    </dgm:pt>
    <dgm:pt modelId="{9F0E847D-4C12-430E-9A3F-66415ADFD778}">
      <dgm:prSet custT="1"/>
      <dgm:spPr>
        <a:solidFill>
          <a:schemeClr val="bg1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Data Access Components</a:t>
          </a:r>
        </a:p>
      </dgm:t>
    </dgm:pt>
    <dgm:pt modelId="{95E1F741-93DA-4BC7-A004-E2E72E926844}" type="parTrans" cxnId="{53AB880E-B06F-46F3-A989-E0CEFE24BC09}">
      <dgm:prSet/>
      <dgm:spPr/>
      <dgm:t>
        <a:bodyPr/>
        <a:lstStyle/>
        <a:p>
          <a:endParaRPr lang="en-US"/>
        </a:p>
      </dgm:t>
    </dgm:pt>
    <dgm:pt modelId="{FC90C16B-F819-4E59-87BA-9967CEB47D5B}" type="sibTrans" cxnId="{53AB880E-B06F-46F3-A989-E0CEFE24BC09}">
      <dgm:prSet/>
      <dgm:spPr/>
      <dgm:t>
        <a:bodyPr/>
        <a:lstStyle/>
        <a:p>
          <a:endParaRPr lang="en-US"/>
        </a:p>
      </dgm:t>
    </dgm:pt>
    <dgm:pt modelId="{F57B556B-CD43-4E6E-AB4B-011084CCEB8D}">
      <dgm:prSet custT="1"/>
      <dgm:spPr>
        <a:solidFill>
          <a:schemeClr val="bg1">
            <a:lumMod val="8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XML/PDF/HTML/CSS Files</a:t>
          </a:r>
        </a:p>
      </dgm:t>
    </dgm:pt>
    <dgm:pt modelId="{D37DD544-F93B-4ADB-A218-C6497AD07B7F}" type="parTrans" cxnId="{7400EAB4-E88E-4974-9C97-AD404AF7BB43}">
      <dgm:prSet/>
      <dgm:spPr/>
      <dgm:t>
        <a:bodyPr/>
        <a:lstStyle/>
        <a:p>
          <a:endParaRPr lang="en-US"/>
        </a:p>
      </dgm:t>
    </dgm:pt>
    <dgm:pt modelId="{1AF1CDAE-A589-40AD-B171-F59FCAE90685}" type="sibTrans" cxnId="{7400EAB4-E88E-4974-9C97-AD404AF7BB43}">
      <dgm:prSet/>
      <dgm:spPr/>
      <dgm:t>
        <a:bodyPr/>
        <a:lstStyle/>
        <a:p>
          <a:endParaRPr lang="en-US"/>
        </a:p>
      </dgm:t>
    </dgm:pt>
    <dgm:pt modelId="{BF33F4F7-D221-4425-87C0-803F1674E8EC}" type="pres">
      <dgm:prSet presAssocID="{C75F104F-C373-451D-81EC-1660453568D4}" presName="Name0" presStyleCnt="0">
        <dgm:presLayoutVars>
          <dgm:dir/>
          <dgm:animLvl val="lvl"/>
          <dgm:resizeHandles val="exact"/>
        </dgm:presLayoutVars>
      </dgm:prSet>
      <dgm:spPr/>
    </dgm:pt>
    <dgm:pt modelId="{EF6DB071-2DCF-4DC8-A1CC-7BDE05A1951F}" type="pres">
      <dgm:prSet presAssocID="{30E5F801-D790-46D6-8B67-15A27B802264}" presName="boxAndChildren" presStyleCnt="0"/>
      <dgm:spPr/>
    </dgm:pt>
    <dgm:pt modelId="{6F74AD63-59F9-415E-BB1B-3B3D36E3DA6E}" type="pres">
      <dgm:prSet presAssocID="{30E5F801-D790-46D6-8B67-15A27B802264}" presName="parentTextBox" presStyleLbl="node1" presStyleIdx="0" presStyleCnt="4"/>
      <dgm:spPr/>
    </dgm:pt>
    <dgm:pt modelId="{7306D849-764A-42EE-845E-82F2767339C7}" type="pres">
      <dgm:prSet presAssocID="{30E5F801-D790-46D6-8B67-15A27B802264}" presName="entireBox" presStyleLbl="node1" presStyleIdx="0" presStyleCnt="4"/>
      <dgm:spPr/>
    </dgm:pt>
    <dgm:pt modelId="{EDB9D7DD-68FF-4AC4-A55A-6A719F246A61}" type="pres">
      <dgm:prSet presAssocID="{30E5F801-D790-46D6-8B67-15A27B802264}" presName="descendantBox" presStyleCnt="0"/>
      <dgm:spPr/>
    </dgm:pt>
    <dgm:pt modelId="{CD7A80B5-52A4-44CB-BFF7-AED1EE2FF8F6}" type="pres">
      <dgm:prSet presAssocID="{F5CA33A8-4834-47B9-AB39-25711E7DD21E}" presName="childTextBox" presStyleLbl="fgAccFollowNode1" presStyleIdx="0" presStyleCnt="21" custLinFactNeighborY="5391">
        <dgm:presLayoutVars>
          <dgm:bulletEnabled val="1"/>
        </dgm:presLayoutVars>
      </dgm:prSet>
      <dgm:spPr/>
    </dgm:pt>
    <dgm:pt modelId="{F39D569D-6DD2-4D5B-BC7E-737635419841}" type="pres">
      <dgm:prSet presAssocID="{D178D562-A7E6-4E9A-AC8B-874FDA7D8E28}" presName="childTextBox" presStyleLbl="fgAccFollowNode1" presStyleIdx="1" presStyleCnt="21" custLinFactNeighborY="5391">
        <dgm:presLayoutVars>
          <dgm:bulletEnabled val="1"/>
        </dgm:presLayoutVars>
      </dgm:prSet>
      <dgm:spPr/>
    </dgm:pt>
    <dgm:pt modelId="{C84F885C-DC3C-4B1B-8816-BA72ADF797E1}" type="pres">
      <dgm:prSet presAssocID="{9F0E847D-4C12-430E-9A3F-66415ADFD778}" presName="childTextBox" presStyleLbl="fgAccFollowNode1" presStyleIdx="2" presStyleCnt="21" custLinFactNeighborY="5391">
        <dgm:presLayoutVars>
          <dgm:bulletEnabled val="1"/>
        </dgm:presLayoutVars>
      </dgm:prSet>
      <dgm:spPr/>
    </dgm:pt>
    <dgm:pt modelId="{A4C998D9-922E-4F34-BF96-B30FD57FC5B2}" type="pres">
      <dgm:prSet presAssocID="{F57B556B-CD43-4E6E-AB4B-011084CCEB8D}" presName="childTextBox" presStyleLbl="fgAccFollowNode1" presStyleIdx="3" presStyleCnt="21" custLinFactNeighborY="5391">
        <dgm:presLayoutVars>
          <dgm:bulletEnabled val="1"/>
        </dgm:presLayoutVars>
      </dgm:prSet>
      <dgm:spPr/>
    </dgm:pt>
    <dgm:pt modelId="{8F4287FB-8B1D-4B40-8CA7-D78B41DBCE4F}" type="pres">
      <dgm:prSet presAssocID="{E2B0F60D-2350-4E8C-814D-8A2C07CC4550}" presName="sp" presStyleCnt="0"/>
      <dgm:spPr/>
    </dgm:pt>
    <dgm:pt modelId="{31A8863F-1B95-43D4-826E-0227F4B5940A}" type="pres">
      <dgm:prSet presAssocID="{D22AD307-B6D9-4AFA-8557-053FFAA76F0A}" presName="arrowAndChildren" presStyleCnt="0"/>
      <dgm:spPr/>
    </dgm:pt>
    <dgm:pt modelId="{AE1037A4-74F5-4040-AB19-721DAD626472}" type="pres">
      <dgm:prSet presAssocID="{D22AD307-B6D9-4AFA-8557-053FFAA76F0A}" presName="parentTextArrow" presStyleLbl="node1" presStyleIdx="0" presStyleCnt="4"/>
      <dgm:spPr/>
    </dgm:pt>
    <dgm:pt modelId="{59931FEB-1714-4E33-9605-46E83424265A}" type="pres">
      <dgm:prSet presAssocID="{D22AD307-B6D9-4AFA-8557-053FFAA76F0A}" presName="arrow" presStyleLbl="node1" presStyleIdx="1" presStyleCnt="4"/>
      <dgm:spPr/>
    </dgm:pt>
    <dgm:pt modelId="{59EC0429-E40F-44C4-9885-73B19D17B2A1}" type="pres">
      <dgm:prSet presAssocID="{D22AD307-B6D9-4AFA-8557-053FFAA76F0A}" presName="descendantArrow" presStyleCnt="0"/>
      <dgm:spPr/>
    </dgm:pt>
    <dgm:pt modelId="{B855DE06-56F8-48E7-A602-310B2DA196F7}" type="pres">
      <dgm:prSet presAssocID="{694E9F3F-7887-46BA-B4CD-71AC34ADA49E}" presName="childTextArrow" presStyleLbl="fgAccFollowNode1" presStyleIdx="4" presStyleCnt="21">
        <dgm:presLayoutVars>
          <dgm:bulletEnabled val="1"/>
        </dgm:presLayoutVars>
      </dgm:prSet>
      <dgm:spPr/>
    </dgm:pt>
    <dgm:pt modelId="{8E9B126D-8AC2-44C3-AB7B-FD42EEF56196}" type="pres">
      <dgm:prSet presAssocID="{4B8B0440-0B63-43A6-A6FE-0CC0FD118177}" presName="childTextArrow" presStyleLbl="fgAccFollowNode1" presStyleIdx="5" presStyleCnt="21">
        <dgm:presLayoutVars>
          <dgm:bulletEnabled val="1"/>
        </dgm:presLayoutVars>
      </dgm:prSet>
      <dgm:spPr/>
    </dgm:pt>
    <dgm:pt modelId="{D5A1CADD-06ED-45A1-B18E-CAEA2009415F}" type="pres">
      <dgm:prSet presAssocID="{08783016-21CD-4E3E-A331-C614BFA52C8C}" presName="childTextArrow" presStyleLbl="fgAccFollowNode1" presStyleIdx="6" presStyleCnt="21">
        <dgm:presLayoutVars>
          <dgm:bulletEnabled val="1"/>
        </dgm:presLayoutVars>
      </dgm:prSet>
      <dgm:spPr/>
    </dgm:pt>
    <dgm:pt modelId="{7BAFB321-92A4-465E-B9BD-D00EFF960789}" type="pres">
      <dgm:prSet presAssocID="{5F4EDA4A-A091-4718-8573-CDB0F79E6CCA}" presName="childTextArrow" presStyleLbl="fgAccFollowNode1" presStyleIdx="7" presStyleCnt="21">
        <dgm:presLayoutVars>
          <dgm:bulletEnabled val="1"/>
        </dgm:presLayoutVars>
      </dgm:prSet>
      <dgm:spPr/>
    </dgm:pt>
    <dgm:pt modelId="{0252F4BE-8AF5-44CA-8D7D-6A3B00F01908}" type="pres">
      <dgm:prSet presAssocID="{5ECD7323-3DFC-4871-8324-29002178B27C}" presName="childTextArrow" presStyleLbl="fgAccFollowNode1" presStyleIdx="8" presStyleCnt="21">
        <dgm:presLayoutVars>
          <dgm:bulletEnabled val="1"/>
        </dgm:presLayoutVars>
      </dgm:prSet>
      <dgm:spPr/>
    </dgm:pt>
    <dgm:pt modelId="{D975D430-7D86-4587-8704-714240195E55}" type="pres">
      <dgm:prSet presAssocID="{F19B7504-F876-48D1-B4F6-E90C8B7DCB16}" presName="childTextArrow" presStyleLbl="fgAccFollowNode1" presStyleIdx="9" presStyleCnt="21">
        <dgm:presLayoutVars>
          <dgm:bulletEnabled val="1"/>
        </dgm:presLayoutVars>
      </dgm:prSet>
      <dgm:spPr/>
    </dgm:pt>
    <dgm:pt modelId="{1A85879A-1066-4BEA-9673-F10C6ECF6803}" type="pres">
      <dgm:prSet presAssocID="{652AEB5D-7126-4EAB-88D6-3B9CBDFF026F}" presName="childTextArrow" presStyleLbl="fgAccFollowNode1" presStyleIdx="10" presStyleCnt="21">
        <dgm:presLayoutVars>
          <dgm:bulletEnabled val="1"/>
        </dgm:presLayoutVars>
      </dgm:prSet>
      <dgm:spPr/>
    </dgm:pt>
    <dgm:pt modelId="{662D3C99-55C5-4C07-AD36-DE0562B3DBA6}" type="pres">
      <dgm:prSet presAssocID="{7006DA4A-DC9B-4942-BA49-9C539020F98D}" presName="sp" presStyleCnt="0"/>
      <dgm:spPr/>
    </dgm:pt>
    <dgm:pt modelId="{E66817CE-70ED-4919-B03F-091C97B536ED}" type="pres">
      <dgm:prSet presAssocID="{FC8F8B7B-FFA3-409F-898F-0BC8FC908300}" presName="arrowAndChildren" presStyleCnt="0"/>
      <dgm:spPr/>
    </dgm:pt>
    <dgm:pt modelId="{0482AF17-ACA9-4CA6-8F28-2365A5BC8686}" type="pres">
      <dgm:prSet presAssocID="{FC8F8B7B-FFA3-409F-898F-0BC8FC908300}" presName="parentTextArrow" presStyleLbl="node1" presStyleIdx="1" presStyleCnt="4"/>
      <dgm:spPr/>
    </dgm:pt>
    <dgm:pt modelId="{5CC56A8B-5753-4482-929A-8A36B8FBF74E}" type="pres">
      <dgm:prSet presAssocID="{FC8F8B7B-FFA3-409F-898F-0BC8FC908300}" presName="arrow" presStyleLbl="node1" presStyleIdx="2" presStyleCnt="4"/>
      <dgm:spPr/>
    </dgm:pt>
    <dgm:pt modelId="{B76FFB01-1285-499C-AE90-520BD2562123}" type="pres">
      <dgm:prSet presAssocID="{FC8F8B7B-FFA3-409F-898F-0BC8FC908300}" presName="descendantArrow" presStyleCnt="0"/>
      <dgm:spPr/>
    </dgm:pt>
    <dgm:pt modelId="{CDF84800-B25E-4DEB-90EA-0362A24251A0}" type="pres">
      <dgm:prSet presAssocID="{CB8C7042-361F-414B-944F-BC1009A63090}" presName="childTextArrow" presStyleLbl="fgAccFollowNode1" presStyleIdx="11" presStyleCnt="21">
        <dgm:presLayoutVars>
          <dgm:bulletEnabled val="1"/>
        </dgm:presLayoutVars>
      </dgm:prSet>
      <dgm:spPr/>
    </dgm:pt>
    <dgm:pt modelId="{E8BB6814-1A1E-4E3B-A300-E903272E2D61}" type="pres">
      <dgm:prSet presAssocID="{A37A14EE-B97E-4627-A372-C54E468776EB}" presName="childTextArrow" presStyleLbl="fgAccFollowNode1" presStyleIdx="12" presStyleCnt="21">
        <dgm:presLayoutVars>
          <dgm:bulletEnabled val="1"/>
        </dgm:presLayoutVars>
      </dgm:prSet>
      <dgm:spPr/>
    </dgm:pt>
    <dgm:pt modelId="{F9EC6CF3-A747-4108-B437-157EF508FE95}" type="pres">
      <dgm:prSet presAssocID="{ED1D9A2E-895C-40D4-80DA-018127588E26}" presName="childTextArrow" presStyleLbl="fgAccFollowNode1" presStyleIdx="13" presStyleCnt="21">
        <dgm:presLayoutVars>
          <dgm:bulletEnabled val="1"/>
        </dgm:presLayoutVars>
      </dgm:prSet>
      <dgm:spPr/>
    </dgm:pt>
    <dgm:pt modelId="{AF7E8031-0FD4-473F-9423-AAE6FC1D9509}" type="pres">
      <dgm:prSet presAssocID="{2BD114F5-3795-4449-A06C-C8EA799B3A0D}" presName="childTextArrow" presStyleLbl="fgAccFollowNode1" presStyleIdx="14" presStyleCnt="21">
        <dgm:presLayoutVars>
          <dgm:bulletEnabled val="1"/>
        </dgm:presLayoutVars>
      </dgm:prSet>
      <dgm:spPr/>
    </dgm:pt>
    <dgm:pt modelId="{1640B84D-123A-4758-9371-DECC37A04343}" type="pres">
      <dgm:prSet presAssocID="{76B4CEC4-ACEB-4015-8B96-E2BA65086B10}" presName="childTextArrow" presStyleLbl="fgAccFollowNode1" presStyleIdx="15" presStyleCnt="21">
        <dgm:presLayoutVars>
          <dgm:bulletEnabled val="1"/>
        </dgm:presLayoutVars>
      </dgm:prSet>
      <dgm:spPr/>
    </dgm:pt>
    <dgm:pt modelId="{89A4A3D9-A1AB-4CE3-B446-2049235AE3C9}" type="pres">
      <dgm:prSet presAssocID="{DABF09D6-044D-4767-80A0-35F9CE78C481}" presName="childTextArrow" presStyleLbl="fgAccFollowNode1" presStyleIdx="16" presStyleCnt="21">
        <dgm:presLayoutVars>
          <dgm:bulletEnabled val="1"/>
        </dgm:presLayoutVars>
      </dgm:prSet>
      <dgm:spPr/>
    </dgm:pt>
    <dgm:pt modelId="{6469DA7D-878C-4612-9F14-C1AFE5E8BD68}" type="pres">
      <dgm:prSet presAssocID="{B887589A-1053-4DBA-BB8B-47B2EB9B0967}" presName="childTextArrow" presStyleLbl="fgAccFollowNode1" presStyleIdx="17" presStyleCnt="21">
        <dgm:presLayoutVars>
          <dgm:bulletEnabled val="1"/>
        </dgm:presLayoutVars>
      </dgm:prSet>
      <dgm:spPr/>
    </dgm:pt>
    <dgm:pt modelId="{E42622EB-3ABB-4CCA-ADF9-E6F8CC2D4423}" type="pres">
      <dgm:prSet presAssocID="{2E8BA1D8-4B89-4D36-91D1-BB8B478FB30D}" presName="sp" presStyleCnt="0"/>
      <dgm:spPr/>
    </dgm:pt>
    <dgm:pt modelId="{2EC7451B-B302-409C-A75C-A6B26A029A54}" type="pres">
      <dgm:prSet presAssocID="{44D79857-1466-4E8C-9BF9-BE6992CE3AA8}" presName="arrowAndChildren" presStyleCnt="0"/>
      <dgm:spPr/>
    </dgm:pt>
    <dgm:pt modelId="{DBEDDBF5-6992-4C6F-92FE-9E24A16F5C62}" type="pres">
      <dgm:prSet presAssocID="{44D79857-1466-4E8C-9BF9-BE6992CE3AA8}" presName="parentTextArrow" presStyleLbl="node1" presStyleIdx="2" presStyleCnt="4"/>
      <dgm:spPr/>
    </dgm:pt>
    <dgm:pt modelId="{83E5BB6A-D98E-4C53-B2C6-76BF6E6B141C}" type="pres">
      <dgm:prSet presAssocID="{44D79857-1466-4E8C-9BF9-BE6992CE3AA8}" presName="arrow" presStyleLbl="node1" presStyleIdx="3" presStyleCnt="4" custLinFactNeighborX="8256" custLinFactNeighborY="-676"/>
      <dgm:spPr/>
    </dgm:pt>
    <dgm:pt modelId="{853336A1-4A6E-4F80-8A21-8C98FBF0608D}" type="pres">
      <dgm:prSet presAssocID="{44D79857-1466-4E8C-9BF9-BE6992CE3AA8}" presName="descendantArrow" presStyleCnt="0"/>
      <dgm:spPr/>
    </dgm:pt>
    <dgm:pt modelId="{5D295A2D-2BE3-418E-9683-D873D164282F}" type="pres">
      <dgm:prSet presAssocID="{0049C451-C9E0-4152-835D-7F5B1FEEE42E}" presName="childTextArrow" presStyleLbl="fgAccFollowNode1" presStyleIdx="18" presStyleCnt="21">
        <dgm:presLayoutVars>
          <dgm:bulletEnabled val="1"/>
        </dgm:presLayoutVars>
      </dgm:prSet>
      <dgm:spPr/>
    </dgm:pt>
    <dgm:pt modelId="{F8325EFC-6A68-499C-BA4E-B8712A211C3B}" type="pres">
      <dgm:prSet presAssocID="{C5B33DE7-EDCE-4205-AAF2-1EB451564FF1}" presName="childTextArrow" presStyleLbl="fgAccFollowNode1" presStyleIdx="19" presStyleCnt="21">
        <dgm:presLayoutVars>
          <dgm:bulletEnabled val="1"/>
        </dgm:presLayoutVars>
      </dgm:prSet>
      <dgm:spPr/>
    </dgm:pt>
    <dgm:pt modelId="{A3855532-026C-4A28-94E9-2509D6A17E3F}" type="pres">
      <dgm:prSet presAssocID="{4CE162A4-CAAC-4E05-ABC9-85D08A870150}" presName="childTextArrow" presStyleLbl="fgAccFollowNode1" presStyleIdx="20" presStyleCnt="21">
        <dgm:presLayoutVars>
          <dgm:bulletEnabled val="1"/>
        </dgm:presLayoutVars>
      </dgm:prSet>
      <dgm:spPr/>
    </dgm:pt>
  </dgm:ptLst>
  <dgm:cxnLst>
    <dgm:cxn modelId="{A05A7892-ED62-4959-A276-9FC78DA29E62}" type="presOf" srcId="{A37A14EE-B97E-4627-A372-C54E468776EB}" destId="{E8BB6814-1A1E-4E3B-A300-E903272E2D61}" srcOrd="0" destOrd="0" presId="urn:microsoft.com/office/officeart/2005/8/layout/process4"/>
    <dgm:cxn modelId="{0ACBC926-9B39-44EA-A617-08CF63C36DDF}" type="presOf" srcId="{0049C451-C9E0-4152-835D-7F5B1FEEE42E}" destId="{5D295A2D-2BE3-418E-9683-D873D164282F}" srcOrd="0" destOrd="0" presId="urn:microsoft.com/office/officeart/2005/8/layout/process4"/>
    <dgm:cxn modelId="{B9E54901-3BC2-4BA0-8BB6-2C971B95E765}" type="presOf" srcId="{5F4EDA4A-A091-4718-8573-CDB0F79E6CCA}" destId="{7BAFB321-92A4-465E-B9BD-D00EFF960789}" srcOrd="0" destOrd="0" presId="urn:microsoft.com/office/officeart/2005/8/layout/process4"/>
    <dgm:cxn modelId="{DCCAF79F-CD5F-4B02-A7AB-56A4150727E8}" srcId="{30E5F801-D790-46D6-8B67-15A27B802264}" destId="{F5CA33A8-4834-47B9-AB39-25711E7DD21E}" srcOrd="0" destOrd="0" parTransId="{36990FE0-7F3F-4407-A563-59B55A74DB36}" sibTransId="{7EE86871-3F71-4C09-A5A2-5F949A9FD7AD}"/>
    <dgm:cxn modelId="{744BA441-1885-4A90-AA23-93AF3DDB6D5C}" srcId="{FC8F8B7B-FFA3-409F-898F-0BC8FC908300}" destId="{CB8C7042-361F-414B-944F-BC1009A63090}" srcOrd="0" destOrd="0" parTransId="{63A731B1-3F5B-4F55-A7F9-CAEFE4B28FD9}" sibTransId="{EF119994-7208-47C0-AD84-3D5D75E05C82}"/>
    <dgm:cxn modelId="{12504840-6D40-499E-8969-ADD3C526E737}" type="presOf" srcId="{08783016-21CD-4E3E-A331-C614BFA52C8C}" destId="{D5A1CADD-06ED-45A1-B18E-CAEA2009415F}" srcOrd="0" destOrd="0" presId="urn:microsoft.com/office/officeart/2005/8/layout/process4"/>
    <dgm:cxn modelId="{B8C39FF8-6F89-478A-9A48-ADEEFFBF697B}" type="presOf" srcId="{5ECD7323-3DFC-4871-8324-29002178B27C}" destId="{0252F4BE-8AF5-44CA-8D7D-6A3B00F01908}" srcOrd="0" destOrd="0" presId="urn:microsoft.com/office/officeart/2005/8/layout/process4"/>
    <dgm:cxn modelId="{02E4B751-C0D0-4323-8138-24DB5E9E4FDE}" type="presOf" srcId="{CB8C7042-361F-414B-944F-BC1009A63090}" destId="{CDF84800-B25E-4DEB-90EA-0362A24251A0}" srcOrd="0" destOrd="0" presId="urn:microsoft.com/office/officeart/2005/8/layout/process4"/>
    <dgm:cxn modelId="{7400EAB4-E88E-4974-9C97-AD404AF7BB43}" srcId="{30E5F801-D790-46D6-8B67-15A27B802264}" destId="{F57B556B-CD43-4E6E-AB4B-011084CCEB8D}" srcOrd="3" destOrd="0" parTransId="{D37DD544-F93B-4ADB-A218-C6497AD07B7F}" sibTransId="{1AF1CDAE-A589-40AD-B171-F59FCAE90685}"/>
    <dgm:cxn modelId="{5C866E0E-9735-453B-9E9B-C37484D71646}" type="presOf" srcId="{D22AD307-B6D9-4AFA-8557-053FFAA76F0A}" destId="{59931FEB-1714-4E33-9605-46E83424265A}" srcOrd="1" destOrd="0" presId="urn:microsoft.com/office/officeart/2005/8/layout/process4"/>
    <dgm:cxn modelId="{AAA76BF1-F734-40C4-9948-2A435C60F0FE}" srcId="{C75F104F-C373-451D-81EC-1660453568D4}" destId="{30E5F801-D790-46D6-8B67-15A27B802264}" srcOrd="3" destOrd="0" parTransId="{B6F8A2D5-16AC-4792-96F7-8DF12F7668D5}" sibTransId="{73FF8F02-60C5-4E7D-8341-A0DE76B1DD01}"/>
    <dgm:cxn modelId="{E66968CA-E11E-4F50-8656-DDB210FD6CAE}" srcId="{D22AD307-B6D9-4AFA-8557-053FFAA76F0A}" destId="{F19B7504-F876-48D1-B4F6-E90C8B7DCB16}" srcOrd="5" destOrd="0" parTransId="{076D4FD6-FC66-41B3-B24C-D1609BFAD5F4}" sibTransId="{AE983680-4382-419B-859F-3EECA59B3D8D}"/>
    <dgm:cxn modelId="{E7BDD55F-1727-4728-B2B3-2A1BA21E7847}" type="presOf" srcId="{76B4CEC4-ACEB-4015-8B96-E2BA65086B10}" destId="{1640B84D-123A-4758-9371-DECC37A04343}" srcOrd="0" destOrd="0" presId="urn:microsoft.com/office/officeart/2005/8/layout/process4"/>
    <dgm:cxn modelId="{55F7E16E-3016-4394-8234-4DBB1CF10866}" srcId="{C75F104F-C373-451D-81EC-1660453568D4}" destId="{FC8F8B7B-FFA3-409F-898F-0BC8FC908300}" srcOrd="1" destOrd="0" parTransId="{4D449367-D4A6-450B-A99A-BD4F10E7783C}" sibTransId="{7006DA4A-DC9B-4942-BA49-9C539020F98D}"/>
    <dgm:cxn modelId="{55402693-AA3B-4BA2-8982-7C7CDC263C72}" type="presOf" srcId="{4CE162A4-CAAC-4E05-ABC9-85D08A870150}" destId="{A3855532-026C-4A28-94E9-2509D6A17E3F}" srcOrd="0" destOrd="0" presId="urn:microsoft.com/office/officeart/2005/8/layout/process4"/>
    <dgm:cxn modelId="{923F50F5-EB97-46FE-9FE5-8F163DF5D959}" srcId="{30E5F801-D790-46D6-8B67-15A27B802264}" destId="{D178D562-A7E6-4E9A-AC8B-874FDA7D8E28}" srcOrd="1" destOrd="0" parTransId="{32278BF7-9DD1-40AE-A946-D50C7950B762}" sibTransId="{72B10284-3FCC-48FD-B074-6F3B5149E142}"/>
    <dgm:cxn modelId="{DD66F0B6-A512-45C5-90C4-719F13071D87}" type="presOf" srcId="{D22AD307-B6D9-4AFA-8557-053FFAA76F0A}" destId="{AE1037A4-74F5-4040-AB19-721DAD626472}" srcOrd="0" destOrd="0" presId="urn:microsoft.com/office/officeart/2005/8/layout/process4"/>
    <dgm:cxn modelId="{5858002D-DC80-4E0C-B0A0-FD9726F139D0}" type="presOf" srcId="{30E5F801-D790-46D6-8B67-15A27B802264}" destId="{6F74AD63-59F9-415E-BB1B-3B3D36E3DA6E}" srcOrd="0" destOrd="0" presId="urn:microsoft.com/office/officeart/2005/8/layout/process4"/>
    <dgm:cxn modelId="{64AC762A-C3EA-4424-8D28-BF262A4A3736}" srcId="{C75F104F-C373-451D-81EC-1660453568D4}" destId="{44D79857-1466-4E8C-9BF9-BE6992CE3AA8}" srcOrd="0" destOrd="0" parTransId="{279B2B5D-53DC-4034-BCFE-901B1DF14105}" sibTransId="{2E8BA1D8-4B89-4D36-91D1-BB8B478FB30D}"/>
    <dgm:cxn modelId="{6B849052-CB7B-4DBC-9DF6-7AAEB18BFBB6}" type="presOf" srcId="{F19B7504-F876-48D1-B4F6-E90C8B7DCB16}" destId="{D975D430-7D86-4587-8704-714240195E55}" srcOrd="0" destOrd="0" presId="urn:microsoft.com/office/officeart/2005/8/layout/process4"/>
    <dgm:cxn modelId="{AA70A87D-B332-4F31-A655-073EE42A3B7C}" srcId="{FC8F8B7B-FFA3-409F-898F-0BC8FC908300}" destId="{2BD114F5-3795-4449-A06C-C8EA799B3A0D}" srcOrd="3" destOrd="0" parTransId="{13E4A501-8545-4831-AAFA-9FDEA4F495B5}" sibTransId="{F33033B7-CAB0-4C2A-9577-8EB856A2A9B7}"/>
    <dgm:cxn modelId="{1FA5E75A-AB81-427C-9F21-77C1638EBA27}" type="presOf" srcId="{9F0E847D-4C12-430E-9A3F-66415ADFD778}" destId="{C84F885C-DC3C-4B1B-8816-BA72ADF797E1}" srcOrd="0" destOrd="0" presId="urn:microsoft.com/office/officeart/2005/8/layout/process4"/>
    <dgm:cxn modelId="{F57F5F4F-7639-4879-907B-564EAF954457}" srcId="{C75F104F-C373-451D-81EC-1660453568D4}" destId="{D22AD307-B6D9-4AFA-8557-053FFAA76F0A}" srcOrd="2" destOrd="0" parTransId="{674266CA-2766-4916-8796-586B602D78BE}" sibTransId="{E2B0F60D-2350-4E8C-814D-8A2C07CC4550}"/>
    <dgm:cxn modelId="{CB3E2F2F-59AE-4BD5-85ED-7430A6686B20}" type="presOf" srcId="{B887589A-1053-4DBA-BB8B-47B2EB9B0967}" destId="{6469DA7D-878C-4612-9F14-C1AFE5E8BD68}" srcOrd="0" destOrd="0" presId="urn:microsoft.com/office/officeart/2005/8/layout/process4"/>
    <dgm:cxn modelId="{104BDFD0-F47F-43B7-BAF8-958383046625}" type="presOf" srcId="{30E5F801-D790-46D6-8B67-15A27B802264}" destId="{7306D849-764A-42EE-845E-82F2767339C7}" srcOrd="1" destOrd="0" presId="urn:microsoft.com/office/officeart/2005/8/layout/process4"/>
    <dgm:cxn modelId="{4F193D64-5CB5-4040-A337-505F1CF00953}" type="presOf" srcId="{C75F104F-C373-451D-81EC-1660453568D4}" destId="{BF33F4F7-D221-4425-87C0-803F1674E8EC}" srcOrd="0" destOrd="0" presId="urn:microsoft.com/office/officeart/2005/8/layout/process4"/>
    <dgm:cxn modelId="{41912D48-E1E5-4EC8-B9C6-9E0780F238E2}" srcId="{44D79857-1466-4E8C-9BF9-BE6992CE3AA8}" destId="{C5B33DE7-EDCE-4205-AAF2-1EB451564FF1}" srcOrd="1" destOrd="0" parTransId="{E9EEC941-5360-4310-BD96-A4820C118E45}" sibTransId="{DAF34CD9-2F0D-4AB2-984C-7D6C1BCA0811}"/>
    <dgm:cxn modelId="{FC4B1DDE-47B0-41A6-AC6E-EA211B8F4948}" srcId="{FC8F8B7B-FFA3-409F-898F-0BC8FC908300}" destId="{ED1D9A2E-895C-40D4-80DA-018127588E26}" srcOrd="2" destOrd="0" parTransId="{C18F5B59-2449-41EF-8CEE-A4A187A6652E}" sibTransId="{4B007886-A04C-4267-ABE0-7619D2BCC66D}"/>
    <dgm:cxn modelId="{16931986-4227-4F31-989A-58FFA04F3675}" type="presOf" srcId="{694E9F3F-7887-46BA-B4CD-71AC34ADA49E}" destId="{B855DE06-56F8-48E7-A602-310B2DA196F7}" srcOrd="0" destOrd="0" presId="urn:microsoft.com/office/officeart/2005/8/layout/process4"/>
    <dgm:cxn modelId="{AC6CA252-C1C3-4051-A83C-5FF5A3367013}" srcId="{FC8F8B7B-FFA3-409F-898F-0BC8FC908300}" destId="{A37A14EE-B97E-4627-A372-C54E468776EB}" srcOrd="1" destOrd="0" parTransId="{C072911E-D48E-48DF-A624-4ED40F0C20F1}" sibTransId="{32D85E4B-A97A-4D08-A7ED-DDF63586C037}"/>
    <dgm:cxn modelId="{743F0309-AC3C-4747-AB49-9C4C3291B7BB}" srcId="{D22AD307-B6D9-4AFA-8557-053FFAA76F0A}" destId="{5F4EDA4A-A091-4718-8573-CDB0F79E6CCA}" srcOrd="3" destOrd="0" parTransId="{556280FF-20CF-4845-A3BF-6FE05F36C63D}" sibTransId="{5E581B86-3F21-4A6E-9C18-20CEBCBE93F7}"/>
    <dgm:cxn modelId="{3BA342ED-F9DF-409A-BECF-EF60128DBD39}" type="presOf" srcId="{C5B33DE7-EDCE-4205-AAF2-1EB451564FF1}" destId="{F8325EFC-6A68-499C-BA4E-B8712A211C3B}" srcOrd="0" destOrd="0" presId="urn:microsoft.com/office/officeart/2005/8/layout/process4"/>
    <dgm:cxn modelId="{CB08D117-01F6-4E46-BF72-22F74E7F7BBE}" srcId="{FC8F8B7B-FFA3-409F-898F-0BC8FC908300}" destId="{76B4CEC4-ACEB-4015-8B96-E2BA65086B10}" srcOrd="4" destOrd="0" parTransId="{FD0FCE20-BBB3-419A-AEDF-D5BF7BDE0A36}" sibTransId="{6E09C1CB-E5FF-483A-8B19-899848A6D28A}"/>
    <dgm:cxn modelId="{F5701805-0EA7-406A-81DB-75D8C912B56F}" type="presOf" srcId="{F57B556B-CD43-4E6E-AB4B-011084CCEB8D}" destId="{A4C998D9-922E-4F34-BF96-B30FD57FC5B2}" srcOrd="0" destOrd="0" presId="urn:microsoft.com/office/officeart/2005/8/layout/process4"/>
    <dgm:cxn modelId="{2BF58E11-ACA6-4DDF-847C-C92FB8C6A5C4}" type="presOf" srcId="{4B8B0440-0B63-43A6-A6FE-0CC0FD118177}" destId="{8E9B126D-8AC2-44C3-AB7B-FD42EEF56196}" srcOrd="0" destOrd="0" presId="urn:microsoft.com/office/officeart/2005/8/layout/process4"/>
    <dgm:cxn modelId="{79D49529-23EC-44A2-90C8-8868FF516AA8}" type="presOf" srcId="{DABF09D6-044D-4767-80A0-35F9CE78C481}" destId="{89A4A3D9-A1AB-4CE3-B446-2049235AE3C9}" srcOrd="0" destOrd="0" presId="urn:microsoft.com/office/officeart/2005/8/layout/process4"/>
    <dgm:cxn modelId="{B5CCD3F2-82A3-4428-9138-55F4C4DB24AF}" type="presOf" srcId="{ED1D9A2E-895C-40D4-80DA-018127588E26}" destId="{F9EC6CF3-A747-4108-B437-157EF508FE95}" srcOrd="0" destOrd="0" presId="urn:microsoft.com/office/officeart/2005/8/layout/process4"/>
    <dgm:cxn modelId="{1DCA82A7-E5BF-40F2-8245-C5CC3BFF312E}" srcId="{D22AD307-B6D9-4AFA-8557-053FFAA76F0A}" destId="{652AEB5D-7126-4EAB-88D6-3B9CBDFF026F}" srcOrd="6" destOrd="0" parTransId="{1C04A2AC-77E3-4EEC-B446-123058813E4A}" sibTransId="{77910DBC-81A8-4C13-A6CE-6B22664046EE}"/>
    <dgm:cxn modelId="{9056040C-D4CA-4DFF-AEF6-8E9EB5936E76}" type="presOf" srcId="{652AEB5D-7126-4EAB-88D6-3B9CBDFF026F}" destId="{1A85879A-1066-4BEA-9673-F10C6ECF6803}" srcOrd="0" destOrd="0" presId="urn:microsoft.com/office/officeart/2005/8/layout/process4"/>
    <dgm:cxn modelId="{53AB880E-B06F-46F3-A989-E0CEFE24BC09}" srcId="{30E5F801-D790-46D6-8B67-15A27B802264}" destId="{9F0E847D-4C12-430E-9A3F-66415ADFD778}" srcOrd="2" destOrd="0" parTransId="{95E1F741-93DA-4BC7-A004-E2E72E926844}" sibTransId="{FC90C16B-F819-4E59-87BA-9967CEB47D5B}"/>
    <dgm:cxn modelId="{79DC1344-C768-454E-8A11-CC6F5EBD99D7}" srcId="{44D79857-1466-4E8C-9BF9-BE6992CE3AA8}" destId="{4CE162A4-CAAC-4E05-ABC9-85D08A870150}" srcOrd="2" destOrd="0" parTransId="{CF2AE12A-FFD5-4F10-97EE-57E4E4F7A83F}" sibTransId="{100438E9-9D13-4C5D-8957-8B983DAE0B87}"/>
    <dgm:cxn modelId="{B86AAC0A-9979-4FC2-BC27-AEFE8E014B9A}" type="presOf" srcId="{FC8F8B7B-FFA3-409F-898F-0BC8FC908300}" destId="{5CC56A8B-5753-4482-929A-8A36B8FBF74E}" srcOrd="1" destOrd="0" presId="urn:microsoft.com/office/officeart/2005/8/layout/process4"/>
    <dgm:cxn modelId="{A3242768-3CFD-4B73-A560-84D91952D192}" type="presOf" srcId="{FC8F8B7B-FFA3-409F-898F-0BC8FC908300}" destId="{0482AF17-ACA9-4CA6-8F28-2365A5BC8686}" srcOrd="0" destOrd="0" presId="urn:microsoft.com/office/officeart/2005/8/layout/process4"/>
    <dgm:cxn modelId="{68B56D8A-5E8D-4DFF-B2F0-22D16E3FC5E3}" srcId="{D22AD307-B6D9-4AFA-8557-053FFAA76F0A}" destId="{4B8B0440-0B63-43A6-A6FE-0CC0FD118177}" srcOrd="1" destOrd="0" parTransId="{BDDB2F97-E7FC-4471-AAB7-38C00E155635}" sibTransId="{0CB4E1EE-96F5-4CC7-95B3-867BF850DE62}"/>
    <dgm:cxn modelId="{620609DD-AA53-4B10-B5EA-A7ABD9BC7353}" srcId="{44D79857-1466-4E8C-9BF9-BE6992CE3AA8}" destId="{0049C451-C9E0-4152-835D-7F5B1FEEE42E}" srcOrd="0" destOrd="0" parTransId="{0E965D5D-1D16-4978-8A0D-7F2DB1E52C23}" sibTransId="{FCEF7111-D774-4DC3-A414-318C2BB78952}"/>
    <dgm:cxn modelId="{4EB651A7-ACB9-42CD-A95D-770EB6D18660}" type="presOf" srcId="{D178D562-A7E6-4E9A-AC8B-874FDA7D8E28}" destId="{F39D569D-6DD2-4D5B-BC7E-737635419841}" srcOrd="0" destOrd="0" presId="urn:microsoft.com/office/officeart/2005/8/layout/process4"/>
    <dgm:cxn modelId="{58945380-B363-43D0-9760-2467B4F3F58D}" srcId="{D22AD307-B6D9-4AFA-8557-053FFAA76F0A}" destId="{08783016-21CD-4E3E-A331-C614BFA52C8C}" srcOrd="2" destOrd="0" parTransId="{8746A011-C3A6-41D9-A219-4C52C7AF0B9A}" sibTransId="{B5182E27-4770-4D66-BE4C-8549B860E57C}"/>
    <dgm:cxn modelId="{D3261B08-C26D-4D8E-A30D-E22111F4215E}" type="presOf" srcId="{F5CA33A8-4834-47B9-AB39-25711E7DD21E}" destId="{CD7A80B5-52A4-44CB-BFF7-AED1EE2FF8F6}" srcOrd="0" destOrd="0" presId="urn:microsoft.com/office/officeart/2005/8/layout/process4"/>
    <dgm:cxn modelId="{7F09B4B4-8B25-48BF-B0A3-28D462E0746E}" srcId="{FC8F8B7B-FFA3-409F-898F-0BC8FC908300}" destId="{DABF09D6-044D-4767-80A0-35F9CE78C481}" srcOrd="5" destOrd="0" parTransId="{D0774724-840E-4B63-A9D6-8C548CB22D41}" sibTransId="{126CAE22-6E40-4449-B6CA-98A4836BB63D}"/>
    <dgm:cxn modelId="{DC5873A8-58E7-4A57-AFD7-8B4463CF862A}" srcId="{D22AD307-B6D9-4AFA-8557-053FFAA76F0A}" destId="{5ECD7323-3DFC-4871-8324-29002178B27C}" srcOrd="4" destOrd="0" parTransId="{820F384A-4BA6-4596-9F16-07038FC80800}" sibTransId="{A0B58964-7AB5-40FC-807F-ECB422ECE2BD}"/>
    <dgm:cxn modelId="{3BB56C8F-95A5-4488-9F98-02E087185718}" type="presOf" srcId="{2BD114F5-3795-4449-A06C-C8EA799B3A0D}" destId="{AF7E8031-0FD4-473F-9423-AAE6FC1D9509}" srcOrd="0" destOrd="0" presId="urn:microsoft.com/office/officeart/2005/8/layout/process4"/>
    <dgm:cxn modelId="{7CF7B776-32CF-4D2C-8DCD-4E105F253A4C}" type="presOf" srcId="{44D79857-1466-4E8C-9BF9-BE6992CE3AA8}" destId="{DBEDDBF5-6992-4C6F-92FE-9E24A16F5C62}" srcOrd="0" destOrd="0" presId="urn:microsoft.com/office/officeart/2005/8/layout/process4"/>
    <dgm:cxn modelId="{4B0EF5E6-FE96-4D11-BD23-395C8586C604}" srcId="{FC8F8B7B-FFA3-409F-898F-0BC8FC908300}" destId="{B887589A-1053-4DBA-BB8B-47B2EB9B0967}" srcOrd="6" destOrd="0" parTransId="{D5AA1BED-A37B-4ED4-9DA6-88B6CFE692F1}" sibTransId="{C045AA59-C3AE-45B1-A0F7-8CBECC6164C2}"/>
    <dgm:cxn modelId="{967D340E-D3E2-496A-9258-6C06588DE4B9}" srcId="{D22AD307-B6D9-4AFA-8557-053FFAA76F0A}" destId="{694E9F3F-7887-46BA-B4CD-71AC34ADA49E}" srcOrd="0" destOrd="0" parTransId="{B48473B0-C1BB-4756-959E-1318988F3836}" sibTransId="{46AF2078-6526-4651-BC70-6D834C924F73}"/>
    <dgm:cxn modelId="{386FE009-C9D3-4EE3-8A57-E2D6D7B6FC35}" type="presOf" srcId="{44D79857-1466-4E8C-9BF9-BE6992CE3AA8}" destId="{83E5BB6A-D98E-4C53-B2C6-76BF6E6B141C}" srcOrd="1" destOrd="0" presId="urn:microsoft.com/office/officeart/2005/8/layout/process4"/>
    <dgm:cxn modelId="{7FF42A37-B499-4C62-BC6C-28668B3218CB}" type="presParOf" srcId="{BF33F4F7-D221-4425-87C0-803F1674E8EC}" destId="{EF6DB071-2DCF-4DC8-A1CC-7BDE05A1951F}" srcOrd="0" destOrd="0" presId="urn:microsoft.com/office/officeart/2005/8/layout/process4"/>
    <dgm:cxn modelId="{B66DC085-1121-4531-A8BE-CC7A292B0D4E}" type="presParOf" srcId="{EF6DB071-2DCF-4DC8-A1CC-7BDE05A1951F}" destId="{6F74AD63-59F9-415E-BB1B-3B3D36E3DA6E}" srcOrd="0" destOrd="0" presId="urn:microsoft.com/office/officeart/2005/8/layout/process4"/>
    <dgm:cxn modelId="{B5788AD8-632A-47E8-A282-90ABCD15141E}" type="presParOf" srcId="{EF6DB071-2DCF-4DC8-A1CC-7BDE05A1951F}" destId="{7306D849-764A-42EE-845E-82F2767339C7}" srcOrd="1" destOrd="0" presId="urn:microsoft.com/office/officeart/2005/8/layout/process4"/>
    <dgm:cxn modelId="{6ABCF2C3-703B-4F2B-A0F3-9E61B56ED75B}" type="presParOf" srcId="{EF6DB071-2DCF-4DC8-A1CC-7BDE05A1951F}" destId="{EDB9D7DD-68FF-4AC4-A55A-6A719F246A61}" srcOrd="2" destOrd="0" presId="urn:microsoft.com/office/officeart/2005/8/layout/process4"/>
    <dgm:cxn modelId="{3ADE6198-6D15-4D58-8474-26043CD6AA45}" type="presParOf" srcId="{EDB9D7DD-68FF-4AC4-A55A-6A719F246A61}" destId="{CD7A80B5-52A4-44CB-BFF7-AED1EE2FF8F6}" srcOrd="0" destOrd="0" presId="urn:microsoft.com/office/officeart/2005/8/layout/process4"/>
    <dgm:cxn modelId="{87B1A986-EBFE-47FB-921C-DE620C1F85FE}" type="presParOf" srcId="{EDB9D7DD-68FF-4AC4-A55A-6A719F246A61}" destId="{F39D569D-6DD2-4D5B-BC7E-737635419841}" srcOrd="1" destOrd="0" presId="urn:microsoft.com/office/officeart/2005/8/layout/process4"/>
    <dgm:cxn modelId="{BEF17D95-201E-44B7-9A2E-1FA195C51FFF}" type="presParOf" srcId="{EDB9D7DD-68FF-4AC4-A55A-6A719F246A61}" destId="{C84F885C-DC3C-4B1B-8816-BA72ADF797E1}" srcOrd="2" destOrd="0" presId="urn:microsoft.com/office/officeart/2005/8/layout/process4"/>
    <dgm:cxn modelId="{56439FFF-B0BF-43EE-AAE4-DB39AC0DBEF4}" type="presParOf" srcId="{EDB9D7DD-68FF-4AC4-A55A-6A719F246A61}" destId="{A4C998D9-922E-4F34-BF96-B30FD57FC5B2}" srcOrd="3" destOrd="0" presId="urn:microsoft.com/office/officeart/2005/8/layout/process4"/>
    <dgm:cxn modelId="{16F6CBED-88F0-477D-ACCD-E9E813104569}" type="presParOf" srcId="{BF33F4F7-D221-4425-87C0-803F1674E8EC}" destId="{8F4287FB-8B1D-4B40-8CA7-D78B41DBCE4F}" srcOrd="1" destOrd="0" presId="urn:microsoft.com/office/officeart/2005/8/layout/process4"/>
    <dgm:cxn modelId="{BA6299AB-B342-474B-AFCE-A613E549D053}" type="presParOf" srcId="{BF33F4F7-D221-4425-87C0-803F1674E8EC}" destId="{31A8863F-1B95-43D4-826E-0227F4B5940A}" srcOrd="2" destOrd="0" presId="urn:microsoft.com/office/officeart/2005/8/layout/process4"/>
    <dgm:cxn modelId="{BDA2F7CA-56EF-4098-95D4-5A34191CEDD4}" type="presParOf" srcId="{31A8863F-1B95-43D4-826E-0227F4B5940A}" destId="{AE1037A4-74F5-4040-AB19-721DAD626472}" srcOrd="0" destOrd="0" presId="urn:microsoft.com/office/officeart/2005/8/layout/process4"/>
    <dgm:cxn modelId="{0C2A851F-43AE-4728-9D8F-BC5C07F81706}" type="presParOf" srcId="{31A8863F-1B95-43D4-826E-0227F4B5940A}" destId="{59931FEB-1714-4E33-9605-46E83424265A}" srcOrd="1" destOrd="0" presId="urn:microsoft.com/office/officeart/2005/8/layout/process4"/>
    <dgm:cxn modelId="{7D405461-AA6E-48DC-8D9A-CBF78A31B794}" type="presParOf" srcId="{31A8863F-1B95-43D4-826E-0227F4B5940A}" destId="{59EC0429-E40F-44C4-9885-73B19D17B2A1}" srcOrd="2" destOrd="0" presId="urn:microsoft.com/office/officeart/2005/8/layout/process4"/>
    <dgm:cxn modelId="{E347CE4F-D31C-4F9B-8B71-63BF1AF9E920}" type="presParOf" srcId="{59EC0429-E40F-44C4-9885-73B19D17B2A1}" destId="{B855DE06-56F8-48E7-A602-310B2DA196F7}" srcOrd="0" destOrd="0" presId="urn:microsoft.com/office/officeart/2005/8/layout/process4"/>
    <dgm:cxn modelId="{0BF1B1CE-AC65-4DDE-BD2E-14DB86614E49}" type="presParOf" srcId="{59EC0429-E40F-44C4-9885-73B19D17B2A1}" destId="{8E9B126D-8AC2-44C3-AB7B-FD42EEF56196}" srcOrd="1" destOrd="0" presId="urn:microsoft.com/office/officeart/2005/8/layout/process4"/>
    <dgm:cxn modelId="{0382B843-B7AB-4C56-B4A4-A496A6E30E65}" type="presParOf" srcId="{59EC0429-E40F-44C4-9885-73B19D17B2A1}" destId="{D5A1CADD-06ED-45A1-B18E-CAEA2009415F}" srcOrd="2" destOrd="0" presId="urn:microsoft.com/office/officeart/2005/8/layout/process4"/>
    <dgm:cxn modelId="{9AE3951A-977C-4628-BE97-48F34C6926EA}" type="presParOf" srcId="{59EC0429-E40F-44C4-9885-73B19D17B2A1}" destId="{7BAFB321-92A4-465E-B9BD-D00EFF960789}" srcOrd="3" destOrd="0" presId="urn:microsoft.com/office/officeart/2005/8/layout/process4"/>
    <dgm:cxn modelId="{C54E84B8-BE77-4ABB-8E08-0436252463D4}" type="presParOf" srcId="{59EC0429-E40F-44C4-9885-73B19D17B2A1}" destId="{0252F4BE-8AF5-44CA-8D7D-6A3B00F01908}" srcOrd="4" destOrd="0" presId="urn:microsoft.com/office/officeart/2005/8/layout/process4"/>
    <dgm:cxn modelId="{5A4EB9AD-7A6D-4CD8-9466-EE6A1B4D949D}" type="presParOf" srcId="{59EC0429-E40F-44C4-9885-73B19D17B2A1}" destId="{D975D430-7D86-4587-8704-714240195E55}" srcOrd="5" destOrd="0" presId="urn:microsoft.com/office/officeart/2005/8/layout/process4"/>
    <dgm:cxn modelId="{23A9574B-E5D6-4276-9E06-C37EE813CE94}" type="presParOf" srcId="{59EC0429-E40F-44C4-9885-73B19D17B2A1}" destId="{1A85879A-1066-4BEA-9673-F10C6ECF6803}" srcOrd="6" destOrd="0" presId="urn:microsoft.com/office/officeart/2005/8/layout/process4"/>
    <dgm:cxn modelId="{41B55FB1-D1F1-4475-9A14-270E7E3558BA}" type="presParOf" srcId="{BF33F4F7-D221-4425-87C0-803F1674E8EC}" destId="{662D3C99-55C5-4C07-AD36-DE0562B3DBA6}" srcOrd="3" destOrd="0" presId="urn:microsoft.com/office/officeart/2005/8/layout/process4"/>
    <dgm:cxn modelId="{1CD9567E-8627-4462-9252-44872602FE05}" type="presParOf" srcId="{BF33F4F7-D221-4425-87C0-803F1674E8EC}" destId="{E66817CE-70ED-4919-B03F-091C97B536ED}" srcOrd="4" destOrd="0" presId="urn:microsoft.com/office/officeart/2005/8/layout/process4"/>
    <dgm:cxn modelId="{A2AF5AF8-8616-45D6-BCD0-FD4765F7DF15}" type="presParOf" srcId="{E66817CE-70ED-4919-B03F-091C97B536ED}" destId="{0482AF17-ACA9-4CA6-8F28-2365A5BC8686}" srcOrd="0" destOrd="0" presId="urn:microsoft.com/office/officeart/2005/8/layout/process4"/>
    <dgm:cxn modelId="{478C396F-75FD-4BC8-9BE4-EBEACFDDBA20}" type="presParOf" srcId="{E66817CE-70ED-4919-B03F-091C97B536ED}" destId="{5CC56A8B-5753-4482-929A-8A36B8FBF74E}" srcOrd="1" destOrd="0" presId="urn:microsoft.com/office/officeart/2005/8/layout/process4"/>
    <dgm:cxn modelId="{AE6657A9-550E-45D9-AE9E-87F29A737A21}" type="presParOf" srcId="{E66817CE-70ED-4919-B03F-091C97B536ED}" destId="{B76FFB01-1285-499C-AE90-520BD2562123}" srcOrd="2" destOrd="0" presId="urn:microsoft.com/office/officeart/2005/8/layout/process4"/>
    <dgm:cxn modelId="{33435B07-632F-42B5-A280-089390331E0C}" type="presParOf" srcId="{B76FFB01-1285-499C-AE90-520BD2562123}" destId="{CDF84800-B25E-4DEB-90EA-0362A24251A0}" srcOrd="0" destOrd="0" presId="urn:microsoft.com/office/officeart/2005/8/layout/process4"/>
    <dgm:cxn modelId="{12E18CDA-5334-477D-ADF0-6501D40D801F}" type="presParOf" srcId="{B76FFB01-1285-499C-AE90-520BD2562123}" destId="{E8BB6814-1A1E-4E3B-A300-E903272E2D61}" srcOrd="1" destOrd="0" presId="urn:microsoft.com/office/officeart/2005/8/layout/process4"/>
    <dgm:cxn modelId="{0584967C-6AE7-479D-894A-B28DB78BC7DB}" type="presParOf" srcId="{B76FFB01-1285-499C-AE90-520BD2562123}" destId="{F9EC6CF3-A747-4108-B437-157EF508FE95}" srcOrd="2" destOrd="0" presId="urn:microsoft.com/office/officeart/2005/8/layout/process4"/>
    <dgm:cxn modelId="{2756B99D-FBA9-4C2B-805B-C0FD8C57007E}" type="presParOf" srcId="{B76FFB01-1285-499C-AE90-520BD2562123}" destId="{AF7E8031-0FD4-473F-9423-AAE6FC1D9509}" srcOrd="3" destOrd="0" presId="urn:microsoft.com/office/officeart/2005/8/layout/process4"/>
    <dgm:cxn modelId="{C7539804-F7D3-48E9-BAD3-6D71E601B020}" type="presParOf" srcId="{B76FFB01-1285-499C-AE90-520BD2562123}" destId="{1640B84D-123A-4758-9371-DECC37A04343}" srcOrd="4" destOrd="0" presId="urn:microsoft.com/office/officeart/2005/8/layout/process4"/>
    <dgm:cxn modelId="{B1279944-485E-4E65-A95A-57DECA89A0E4}" type="presParOf" srcId="{B76FFB01-1285-499C-AE90-520BD2562123}" destId="{89A4A3D9-A1AB-4CE3-B446-2049235AE3C9}" srcOrd="5" destOrd="0" presId="urn:microsoft.com/office/officeart/2005/8/layout/process4"/>
    <dgm:cxn modelId="{20FA50E2-5B6A-4293-A8F5-9309597EC3B0}" type="presParOf" srcId="{B76FFB01-1285-499C-AE90-520BD2562123}" destId="{6469DA7D-878C-4612-9F14-C1AFE5E8BD68}" srcOrd="6" destOrd="0" presId="urn:microsoft.com/office/officeart/2005/8/layout/process4"/>
    <dgm:cxn modelId="{0E47B8FE-7CF6-4311-B63E-2D95558306C8}" type="presParOf" srcId="{BF33F4F7-D221-4425-87C0-803F1674E8EC}" destId="{E42622EB-3ABB-4CCA-ADF9-E6F8CC2D4423}" srcOrd="5" destOrd="0" presId="urn:microsoft.com/office/officeart/2005/8/layout/process4"/>
    <dgm:cxn modelId="{2EF1C8B3-5B50-4B40-8666-12FEE50456B9}" type="presParOf" srcId="{BF33F4F7-D221-4425-87C0-803F1674E8EC}" destId="{2EC7451B-B302-409C-A75C-A6B26A029A54}" srcOrd="6" destOrd="0" presId="urn:microsoft.com/office/officeart/2005/8/layout/process4"/>
    <dgm:cxn modelId="{A54B8386-AC17-46EE-8248-893467BF610E}" type="presParOf" srcId="{2EC7451B-B302-409C-A75C-A6B26A029A54}" destId="{DBEDDBF5-6992-4C6F-92FE-9E24A16F5C62}" srcOrd="0" destOrd="0" presId="urn:microsoft.com/office/officeart/2005/8/layout/process4"/>
    <dgm:cxn modelId="{492406A2-EA3D-4569-8EB1-A3CA7904C7CF}" type="presParOf" srcId="{2EC7451B-B302-409C-A75C-A6B26A029A54}" destId="{83E5BB6A-D98E-4C53-B2C6-76BF6E6B141C}" srcOrd="1" destOrd="0" presId="urn:microsoft.com/office/officeart/2005/8/layout/process4"/>
    <dgm:cxn modelId="{4609C360-0DF7-45D7-AC20-4F48C1D70FF6}" type="presParOf" srcId="{2EC7451B-B302-409C-A75C-A6B26A029A54}" destId="{853336A1-4A6E-4F80-8A21-8C98FBF0608D}" srcOrd="2" destOrd="0" presId="urn:microsoft.com/office/officeart/2005/8/layout/process4"/>
    <dgm:cxn modelId="{CDB302F0-0881-4490-8646-E0FA7D870FC3}" type="presParOf" srcId="{853336A1-4A6E-4F80-8A21-8C98FBF0608D}" destId="{5D295A2D-2BE3-418E-9683-D873D164282F}" srcOrd="0" destOrd="0" presId="urn:microsoft.com/office/officeart/2005/8/layout/process4"/>
    <dgm:cxn modelId="{DD78AF15-8926-461D-AF65-4BCC9D36E829}" type="presParOf" srcId="{853336A1-4A6E-4F80-8A21-8C98FBF0608D}" destId="{F8325EFC-6A68-499C-BA4E-B8712A211C3B}" srcOrd="1" destOrd="0" presId="urn:microsoft.com/office/officeart/2005/8/layout/process4"/>
    <dgm:cxn modelId="{887FDAB7-212F-48F0-8DE9-D46669BED88E}" type="presParOf" srcId="{853336A1-4A6E-4F80-8A21-8C98FBF0608D}" destId="{A3855532-026C-4A28-94E9-2509D6A17E3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6D849-764A-42EE-845E-82F2767339C7}">
      <dsp:nvSpPr>
        <dsp:cNvPr id="0" name=""/>
        <dsp:cNvSpPr/>
      </dsp:nvSpPr>
      <dsp:spPr>
        <a:xfrm>
          <a:off x="0" y="7923451"/>
          <a:ext cx="11179277" cy="1733457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Data/Databases Layer</a:t>
          </a:r>
        </a:p>
      </dsp:txBody>
      <dsp:txXfrm>
        <a:off x="0" y="7923451"/>
        <a:ext cx="11179277" cy="936067"/>
      </dsp:txXfrm>
    </dsp:sp>
    <dsp:sp modelId="{CD7A80B5-52A4-44CB-BFF7-AED1EE2FF8F6}">
      <dsp:nvSpPr>
        <dsp:cNvPr id="0" name=""/>
        <dsp:cNvSpPr/>
      </dsp:nvSpPr>
      <dsp:spPr>
        <a:xfrm>
          <a:off x="0" y="8862802"/>
          <a:ext cx="2794819" cy="797390"/>
        </a:xfrm>
        <a:prstGeom prst="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 Server</a:t>
          </a:r>
        </a:p>
      </dsp:txBody>
      <dsp:txXfrm>
        <a:off x="0" y="8862802"/>
        <a:ext cx="2794819" cy="797390"/>
      </dsp:txXfrm>
    </dsp:sp>
    <dsp:sp modelId="{F39D569D-6DD2-4D5B-BC7E-737635419841}">
      <dsp:nvSpPr>
        <dsp:cNvPr id="0" name=""/>
        <dsp:cNvSpPr/>
      </dsp:nvSpPr>
      <dsp:spPr>
        <a:xfrm>
          <a:off x="2794819" y="8862802"/>
          <a:ext cx="2794819" cy="797390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System</a:t>
          </a:r>
        </a:p>
      </dsp:txBody>
      <dsp:txXfrm>
        <a:off x="2794819" y="8862802"/>
        <a:ext cx="2794819" cy="797390"/>
      </dsp:txXfrm>
    </dsp:sp>
    <dsp:sp modelId="{C84F885C-DC3C-4B1B-8816-BA72ADF797E1}">
      <dsp:nvSpPr>
        <dsp:cNvPr id="0" name=""/>
        <dsp:cNvSpPr/>
      </dsp:nvSpPr>
      <dsp:spPr>
        <a:xfrm>
          <a:off x="5589638" y="8862802"/>
          <a:ext cx="2794819" cy="797390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Access Components</a:t>
          </a:r>
        </a:p>
      </dsp:txBody>
      <dsp:txXfrm>
        <a:off x="5589638" y="8862802"/>
        <a:ext cx="2794819" cy="797390"/>
      </dsp:txXfrm>
    </dsp:sp>
    <dsp:sp modelId="{A4C998D9-922E-4F34-BF96-B30FD57FC5B2}">
      <dsp:nvSpPr>
        <dsp:cNvPr id="0" name=""/>
        <dsp:cNvSpPr/>
      </dsp:nvSpPr>
      <dsp:spPr>
        <a:xfrm>
          <a:off x="8384457" y="8862802"/>
          <a:ext cx="2794819" cy="79739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XML/PDF/HTML/CSS Files</a:t>
          </a:r>
        </a:p>
      </dsp:txBody>
      <dsp:txXfrm>
        <a:off x="8384457" y="8862802"/>
        <a:ext cx="2794819" cy="797390"/>
      </dsp:txXfrm>
    </dsp:sp>
    <dsp:sp modelId="{59931FEB-1714-4E33-9605-46E83424265A}">
      <dsp:nvSpPr>
        <dsp:cNvPr id="0" name=""/>
        <dsp:cNvSpPr/>
      </dsp:nvSpPr>
      <dsp:spPr>
        <a:xfrm rot="10800000">
          <a:off x="0" y="5283395"/>
          <a:ext cx="11179277" cy="2666057"/>
        </a:xfrm>
        <a:prstGeom prst="upArrowCallout">
          <a:avLst/>
        </a:prstGeom>
        <a:solidFill>
          <a:srgbClr val="0066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Business Logic Layer</a:t>
          </a:r>
        </a:p>
      </dsp:txBody>
      <dsp:txXfrm rot="-10800000">
        <a:off x="0" y="5283395"/>
        <a:ext cx="11179277" cy="935786"/>
      </dsp:txXfrm>
    </dsp:sp>
    <dsp:sp modelId="{B855DE06-56F8-48E7-A602-310B2DA196F7}">
      <dsp:nvSpPr>
        <dsp:cNvPr id="0" name=""/>
        <dsp:cNvSpPr/>
      </dsp:nvSpPr>
      <dsp:spPr>
        <a:xfrm>
          <a:off x="1364" y="6219181"/>
          <a:ext cx="1596649" cy="797151"/>
        </a:xfrm>
        <a:prstGeom prst="rect">
          <a:avLst/>
        </a:prstGeom>
        <a:solidFill>
          <a:srgbClr val="00B800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Management</a:t>
          </a:r>
        </a:p>
      </dsp:txBody>
      <dsp:txXfrm>
        <a:off x="1364" y="6219181"/>
        <a:ext cx="1596649" cy="797151"/>
      </dsp:txXfrm>
    </dsp:sp>
    <dsp:sp modelId="{8E9B126D-8AC2-44C3-AB7B-FD42EEF56196}">
      <dsp:nvSpPr>
        <dsp:cNvPr id="0" name=""/>
        <dsp:cNvSpPr/>
      </dsp:nvSpPr>
      <dsp:spPr>
        <a:xfrm>
          <a:off x="1598014" y="6219181"/>
          <a:ext cx="1596649" cy="797151"/>
        </a:xfrm>
        <a:prstGeom prst="rect">
          <a:avLst/>
        </a:prstGeom>
        <a:solidFill>
          <a:srgbClr val="00EA00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</a:t>
          </a:r>
        </a:p>
      </dsp:txBody>
      <dsp:txXfrm>
        <a:off x="1598014" y="6219181"/>
        <a:ext cx="1596649" cy="797151"/>
      </dsp:txXfrm>
    </dsp:sp>
    <dsp:sp modelId="{D5A1CADD-06ED-45A1-B18E-CAEA2009415F}">
      <dsp:nvSpPr>
        <dsp:cNvPr id="0" name=""/>
        <dsp:cNvSpPr/>
      </dsp:nvSpPr>
      <dsp:spPr>
        <a:xfrm>
          <a:off x="3194663" y="6219181"/>
          <a:ext cx="1596649" cy="797151"/>
        </a:xfrm>
        <a:prstGeom prst="rect">
          <a:avLst/>
        </a:prstGeom>
        <a:solidFill>
          <a:srgbClr val="3BFF3B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</a:t>
          </a:r>
        </a:p>
      </dsp:txBody>
      <dsp:txXfrm>
        <a:off x="3194663" y="6219181"/>
        <a:ext cx="1596649" cy="797151"/>
      </dsp:txXfrm>
    </dsp:sp>
    <dsp:sp modelId="{7BAFB321-92A4-465E-B9BD-D00EFF960789}">
      <dsp:nvSpPr>
        <dsp:cNvPr id="0" name=""/>
        <dsp:cNvSpPr/>
      </dsp:nvSpPr>
      <dsp:spPr>
        <a:xfrm>
          <a:off x="4791313" y="6219181"/>
          <a:ext cx="1596649" cy="797151"/>
        </a:xfrm>
        <a:prstGeom prst="rect">
          <a:avLst/>
        </a:prstGeom>
        <a:solidFill>
          <a:srgbClr val="9FFF9F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 Tools</a:t>
          </a:r>
        </a:p>
      </dsp:txBody>
      <dsp:txXfrm>
        <a:off x="4791313" y="6219181"/>
        <a:ext cx="1596649" cy="797151"/>
      </dsp:txXfrm>
    </dsp:sp>
    <dsp:sp modelId="{0252F4BE-8AF5-44CA-8D7D-6A3B00F01908}">
      <dsp:nvSpPr>
        <dsp:cNvPr id="0" name=""/>
        <dsp:cNvSpPr/>
      </dsp:nvSpPr>
      <dsp:spPr>
        <a:xfrm>
          <a:off x="6387963" y="6219181"/>
          <a:ext cx="1596649" cy="797151"/>
        </a:xfrm>
        <a:prstGeom prst="rect">
          <a:avLst/>
        </a:prstGeom>
        <a:solidFill>
          <a:srgbClr val="CDFFCD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E-mail</a:t>
          </a:r>
        </a:p>
      </dsp:txBody>
      <dsp:txXfrm>
        <a:off x="6387963" y="6219181"/>
        <a:ext cx="1596649" cy="797151"/>
      </dsp:txXfrm>
    </dsp:sp>
    <dsp:sp modelId="{D975D430-7D86-4587-8704-714240195E55}">
      <dsp:nvSpPr>
        <dsp:cNvPr id="0" name=""/>
        <dsp:cNvSpPr/>
      </dsp:nvSpPr>
      <dsp:spPr>
        <a:xfrm>
          <a:off x="7984613" y="6219181"/>
          <a:ext cx="1596649" cy="797151"/>
        </a:xfrm>
        <a:prstGeom prst="rect">
          <a:avLst/>
        </a:prstGeom>
        <a:solidFill>
          <a:srgbClr val="EBFFEB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</a:t>
          </a:r>
        </a:p>
      </dsp:txBody>
      <dsp:txXfrm>
        <a:off x="7984613" y="6219181"/>
        <a:ext cx="1596649" cy="797151"/>
      </dsp:txXfrm>
    </dsp:sp>
    <dsp:sp modelId="{1A85879A-1066-4BEA-9673-F10C6ECF6803}">
      <dsp:nvSpPr>
        <dsp:cNvPr id="0" name=""/>
        <dsp:cNvSpPr/>
      </dsp:nvSpPr>
      <dsp:spPr>
        <a:xfrm>
          <a:off x="9581262" y="6219181"/>
          <a:ext cx="1596649" cy="797151"/>
        </a:xfrm>
        <a:prstGeom prst="rect">
          <a:avLst/>
        </a:prstGeom>
        <a:solidFill>
          <a:srgbClr val="FFFFFF">
            <a:alpha val="89804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Structures</a:t>
          </a:r>
        </a:p>
      </dsp:txBody>
      <dsp:txXfrm>
        <a:off x="9581262" y="6219181"/>
        <a:ext cx="1596649" cy="797151"/>
      </dsp:txXfrm>
    </dsp:sp>
    <dsp:sp modelId="{5CC56A8B-5753-4482-929A-8A36B8FBF74E}">
      <dsp:nvSpPr>
        <dsp:cNvPr id="0" name=""/>
        <dsp:cNvSpPr/>
      </dsp:nvSpPr>
      <dsp:spPr>
        <a:xfrm rot="10800000">
          <a:off x="0" y="2643339"/>
          <a:ext cx="11179277" cy="2666057"/>
        </a:xfrm>
        <a:prstGeom prst="upArrowCallou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Services Layer</a:t>
          </a:r>
        </a:p>
      </dsp:txBody>
      <dsp:txXfrm rot="-10800000">
        <a:off x="0" y="2643339"/>
        <a:ext cx="11179277" cy="935786"/>
      </dsp:txXfrm>
    </dsp:sp>
    <dsp:sp modelId="{CDF84800-B25E-4DEB-90EA-0362A24251A0}">
      <dsp:nvSpPr>
        <dsp:cNvPr id="0" name=""/>
        <dsp:cNvSpPr/>
      </dsp:nvSpPr>
      <dsp:spPr>
        <a:xfrm>
          <a:off x="1364" y="3579126"/>
          <a:ext cx="1596649" cy="797151"/>
        </a:xfrm>
        <a:prstGeom prst="rect">
          <a:avLst/>
        </a:prstGeom>
        <a:solidFill>
          <a:schemeClr val="accent5">
            <a:lumMod val="75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Widgets &amp; Visualizations</a:t>
          </a:r>
        </a:p>
      </dsp:txBody>
      <dsp:txXfrm>
        <a:off x="1364" y="3579126"/>
        <a:ext cx="1596649" cy="797151"/>
      </dsp:txXfrm>
    </dsp:sp>
    <dsp:sp modelId="{E8BB6814-1A1E-4E3B-A300-E903272E2D61}">
      <dsp:nvSpPr>
        <dsp:cNvPr id="0" name=""/>
        <dsp:cNvSpPr/>
      </dsp:nvSpPr>
      <dsp:spPr>
        <a:xfrm>
          <a:off x="1598014" y="3579126"/>
          <a:ext cx="1596649" cy="797151"/>
        </a:xfrm>
        <a:prstGeom prst="rect">
          <a:avLst/>
        </a:prstGeom>
        <a:solidFill>
          <a:schemeClr val="accent5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 &amp; PDF view</a:t>
          </a:r>
        </a:p>
      </dsp:txBody>
      <dsp:txXfrm>
        <a:off x="1598014" y="3579126"/>
        <a:ext cx="1596649" cy="797151"/>
      </dsp:txXfrm>
    </dsp:sp>
    <dsp:sp modelId="{F9EC6CF3-A747-4108-B437-157EF508FE95}">
      <dsp:nvSpPr>
        <dsp:cNvPr id="0" name=""/>
        <dsp:cNvSpPr/>
      </dsp:nvSpPr>
      <dsp:spPr>
        <a:xfrm>
          <a:off x="3194663" y="3579126"/>
          <a:ext cx="1596649" cy="797151"/>
        </a:xfrm>
        <a:prstGeom prst="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 academic profile &amp; other important information</a:t>
          </a:r>
        </a:p>
      </dsp:txBody>
      <dsp:txXfrm>
        <a:off x="3194663" y="3579126"/>
        <a:ext cx="1596649" cy="797151"/>
      </dsp:txXfrm>
    </dsp:sp>
    <dsp:sp modelId="{AF7E8031-0FD4-473F-9423-AAE6FC1D9509}">
      <dsp:nvSpPr>
        <dsp:cNvPr id="0" name=""/>
        <dsp:cNvSpPr/>
      </dsp:nvSpPr>
      <dsp:spPr>
        <a:xfrm>
          <a:off x="4791313" y="3579126"/>
          <a:ext cx="1596649" cy="797151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E-mail Services</a:t>
          </a:r>
        </a:p>
      </dsp:txBody>
      <dsp:txXfrm>
        <a:off x="4791313" y="3579126"/>
        <a:ext cx="1596649" cy="797151"/>
      </dsp:txXfrm>
    </dsp:sp>
    <dsp:sp modelId="{1640B84D-123A-4758-9371-DECC37A04343}">
      <dsp:nvSpPr>
        <dsp:cNvPr id="0" name=""/>
        <dsp:cNvSpPr/>
      </dsp:nvSpPr>
      <dsp:spPr>
        <a:xfrm>
          <a:off x="6387963" y="3579126"/>
          <a:ext cx="1596649" cy="797151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Login/Password View</a:t>
          </a:r>
        </a:p>
      </dsp:txBody>
      <dsp:txXfrm>
        <a:off x="6387963" y="3579126"/>
        <a:ext cx="1596649" cy="797151"/>
      </dsp:txXfrm>
    </dsp:sp>
    <dsp:sp modelId="{89A4A3D9-A1AB-4CE3-B446-2049235AE3C9}">
      <dsp:nvSpPr>
        <dsp:cNvPr id="0" name=""/>
        <dsp:cNvSpPr/>
      </dsp:nvSpPr>
      <dsp:spPr>
        <a:xfrm>
          <a:off x="7984613" y="3579126"/>
          <a:ext cx="1596649" cy="797151"/>
        </a:xfrm>
        <a:prstGeom prst="rect">
          <a:avLst/>
        </a:prstGeom>
        <a:solidFill>
          <a:srgbClr val="E5EBF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HTML/PDF Generator</a:t>
          </a:r>
        </a:p>
      </dsp:txBody>
      <dsp:txXfrm>
        <a:off x="7984613" y="3579126"/>
        <a:ext cx="1596649" cy="797151"/>
      </dsp:txXfrm>
    </dsp:sp>
    <dsp:sp modelId="{6469DA7D-878C-4612-9F14-C1AFE5E8BD68}">
      <dsp:nvSpPr>
        <dsp:cNvPr id="0" name=""/>
        <dsp:cNvSpPr/>
      </dsp:nvSpPr>
      <dsp:spPr>
        <a:xfrm>
          <a:off x="9581262" y="3579126"/>
          <a:ext cx="1596649" cy="797151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new course(s)</a:t>
          </a:r>
        </a:p>
      </dsp:txBody>
      <dsp:txXfrm>
        <a:off x="9581262" y="3579126"/>
        <a:ext cx="1596649" cy="797151"/>
      </dsp:txXfrm>
    </dsp:sp>
    <dsp:sp modelId="{83E5BB6A-D98E-4C53-B2C6-76BF6E6B141C}">
      <dsp:nvSpPr>
        <dsp:cNvPr id="0" name=""/>
        <dsp:cNvSpPr/>
      </dsp:nvSpPr>
      <dsp:spPr>
        <a:xfrm rot="10800000">
          <a:off x="0" y="0"/>
          <a:ext cx="11179277" cy="2666057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Presentation Layer</a:t>
          </a:r>
        </a:p>
      </dsp:txBody>
      <dsp:txXfrm rot="-10800000">
        <a:off x="0" y="0"/>
        <a:ext cx="11179277" cy="935786"/>
      </dsp:txXfrm>
    </dsp:sp>
    <dsp:sp modelId="{5D295A2D-2BE3-418E-9683-D873D164282F}">
      <dsp:nvSpPr>
        <dsp:cNvPr id="0" name=""/>
        <dsp:cNvSpPr/>
      </dsp:nvSpPr>
      <dsp:spPr>
        <a:xfrm>
          <a:off x="5458" y="939070"/>
          <a:ext cx="3722786" cy="797151"/>
        </a:xfrm>
        <a:prstGeom prst="rect">
          <a:avLst/>
        </a:prstGeom>
        <a:solidFill>
          <a:srgbClr val="FF5757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 Components</a:t>
          </a:r>
        </a:p>
      </dsp:txBody>
      <dsp:txXfrm>
        <a:off x="5458" y="939070"/>
        <a:ext cx="3722786" cy="797151"/>
      </dsp:txXfrm>
    </dsp:sp>
    <dsp:sp modelId="{F8325EFC-6A68-499C-BA4E-B8712A211C3B}">
      <dsp:nvSpPr>
        <dsp:cNvPr id="0" name=""/>
        <dsp:cNvSpPr/>
      </dsp:nvSpPr>
      <dsp:spPr>
        <a:xfrm>
          <a:off x="3728245" y="939070"/>
          <a:ext cx="3722786" cy="797151"/>
        </a:xfrm>
        <a:prstGeom prst="rect">
          <a:avLst/>
        </a:prstGeom>
        <a:solidFill>
          <a:srgbClr val="FF7171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 Processes</a:t>
          </a:r>
        </a:p>
      </dsp:txBody>
      <dsp:txXfrm>
        <a:off x="3728245" y="939070"/>
        <a:ext cx="3722786" cy="797151"/>
      </dsp:txXfrm>
    </dsp:sp>
    <dsp:sp modelId="{A3855532-026C-4A28-94E9-2509D6A17E3F}">
      <dsp:nvSpPr>
        <dsp:cNvPr id="0" name=""/>
        <dsp:cNvSpPr/>
      </dsp:nvSpPr>
      <dsp:spPr>
        <a:xfrm>
          <a:off x="7451031" y="939070"/>
          <a:ext cx="3722786" cy="797151"/>
        </a:xfrm>
        <a:prstGeom prst="rect">
          <a:avLst/>
        </a:prstGeom>
        <a:solidFill>
          <a:srgbClr val="FF8F8F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Controllers</a:t>
          </a:r>
        </a:p>
      </dsp:txBody>
      <dsp:txXfrm>
        <a:off x="7451031" y="939070"/>
        <a:ext cx="3722786" cy="79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0376"/>
            <a:ext cx="10363200" cy="423412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87781"/>
            <a:ext cx="9144000" cy="293629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505"/>
            <a:ext cx="2628900" cy="103065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505"/>
            <a:ext cx="7734300" cy="10306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2017"/>
            <a:ext cx="10515600" cy="50589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38863"/>
            <a:ext cx="10515600" cy="26604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7527"/>
            <a:ext cx="5181600" cy="77165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37527"/>
            <a:ext cx="5181600" cy="77165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508"/>
            <a:ext cx="10515600" cy="23507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1340"/>
            <a:ext cx="5157787" cy="14611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42449"/>
            <a:ext cx="5157787" cy="6534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1340"/>
            <a:ext cx="5183188" cy="14611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42449"/>
            <a:ext cx="5183188" cy="6534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789"/>
            <a:ext cx="3932237" cy="283776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1082"/>
            <a:ext cx="6172200" cy="864278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8551"/>
            <a:ext cx="3932237" cy="67593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789"/>
            <a:ext cx="3932237" cy="283776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1082"/>
            <a:ext cx="6172200" cy="864278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8551"/>
            <a:ext cx="3932237" cy="67593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7508"/>
            <a:ext cx="10515600" cy="235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37527"/>
            <a:ext cx="10515600" cy="77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72225"/>
            <a:ext cx="27432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C709-5F01-4917-BF91-AD93E62EBE60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72225"/>
            <a:ext cx="41148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72225"/>
            <a:ext cx="27432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F261-2218-4AA5-8ADA-0D27E250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5363825"/>
              </p:ext>
            </p:extLst>
          </p:nvPr>
        </p:nvGraphicFramePr>
        <p:xfrm>
          <a:off x="516193" y="1932039"/>
          <a:ext cx="11179277" cy="966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853515" y="921003"/>
            <a:ext cx="6669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LAYERS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6193" y="11372873"/>
            <a:ext cx="1028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By: Deborah De Leon, David Ramirez, Jesus Sanchez, Jose Ballesteros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74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De Leon</dc:creator>
  <cp:lastModifiedBy>Deborah De Leon</cp:lastModifiedBy>
  <cp:revision>19</cp:revision>
  <dcterms:created xsi:type="dcterms:W3CDTF">2016-11-01T19:07:22Z</dcterms:created>
  <dcterms:modified xsi:type="dcterms:W3CDTF">2016-11-04T03:08:40Z</dcterms:modified>
</cp:coreProperties>
</file>