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02" r:id="rId2"/>
    <p:sldId id="412" r:id="rId3"/>
    <p:sldId id="436" r:id="rId4"/>
    <p:sldId id="437" r:id="rId5"/>
    <p:sldId id="438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iversidad" initials="U" lastIdx="1" clrIdx="0">
    <p:extLst>
      <p:ext uri="{19B8F6BF-5375-455C-9EA6-DF929625EA0E}">
        <p15:presenceInfo xmlns:p15="http://schemas.microsoft.com/office/powerpoint/2012/main" userId="Universid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2" autoAdjust="0"/>
    <p:restoredTop sz="94464" autoAdjust="0"/>
  </p:normalViewPr>
  <p:slideViewPr>
    <p:cSldViewPr snapToGrid="0">
      <p:cViewPr varScale="1">
        <p:scale>
          <a:sx n="68" d="100"/>
          <a:sy n="68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FFB08-D03E-4878-85B0-9F5A5EB61BEB}" type="datetimeFigureOut">
              <a:rPr lang="es-CO" smtClean="0"/>
              <a:t>12/06/2020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7CD30-85D5-4356-9B28-603F5D5600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694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1D90-B544-42F4-9137-722B42454E70}" type="datetimeFigureOut">
              <a:rPr lang="es-CO" smtClean="0"/>
              <a:t>12/06/2020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6242-7D5E-477D-A616-5AC82CA4E4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245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1D90-B544-42F4-9137-722B42454E70}" type="datetimeFigureOut">
              <a:rPr lang="es-CO" smtClean="0"/>
              <a:t>12/06/2020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6242-7D5E-477D-A616-5AC82CA4E4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944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1D90-B544-42F4-9137-722B42454E70}" type="datetimeFigureOut">
              <a:rPr lang="es-CO" smtClean="0"/>
              <a:t>12/06/2020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6242-7D5E-477D-A616-5AC82CA4E4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976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1D90-B544-42F4-9137-722B42454E70}" type="datetimeFigureOut">
              <a:rPr lang="es-CO" smtClean="0"/>
              <a:t>12/06/2020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6242-7D5E-477D-A616-5AC82CA4E4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32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1D90-B544-42F4-9137-722B42454E70}" type="datetimeFigureOut">
              <a:rPr lang="es-CO" smtClean="0"/>
              <a:t>12/06/2020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6242-7D5E-477D-A616-5AC82CA4E4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79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1D90-B544-42F4-9137-722B42454E70}" type="datetimeFigureOut">
              <a:rPr lang="es-CO" smtClean="0"/>
              <a:t>12/06/2020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6242-7D5E-477D-A616-5AC82CA4E4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555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1D90-B544-42F4-9137-722B42454E70}" type="datetimeFigureOut">
              <a:rPr lang="es-CO" smtClean="0"/>
              <a:t>12/06/2020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6242-7D5E-477D-A616-5AC82CA4E4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525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1D90-B544-42F4-9137-722B42454E70}" type="datetimeFigureOut">
              <a:rPr lang="es-CO" smtClean="0"/>
              <a:t>12/06/2020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6242-7D5E-477D-A616-5AC82CA4E4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943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1D90-B544-42F4-9137-722B42454E70}" type="datetimeFigureOut">
              <a:rPr lang="es-CO" smtClean="0"/>
              <a:t>12/06/2020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6242-7D5E-477D-A616-5AC82CA4E4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400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1D90-B544-42F4-9137-722B42454E70}" type="datetimeFigureOut">
              <a:rPr lang="es-CO" smtClean="0"/>
              <a:t>12/06/2020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6242-7D5E-477D-A616-5AC82CA4E4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380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1D90-B544-42F4-9137-722B42454E70}" type="datetimeFigureOut">
              <a:rPr lang="es-CO" smtClean="0"/>
              <a:t>12/06/2020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6242-7D5E-477D-A616-5AC82CA4E4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043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91D90-B544-42F4-9137-722B42454E70}" type="datetimeFigureOut">
              <a:rPr lang="es-CO" smtClean="0"/>
              <a:t>12/06/2020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86242-7D5E-477D-A616-5AC82CA4E4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281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215" y="1347926"/>
            <a:ext cx="4077570" cy="45961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3300" y="769360"/>
            <a:ext cx="10185400" cy="1541463"/>
          </a:xfrm>
        </p:spPr>
        <p:txBody>
          <a:bodyPr>
            <a:noAutofit/>
          </a:bodyPr>
          <a:lstStyle/>
          <a:p>
            <a:r>
              <a:rPr lang="es-CO" sz="55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SISTEMAS DISTRIBUIDOS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5731340"/>
            <a:ext cx="9144000" cy="601662"/>
          </a:xfrm>
        </p:spPr>
        <p:txBody>
          <a:bodyPr>
            <a:normAutofit/>
          </a:bodyPr>
          <a:lstStyle/>
          <a:p>
            <a:r>
              <a:rPr lang="es-CO" sz="3200" dirty="0">
                <a:solidFill>
                  <a:schemeClr val="accent1">
                    <a:lumMod val="75000"/>
                  </a:schemeClr>
                </a:solidFill>
              </a:rPr>
              <a:t>ING. DANIEL EDUARDO PAZ PERAFÁN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0" y="0"/>
            <a:ext cx="12192000" cy="1142598"/>
            <a:chOff x="0" y="0"/>
            <a:chExt cx="12192000" cy="1142598"/>
          </a:xfrm>
        </p:grpSpPr>
        <p:sp>
          <p:nvSpPr>
            <p:cNvPr id="9" name="Rectángulo 8"/>
            <p:cNvSpPr/>
            <p:nvPr/>
          </p:nvSpPr>
          <p:spPr>
            <a:xfrm>
              <a:off x="0" y="0"/>
              <a:ext cx="12192000" cy="96519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Título 1"/>
            <p:cNvSpPr txBox="1">
              <a:spLocks/>
            </p:cNvSpPr>
            <p:nvPr/>
          </p:nvSpPr>
          <p:spPr>
            <a:xfrm>
              <a:off x="6502122" y="0"/>
              <a:ext cx="5448300" cy="87312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s-CO" sz="1800" i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UNIVERSIDAD DEL CAUCA – FIET</a:t>
              </a:r>
            </a:p>
            <a:p>
              <a:pPr algn="r"/>
              <a:r>
                <a:rPr lang="es-CO" sz="1800" i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DEPARTAMENTO DE SISTEMAS</a:t>
              </a: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296406" y="386633"/>
              <a:ext cx="29546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2000" i="1" dirty="0">
                  <a:solidFill>
                    <a:schemeClr val="bg1">
                      <a:lumMod val="95000"/>
                    </a:schemeClr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Cambria" panose="02040503050406030204" pitchFamily="18" charset="0"/>
                </a:rPr>
                <a:t>Universidad</a:t>
              </a:r>
              <a:r>
                <a:rPr lang="es-CO" sz="2000" i="1" dirty="0">
                  <a:solidFill>
                    <a:schemeClr val="bg1">
                      <a:lumMod val="95000"/>
                    </a:schemeClr>
                  </a:solidFill>
                  <a:effectLst/>
                  <a:latin typeface="Times New Roman" panose="020206030504050203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 </a:t>
              </a:r>
              <a:r>
                <a:rPr lang="es-CO" sz="2000" i="1" dirty="0">
                  <a:solidFill>
                    <a:schemeClr val="bg1">
                      <a:lumMod val="95000"/>
                    </a:schemeClr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Cambria" panose="02040503050406030204" pitchFamily="18" charset="0"/>
                </a:rPr>
                <a:t>del</a:t>
              </a:r>
              <a:r>
                <a:rPr lang="es-CO" sz="2000" i="1" dirty="0">
                  <a:solidFill>
                    <a:schemeClr val="bg1">
                      <a:lumMod val="95000"/>
                    </a:schemeClr>
                  </a:solidFill>
                  <a:effectLst/>
                  <a:latin typeface="Times New Roman" panose="020206030504050203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 </a:t>
              </a:r>
              <a:r>
                <a:rPr lang="es-CO" sz="2000" i="1" dirty="0">
                  <a:solidFill>
                    <a:schemeClr val="bg1">
                      <a:lumMod val="95000"/>
                    </a:schemeClr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Cambria" panose="02040503050406030204" pitchFamily="18" charset="0"/>
                </a:rPr>
                <a:t>Cauca	</a:t>
              </a:r>
              <a:endParaRPr lang="es-CO" sz="2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56780"/>
              <a:ext cx="12192000" cy="185818"/>
            </a:xfrm>
            <a:prstGeom prst="rect">
              <a:avLst/>
            </a:prstGeom>
          </p:spPr>
        </p:pic>
      </p:grpSp>
      <p:sp>
        <p:nvSpPr>
          <p:cNvPr id="13" name="Título 1"/>
          <p:cNvSpPr txBox="1">
            <a:spLocks/>
          </p:cNvSpPr>
          <p:nvPr/>
        </p:nvSpPr>
        <p:spPr>
          <a:xfrm>
            <a:off x="1003300" y="4732351"/>
            <a:ext cx="10185400" cy="6777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4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PROGRAMA </a:t>
            </a:r>
          </a:p>
          <a:p>
            <a:r>
              <a:rPr lang="es-CO" sz="44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DE INGENIERIA DE SISTEMAS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0" y="6698878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0" y="6744597"/>
            <a:ext cx="12192000" cy="158463"/>
          </a:xfrm>
          <a:prstGeom prst="rect">
            <a:avLst/>
          </a:prstGeom>
          <a:gradFill flip="none" rotWithShape="1">
            <a:gsLst>
              <a:gs pos="0">
                <a:srgbClr val="C30000">
                  <a:shade val="30000"/>
                  <a:satMod val="115000"/>
                </a:srgbClr>
              </a:gs>
              <a:gs pos="50000">
                <a:srgbClr val="C30000">
                  <a:shade val="67500"/>
                  <a:satMod val="115000"/>
                </a:srgbClr>
              </a:gs>
              <a:gs pos="100000">
                <a:srgbClr val="C3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1434667" y="2995106"/>
            <a:ext cx="92464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4200" b="1" dirty="0">
                <a:solidFill>
                  <a:schemeClr val="accent5">
                    <a:lumMod val="75000"/>
                  </a:schemeClr>
                </a:solidFill>
              </a:rPr>
              <a:t>Rivera Urrutia Edward Alexander</a:t>
            </a:r>
            <a:endParaRPr lang="es-CO" sz="4200" dirty="0"/>
          </a:p>
        </p:txBody>
      </p:sp>
    </p:spTree>
    <p:extLst>
      <p:ext uri="{BB962C8B-B14F-4D97-AF65-F5344CB8AC3E}">
        <p14:creationId xmlns:p14="http://schemas.microsoft.com/office/powerpoint/2010/main" val="84919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0" y="6698878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0" y="6744597"/>
            <a:ext cx="12192000" cy="158463"/>
          </a:xfrm>
          <a:prstGeom prst="rect">
            <a:avLst/>
          </a:prstGeom>
          <a:gradFill flip="none" rotWithShape="1">
            <a:gsLst>
              <a:gs pos="0">
                <a:srgbClr val="C30000">
                  <a:shade val="30000"/>
                  <a:satMod val="115000"/>
                </a:srgbClr>
              </a:gs>
              <a:gs pos="50000">
                <a:srgbClr val="C30000">
                  <a:shade val="67500"/>
                  <a:satMod val="115000"/>
                </a:srgbClr>
              </a:gs>
              <a:gs pos="100000">
                <a:srgbClr val="C3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Elipse 1"/>
          <p:cNvSpPr/>
          <p:nvPr/>
        </p:nvSpPr>
        <p:spPr>
          <a:xfrm>
            <a:off x="5305779" y="3790098"/>
            <a:ext cx="1243013" cy="120015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/>
          <p:cNvSpPr/>
          <p:nvPr/>
        </p:nvSpPr>
        <p:spPr>
          <a:xfrm>
            <a:off x="5328722" y="61776"/>
            <a:ext cx="1243013" cy="120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/>
          <p:cNvSpPr/>
          <p:nvPr/>
        </p:nvSpPr>
        <p:spPr>
          <a:xfrm>
            <a:off x="5047941" y="5191243"/>
            <a:ext cx="1758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Cliente (usuario)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5096939" y="1283157"/>
            <a:ext cx="18272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Servidor Gestión </a:t>
            </a:r>
          </a:p>
          <a:p>
            <a:pPr algn="ctr"/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Usuarios</a:t>
            </a:r>
            <a:endParaRPr lang="es-CO" dirty="0"/>
          </a:p>
        </p:txBody>
      </p:sp>
      <p:sp>
        <p:nvSpPr>
          <p:cNvPr id="28" name="Flecha abajo 27"/>
          <p:cNvSpPr/>
          <p:nvPr/>
        </p:nvSpPr>
        <p:spPr>
          <a:xfrm rot="16200000">
            <a:off x="7918264" y="3049478"/>
            <a:ext cx="446948" cy="228589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Flecha abajo 28"/>
          <p:cNvSpPr/>
          <p:nvPr/>
        </p:nvSpPr>
        <p:spPr>
          <a:xfrm rot="10800000">
            <a:off x="5737807" y="2124021"/>
            <a:ext cx="378954" cy="139912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6935918" y="2138092"/>
            <a:ext cx="412840" cy="46288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8288105" y="3483208"/>
            <a:ext cx="412840" cy="4628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154664" y="2607826"/>
            <a:ext cx="1975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GestionUsuariosInt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7234716" y="3602304"/>
            <a:ext cx="869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ChatInt</a:t>
            </a:r>
            <a:endParaRPr lang="es-CO" dirty="0"/>
          </a:p>
        </p:txBody>
      </p:sp>
      <p:sp>
        <p:nvSpPr>
          <p:cNvPr id="34" name="Flecha abajo 28">
            <a:extLst>
              <a:ext uri="{FF2B5EF4-FFF2-40B4-BE49-F238E27FC236}">
                <a16:creationId xmlns:a16="http://schemas.microsoft.com/office/drawing/2014/main" id="{F3C89F32-5DC7-4978-B828-3A3011659FE6}"/>
              </a:ext>
            </a:extLst>
          </p:cNvPr>
          <p:cNvSpPr/>
          <p:nvPr/>
        </p:nvSpPr>
        <p:spPr>
          <a:xfrm rot="5400000">
            <a:off x="3815683" y="3259937"/>
            <a:ext cx="378954" cy="183094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C081D727-CFEC-40FA-B28E-5DAB7A9A03DD}"/>
              </a:ext>
            </a:extLst>
          </p:cNvPr>
          <p:cNvSpPr/>
          <p:nvPr/>
        </p:nvSpPr>
        <p:spPr>
          <a:xfrm>
            <a:off x="3908637" y="4434035"/>
            <a:ext cx="412840" cy="46288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73BA8FF3-C5FC-4049-B89B-4D6A56B5FA30}"/>
              </a:ext>
            </a:extLst>
          </p:cNvPr>
          <p:cNvSpPr/>
          <p:nvPr/>
        </p:nvSpPr>
        <p:spPr>
          <a:xfrm>
            <a:off x="3702996" y="4954992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IGames</a:t>
            </a:r>
            <a:endParaRPr lang="es-CO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47EEECD-AC22-4E73-9B03-32D2CE975FB4}"/>
              </a:ext>
            </a:extLst>
          </p:cNvPr>
          <p:cNvSpPr/>
          <p:nvPr/>
        </p:nvSpPr>
        <p:spPr>
          <a:xfrm>
            <a:off x="9644800" y="89890"/>
            <a:ext cx="1243013" cy="120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8D2C1662-A3E2-4449-BBB1-92F5978EEA3A}"/>
              </a:ext>
            </a:extLst>
          </p:cNvPr>
          <p:cNvSpPr/>
          <p:nvPr/>
        </p:nvSpPr>
        <p:spPr>
          <a:xfrm>
            <a:off x="9364142" y="1468349"/>
            <a:ext cx="18043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Bases de datos</a:t>
            </a:r>
          </a:p>
          <a:p>
            <a:pPr algn="ctr"/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Gestión Usuarios</a:t>
            </a:r>
            <a:endParaRPr lang="es-CO" dirty="0"/>
          </a:p>
        </p:txBody>
      </p:sp>
      <p:sp>
        <p:nvSpPr>
          <p:cNvPr id="32" name="Flecha abajo 28">
            <a:extLst>
              <a:ext uri="{FF2B5EF4-FFF2-40B4-BE49-F238E27FC236}">
                <a16:creationId xmlns:a16="http://schemas.microsoft.com/office/drawing/2014/main" id="{1D1752B5-4FA8-41AD-A9CD-E736BD3062DB}"/>
              </a:ext>
            </a:extLst>
          </p:cNvPr>
          <p:cNvSpPr/>
          <p:nvPr/>
        </p:nvSpPr>
        <p:spPr>
          <a:xfrm rot="16200000">
            <a:off x="7923413" y="510444"/>
            <a:ext cx="378954" cy="192916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4D7D8C61-DAD7-4217-AB34-47DFE5380688}"/>
              </a:ext>
            </a:extLst>
          </p:cNvPr>
          <p:cNvSpPr/>
          <p:nvPr/>
        </p:nvSpPr>
        <p:spPr>
          <a:xfrm>
            <a:off x="7839275" y="783989"/>
            <a:ext cx="412840" cy="4628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4C11FD1B-855F-4B42-9361-CAF50AC8EA87}"/>
              </a:ext>
            </a:extLst>
          </p:cNvPr>
          <p:cNvSpPr/>
          <p:nvPr/>
        </p:nvSpPr>
        <p:spPr>
          <a:xfrm>
            <a:off x="6924170" y="256194"/>
            <a:ext cx="224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GestionUsuariosBDInt</a:t>
            </a:r>
            <a:endParaRPr lang="es-CO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28DD3EE3-9D8E-4AAB-AC27-A61CBA25E758}"/>
              </a:ext>
            </a:extLst>
          </p:cNvPr>
          <p:cNvSpPr/>
          <p:nvPr/>
        </p:nvSpPr>
        <p:spPr>
          <a:xfrm>
            <a:off x="9821732" y="3610864"/>
            <a:ext cx="1243013" cy="120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28889F0-5EE8-498E-8049-76DB719AD3DC}"/>
              </a:ext>
            </a:extLst>
          </p:cNvPr>
          <p:cNvSpPr/>
          <p:nvPr/>
        </p:nvSpPr>
        <p:spPr>
          <a:xfrm>
            <a:off x="9777609" y="4989323"/>
            <a:ext cx="13312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Servidor de </a:t>
            </a:r>
          </a:p>
          <a:p>
            <a:pPr algn="ctr"/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Chat</a:t>
            </a:r>
            <a:endParaRPr lang="es-CO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F363E8BD-E8C8-481E-A6F6-81A7B29C86AF}"/>
              </a:ext>
            </a:extLst>
          </p:cNvPr>
          <p:cNvSpPr/>
          <p:nvPr/>
        </p:nvSpPr>
        <p:spPr>
          <a:xfrm>
            <a:off x="1390113" y="3696769"/>
            <a:ext cx="1243013" cy="120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6F0F1565-0CF0-4382-8542-3B9308F07E16}"/>
              </a:ext>
            </a:extLst>
          </p:cNvPr>
          <p:cNvSpPr/>
          <p:nvPr/>
        </p:nvSpPr>
        <p:spPr>
          <a:xfrm>
            <a:off x="1357260" y="4966240"/>
            <a:ext cx="13312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Servidor de </a:t>
            </a:r>
          </a:p>
          <a:p>
            <a:pPr algn="ctr"/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juego</a:t>
            </a:r>
            <a:endParaRPr lang="es-CO" dirty="0"/>
          </a:p>
        </p:txBody>
      </p:sp>
      <p:sp>
        <p:nvSpPr>
          <p:cNvPr id="43" name="Flecha abajo 27">
            <a:extLst>
              <a:ext uri="{FF2B5EF4-FFF2-40B4-BE49-F238E27FC236}">
                <a16:creationId xmlns:a16="http://schemas.microsoft.com/office/drawing/2014/main" id="{0703F6A7-1479-4582-B502-4236C6DA8C29}"/>
              </a:ext>
            </a:extLst>
          </p:cNvPr>
          <p:cNvSpPr/>
          <p:nvPr/>
        </p:nvSpPr>
        <p:spPr>
          <a:xfrm rot="5400000">
            <a:off x="8001290" y="4155229"/>
            <a:ext cx="446948" cy="2285896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F5CE9C79-A546-4E66-925C-5BCD66C4B96E}"/>
              </a:ext>
            </a:extLst>
          </p:cNvPr>
          <p:cNvSpPr/>
          <p:nvPr/>
        </p:nvSpPr>
        <p:spPr>
          <a:xfrm rot="10800000">
            <a:off x="8569698" y="5588829"/>
            <a:ext cx="412840" cy="46288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10AD59F2-FA2E-46EC-AA2E-A8465675FDFF}"/>
              </a:ext>
            </a:extLst>
          </p:cNvPr>
          <p:cNvSpPr/>
          <p:nvPr/>
        </p:nvSpPr>
        <p:spPr>
          <a:xfrm>
            <a:off x="7355039" y="5657479"/>
            <a:ext cx="1196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IUsuarioCll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6394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 animBg="1"/>
      <p:bldP spid="39" grpId="0" animBg="1"/>
      <p:bldP spid="33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6DB314-1953-44E7-BD54-445AF5D98C6D}"/>
              </a:ext>
            </a:extLst>
          </p:cNvPr>
          <p:cNvSpPr/>
          <p:nvPr/>
        </p:nvSpPr>
        <p:spPr>
          <a:xfrm>
            <a:off x="6948801" y="1280331"/>
            <a:ext cx="1366736" cy="571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INTERFACE DEL ORB</a:t>
            </a:r>
          </a:p>
        </p:txBody>
      </p:sp>
      <p:sp>
        <p:nvSpPr>
          <p:cNvPr id="25" name="Hexágono 24">
            <a:extLst>
              <a:ext uri="{FF2B5EF4-FFF2-40B4-BE49-F238E27FC236}">
                <a16:creationId xmlns:a16="http://schemas.microsoft.com/office/drawing/2014/main" id="{96B97D0D-91D4-4A37-959B-C6EC46036CCD}"/>
              </a:ext>
            </a:extLst>
          </p:cNvPr>
          <p:cNvSpPr/>
          <p:nvPr/>
        </p:nvSpPr>
        <p:spPr>
          <a:xfrm>
            <a:off x="6887344" y="1976979"/>
            <a:ext cx="2512620" cy="37175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ORB</a:t>
            </a:r>
          </a:p>
        </p:txBody>
      </p:sp>
      <p:sp>
        <p:nvSpPr>
          <p:cNvPr id="26" name="Forma en L 25">
            <a:extLst>
              <a:ext uri="{FF2B5EF4-FFF2-40B4-BE49-F238E27FC236}">
                <a16:creationId xmlns:a16="http://schemas.microsoft.com/office/drawing/2014/main" id="{1789FD64-C69C-491F-8CDF-4DD52ACA8E4B}"/>
              </a:ext>
            </a:extLst>
          </p:cNvPr>
          <p:cNvSpPr/>
          <p:nvPr/>
        </p:nvSpPr>
        <p:spPr>
          <a:xfrm flipH="1">
            <a:off x="9608366" y="1398037"/>
            <a:ext cx="1541749" cy="578942"/>
          </a:xfrm>
          <a:prstGeom prst="corne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POA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27437C2-36FB-4416-8316-02E2405E18B4}"/>
              </a:ext>
            </a:extLst>
          </p:cNvPr>
          <p:cNvSpPr/>
          <p:nvPr/>
        </p:nvSpPr>
        <p:spPr>
          <a:xfrm>
            <a:off x="9496058" y="1264787"/>
            <a:ext cx="1366736" cy="438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SKELETON1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F425E147-D099-4FD2-B63C-36E41DD2BD5B}"/>
              </a:ext>
            </a:extLst>
          </p:cNvPr>
          <p:cNvSpPr/>
          <p:nvPr/>
        </p:nvSpPr>
        <p:spPr>
          <a:xfrm>
            <a:off x="8612579" y="416311"/>
            <a:ext cx="552813" cy="57399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B5D1F21-16D8-4481-9616-EA74C9061617}"/>
              </a:ext>
            </a:extLst>
          </p:cNvPr>
          <p:cNvSpPr/>
          <p:nvPr/>
        </p:nvSpPr>
        <p:spPr>
          <a:xfrm>
            <a:off x="8647148" y="1114699"/>
            <a:ext cx="73237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S.O</a:t>
            </a:r>
            <a:endParaRPr lang="es-CO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EFD423FA-4C76-4D12-89DB-970D985C7791}"/>
              </a:ext>
            </a:extLst>
          </p:cNvPr>
          <p:cNvSpPr/>
          <p:nvPr/>
        </p:nvSpPr>
        <p:spPr>
          <a:xfrm>
            <a:off x="9752793" y="494099"/>
            <a:ext cx="626447" cy="573992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08303C5-70A5-45B8-8BD7-AF4EB148E30C}"/>
              </a:ext>
            </a:extLst>
          </p:cNvPr>
          <p:cNvSpPr/>
          <p:nvPr/>
        </p:nvSpPr>
        <p:spPr>
          <a:xfrm>
            <a:off x="10310642" y="852471"/>
            <a:ext cx="136673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SERVANT</a:t>
            </a:r>
            <a:endParaRPr lang="es-CO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486D944-40DC-4B4C-97EF-978521338719}"/>
              </a:ext>
            </a:extLst>
          </p:cNvPr>
          <p:cNvSpPr/>
          <p:nvPr/>
        </p:nvSpPr>
        <p:spPr>
          <a:xfrm>
            <a:off x="7119886" y="3214294"/>
            <a:ext cx="1366736" cy="438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INTERFACE DEL ORB</a:t>
            </a:r>
          </a:p>
        </p:txBody>
      </p:sp>
      <p:sp>
        <p:nvSpPr>
          <p:cNvPr id="35" name="Hexágono 34">
            <a:extLst>
              <a:ext uri="{FF2B5EF4-FFF2-40B4-BE49-F238E27FC236}">
                <a16:creationId xmlns:a16="http://schemas.microsoft.com/office/drawing/2014/main" id="{04F41AEB-29A3-4EBF-8D38-2BEFE8EE29A2}"/>
              </a:ext>
            </a:extLst>
          </p:cNvPr>
          <p:cNvSpPr/>
          <p:nvPr/>
        </p:nvSpPr>
        <p:spPr>
          <a:xfrm>
            <a:off x="6997820" y="3795658"/>
            <a:ext cx="2512620" cy="37175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ORB</a:t>
            </a:r>
          </a:p>
        </p:txBody>
      </p:sp>
      <p:sp>
        <p:nvSpPr>
          <p:cNvPr id="36" name="Forma en L 35">
            <a:extLst>
              <a:ext uri="{FF2B5EF4-FFF2-40B4-BE49-F238E27FC236}">
                <a16:creationId xmlns:a16="http://schemas.microsoft.com/office/drawing/2014/main" id="{B8E4CF8B-B967-4538-83DB-5FF8FA754BBE}"/>
              </a:ext>
            </a:extLst>
          </p:cNvPr>
          <p:cNvSpPr/>
          <p:nvPr/>
        </p:nvSpPr>
        <p:spPr>
          <a:xfrm flipH="1">
            <a:off x="10066741" y="3908507"/>
            <a:ext cx="1541749" cy="578942"/>
          </a:xfrm>
          <a:prstGeom prst="corne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POA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B1068072-8453-4CEA-BF3A-04FAD083F118}"/>
              </a:ext>
            </a:extLst>
          </p:cNvPr>
          <p:cNvSpPr/>
          <p:nvPr/>
        </p:nvSpPr>
        <p:spPr>
          <a:xfrm>
            <a:off x="9916012" y="3719332"/>
            <a:ext cx="1366736" cy="438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SKELETON2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D0F9AEE-9B52-4282-8F1F-1F08D453C384}"/>
              </a:ext>
            </a:extLst>
          </p:cNvPr>
          <p:cNvSpPr/>
          <p:nvPr/>
        </p:nvSpPr>
        <p:spPr>
          <a:xfrm>
            <a:off x="8840049" y="2818066"/>
            <a:ext cx="578319" cy="57399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8CF8D34-742E-45FC-AB86-947F0032CF7D}"/>
              </a:ext>
            </a:extLst>
          </p:cNvPr>
          <p:cNvSpPr/>
          <p:nvPr/>
        </p:nvSpPr>
        <p:spPr>
          <a:xfrm>
            <a:off x="8866121" y="3403720"/>
            <a:ext cx="73237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S.O</a:t>
            </a:r>
            <a:endParaRPr lang="es-CO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900C6286-304D-416A-8051-20C6E82BF630}"/>
              </a:ext>
            </a:extLst>
          </p:cNvPr>
          <p:cNvSpPr/>
          <p:nvPr/>
        </p:nvSpPr>
        <p:spPr>
          <a:xfrm>
            <a:off x="10066740" y="2852260"/>
            <a:ext cx="662876" cy="573992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DE63A47E-08CA-4B32-9D35-711A6A652C10}"/>
              </a:ext>
            </a:extLst>
          </p:cNvPr>
          <p:cNvSpPr/>
          <p:nvPr/>
        </p:nvSpPr>
        <p:spPr>
          <a:xfrm>
            <a:off x="10694620" y="3190872"/>
            <a:ext cx="136673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SERVANT</a:t>
            </a:r>
            <a:endParaRPr lang="es-CO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DCEE7E5E-47D7-4B57-BC4E-75D6A53FB27F}"/>
              </a:ext>
            </a:extLst>
          </p:cNvPr>
          <p:cNvSpPr/>
          <p:nvPr/>
        </p:nvSpPr>
        <p:spPr>
          <a:xfrm>
            <a:off x="7445600" y="2449502"/>
            <a:ext cx="3704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Bases de datos Gestión Usuarios</a:t>
            </a:r>
            <a:endParaRPr lang="es-CO" dirty="0"/>
          </a:p>
          <a:p>
            <a:endParaRPr lang="es-CO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9866482D-DC0D-45FB-8685-E0A3CF5ADC81}"/>
              </a:ext>
            </a:extLst>
          </p:cNvPr>
          <p:cNvSpPr/>
          <p:nvPr/>
        </p:nvSpPr>
        <p:spPr>
          <a:xfrm>
            <a:off x="7310990" y="5735894"/>
            <a:ext cx="1366736" cy="438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INTERFACE DEL ORB</a:t>
            </a:r>
          </a:p>
        </p:txBody>
      </p:sp>
      <p:sp>
        <p:nvSpPr>
          <p:cNvPr id="60" name="Hexágono 59">
            <a:extLst>
              <a:ext uri="{FF2B5EF4-FFF2-40B4-BE49-F238E27FC236}">
                <a16:creationId xmlns:a16="http://schemas.microsoft.com/office/drawing/2014/main" id="{05C6BF0C-3BE0-4EE4-8B43-8C5159A1E855}"/>
              </a:ext>
            </a:extLst>
          </p:cNvPr>
          <p:cNvSpPr/>
          <p:nvPr/>
        </p:nvSpPr>
        <p:spPr>
          <a:xfrm>
            <a:off x="7052673" y="6298131"/>
            <a:ext cx="2512620" cy="37175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ORB</a:t>
            </a:r>
          </a:p>
        </p:txBody>
      </p:sp>
      <p:sp>
        <p:nvSpPr>
          <p:cNvPr id="61" name="Forma en L 60">
            <a:extLst>
              <a:ext uri="{FF2B5EF4-FFF2-40B4-BE49-F238E27FC236}">
                <a16:creationId xmlns:a16="http://schemas.microsoft.com/office/drawing/2014/main" id="{3A44E01E-4CF6-49B2-8C1E-6B72635A7234}"/>
              </a:ext>
            </a:extLst>
          </p:cNvPr>
          <p:cNvSpPr/>
          <p:nvPr/>
        </p:nvSpPr>
        <p:spPr>
          <a:xfrm flipH="1">
            <a:off x="10040670" y="6056015"/>
            <a:ext cx="1541749" cy="578942"/>
          </a:xfrm>
          <a:prstGeom prst="corne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POA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671B9A12-A0B8-4F29-A524-B9D2D089BBD6}"/>
              </a:ext>
            </a:extLst>
          </p:cNvPr>
          <p:cNvSpPr/>
          <p:nvPr/>
        </p:nvSpPr>
        <p:spPr>
          <a:xfrm>
            <a:off x="9889941" y="5866840"/>
            <a:ext cx="1366736" cy="438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SKELETON3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15ECD96D-E31A-40A0-A154-8CD532541F9D}"/>
              </a:ext>
            </a:extLst>
          </p:cNvPr>
          <p:cNvSpPr/>
          <p:nvPr/>
        </p:nvSpPr>
        <p:spPr>
          <a:xfrm>
            <a:off x="8840049" y="4965574"/>
            <a:ext cx="552248" cy="57399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D9401F52-7432-4236-86CB-A4ABDB26EF7A}"/>
              </a:ext>
            </a:extLst>
          </p:cNvPr>
          <p:cNvSpPr/>
          <p:nvPr/>
        </p:nvSpPr>
        <p:spPr>
          <a:xfrm>
            <a:off x="8840050" y="5551228"/>
            <a:ext cx="73237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S.O</a:t>
            </a:r>
            <a:endParaRPr lang="es-CO" dirty="0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B07A4251-9901-4AC5-B570-73372FCC5765}"/>
              </a:ext>
            </a:extLst>
          </p:cNvPr>
          <p:cNvSpPr/>
          <p:nvPr/>
        </p:nvSpPr>
        <p:spPr>
          <a:xfrm>
            <a:off x="10066739" y="4999768"/>
            <a:ext cx="636805" cy="573992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5D0739BF-51B6-40C4-90F6-8815810E1200}"/>
              </a:ext>
            </a:extLst>
          </p:cNvPr>
          <p:cNvSpPr/>
          <p:nvPr/>
        </p:nvSpPr>
        <p:spPr>
          <a:xfrm>
            <a:off x="10799193" y="5170234"/>
            <a:ext cx="136673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SERVANT</a:t>
            </a:r>
            <a:endParaRPr lang="es-CO" dirty="0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D590002E-2B65-4227-8EC5-B97ADAB2EDDD}"/>
              </a:ext>
            </a:extLst>
          </p:cNvPr>
          <p:cNvSpPr/>
          <p:nvPr/>
        </p:nvSpPr>
        <p:spPr>
          <a:xfrm>
            <a:off x="484447" y="5364383"/>
            <a:ext cx="1366736" cy="438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INTERFACE DEL ORB</a:t>
            </a:r>
          </a:p>
        </p:txBody>
      </p:sp>
      <p:sp>
        <p:nvSpPr>
          <p:cNvPr id="69" name="Hexágono 68">
            <a:extLst>
              <a:ext uri="{FF2B5EF4-FFF2-40B4-BE49-F238E27FC236}">
                <a16:creationId xmlns:a16="http://schemas.microsoft.com/office/drawing/2014/main" id="{E299C0E4-C07C-431C-BB74-D5FB55A53E0A}"/>
              </a:ext>
            </a:extLst>
          </p:cNvPr>
          <p:cNvSpPr/>
          <p:nvPr/>
        </p:nvSpPr>
        <p:spPr>
          <a:xfrm>
            <a:off x="362381" y="5945747"/>
            <a:ext cx="2512620" cy="37175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ORB</a:t>
            </a:r>
          </a:p>
        </p:txBody>
      </p:sp>
      <p:sp>
        <p:nvSpPr>
          <p:cNvPr id="70" name="Forma en L 69">
            <a:extLst>
              <a:ext uri="{FF2B5EF4-FFF2-40B4-BE49-F238E27FC236}">
                <a16:creationId xmlns:a16="http://schemas.microsoft.com/office/drawing/2014/main" id="{76B1D7F0-3A2C-4D41-AC7F-94EB87C0EE59}"/>
              </a:ext>
            </a:extLst>
          </p:cNvPr>
          <p:cNvSpPr/>
          <p:nvPr/>
        </p:nvSpPr>
        <p:spPr>
          <a:xfrm flipH="1">
            <a:off x="3431302" y="6058596"/>
            <a:ext cx="1541749" cy="578942"/>
          </a:xfrm>
          <a:prstGeom prst="corne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POA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E3922200-B9B6-4E4A-AD20-0CF594D18A25}"/>
              </a:ext>
            </a:extLst>
          </p:cNvPr>
          <p:cNvSpPr/>
          <p:nvPr/>
        </p:nvSpPr>
        <p:spPr>
          <a:xfrm>
            <a:off x="3280573" y="5869421"/>
            <a:ext cx="1366736" cy="438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SKELETON4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5C11BFFD-BF02-40BD-AF1C-2A1BAA49F70B}"/>
              </a:ext>
            </a:extLst>
          </p:cNvPr>
          <p:cNvSpPr/>
          <p:nvPr/>
        </p:nvSpPr>
        <p:spPr>
          <a:xfrm>
            <a:off x="2050552" y="4968155"/>
            <a:ext cx="652501" cy="57399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A7F74A7C-AC39-4300-A7F0-5B60E2264B5C}"/>
              </a:ext>
            </a:extLst>
          </p:cNvPr>
          <p:cNvSpPr/>
          <p:nvPr/>
        </p:nvSpPr>
        <p:spPr>
          <a:xfrm>
            <a:off x="2230682" y="5553809"/>
            <a:ext cx="73237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S.O</a:t>
            </a:r>
            <a:endParaRPr lang="es-CO" dirty="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F2DE8B7B-119D-4D21-888E-385A70DAC664}"/>
              </a:ext>
            </a:extLst>
          </p:cNvPr>
          <p:cNvSpPr/>
          <p:nvPr/>
        </p:nvSpPr>
        <p:spPr>
          <a:xfrm>
            <a:off x="3361799" y="5002349"/>
            <a:ext cx="652501" cy="573992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AC266295-9CDF-46B9-B916-2C87672D1E61}"/>
              </a:ext>
            </a:extLst>
          </p:cNvPr>
          <p:cNvSpPr/>
          <p:nvPr/>
        </p:nvSpPr>
        <p:spPr>
          <a:xfrm>
            <a:off x="3999998" y="5396717"/>
            <a:ext cx="136673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SERVANT</a:t>
            </a:r>
            <a:endParaRPr lang="es-CO" dirty="0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AB0CBB0C-232D-4C21-B6BC-37CD15158728}"/>
              </a:ext>
            </a:extLst>
          </p:cNvPr>
          <p:cNvSpPr/>
          <p:nvPr/>
        </p:nvSpPr>
        <p:spPr>
          <a:xfrm>
            <a:off x="1498020" y="4619842"/>
            <a:ext cx="2930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Servidor de juego</a:t>
            </a:r>
            <a:endParaRPr lang="es-CO" dirty="0"/>
          </a:p>
          <a:p>
            <a:endParaRPr lang="es-CO" dirty="0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44F5723C-0DC4-493C-A9F9-DECA35AADBCB}"/>
              </a:ext>
            </a:extLst>
          </p:cNvPr>
          <p:cNvSpPr/>
          <p:nvPr/>
        </p:nvSpPr>
        <p:spPr>
          <a:xfrm>
            <a:off x="8383187" y="4580534"/>
            <a:ext cx="2190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Servidor de Chat</a:t>
            </a:r>
            <a:endParaRPr lang="es-CO" dirty="0"/>
          </a:p>
          <a:p>
            <a:endParaRPr lang="es-CO" dirty="0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4853BD4-FE6A-42B5-ADCA-3BC045CAEB5E}"/>
              </a:ext>
            </a:extLst>
          </p:cNvPr>
          <p:cNvSpPr/>
          <p:nvPr/>
        </p:nvSpPr>
        <p:spPr>
          <a:xfrm>
            <a:off x="8281158" y="-38892"/>
            <a:ext cx="2667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Servidor Gestión Usuarios</a:t>
            </a:r>
            <a:endParaRPr lang="es-CO" dirty="0"/>
          </a:p>
          <a:p>
            <a:endParaRPr lang="es-CO" dirty="0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999A5519-160C-4E26-ABDB-5B15F4A35D7A}"/>
              </a:ext>
            </a:extLst>
          </p:cNvPr>
          <p:cNvSpPr/>
          <p:nvPr/>
        </p:nvSpPr>
        <p:spPr>
          <a:xfrm>
            <a:off x="2143585" y="482698"/>
            <a:ext cx="681391" cy="6426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6DDF50BF-A610-4375-AFDC-35652845376B}"/>
              </a:ext>
            </a:extLst>
          </p:cNvPr>
          <p:cNvSpPr/>
          <p:nvPr/>
        </p:nvSpPr>
        <p:spPr>
          <a:xfrm>
            <a:off x="2228596" y="608654"/>
            <a:ext cx="73237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C.O</a:t>
            </a:r>
            <a:endParaRPr lang="es-CO" dirty="0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363DCA84-90F7-4F69-BF4A-5AC719847BB6}"/>
              </a:ext>
            </a:extLst>
          </p:cNvPr>
          <p:cNvSpPr/>
          <p:nvPr/>
        </p:nvSpPr>
        <p:spPr>
          <a:xfrm>
            <a:off x="229306" y="1404759"/>
            <a:ext cx="1710526" cy="8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INTERFACE DE INVOCACIÓN DINÁMICA1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89FF9225-3D21-4CE5-9510-FB137F93A383}"/>
              </a:ext>
            </a:extLst>
          </p:cNvPr>
          <p:cNvSpPr/>
          <p:nvPr/>
        </p:nvSpPr>
        <p:spPr>
          <a:xfrm>
            <a:off x="4479002" y="2365435"/>
            <a:ext cx="1271586" cy="51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INTERFACE DEL ORB</a:t>
            </a:r>
          </a:p>
        </p:txBody>
      </p:sp>
      <p:sp>
        <p:nvSpPr>
          <p:cNvPr id="84" name="Hexágono 83">
            <a:extLst>
              <a:ext uri="{FF2B5EF4-FFF2-40B4-BE49-F238E27FC236}">
                <a16:creationId xmlns:a16="http://schemas.microsoft.com/office/drawing/2014/main" id="{C4EFDEF1-D299-45BA-9028-4D6A880CC55C}"/>
              </a:ext>
            </a:extLst>
          </p:cNvPr>
          <p:cNvSpPr/>
          <p:nvPr/>
        </p:nvSpPr>
        <p:spPr>
          <a:xfrm>
            <a:off x="2049847" y="3198831"/>
            <a:ext cx="4046153" cy="40973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ORB</a:t>
            </a:r>
          </a:p>
        </p:txBody>
      </p:sp>
      <p:sp>
        <p:nvSpPr>
          <p:cNvPr id="85" name="Disco magnético 2">
            <a:extLst>
              <a:ext uri="{FF2B5EF4-FFF2-40B4-BE49-F238E27FC236}">
                <a16:creationId xmlns:a16="http://schemas.microsoft.com/office/drawing/2014/main" id="{6ECFE059-12B8-4AB4-B382-35D190243190}"/>
              </a:ext>
            </a:extLst>
          </p:cNvPr>
          <p:cNvSpPr/>
          <p:nvPr/>
        </p:nvSpPr>
        <p:spPr>
          <a:xfrm>
            <a:off x="897401" y="2426744"/>
            <a:ext cx="333747" cy="45712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68208DAC-2F96-4DE2-929F-7BD0055D130D}"/>
              </a:ext>
            </a:extLst>
          </p:cNvPr>
          <p:cNvSpPr/>
          <p:nvPr/>
        </p:nvSpPr>
        <p:spPr>
          <a:xfrm>
            <a:off x="208151" y="2846719"/>
            <a:ext cx="165540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REPOSITORIO DE INTERFACES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8621C367-F474-4FCD-A9C9-7150D533599C}"/>
              </a:ext>
            </a:extLst>
          </p:cNvPr>
          <p:cNvSpPr/>
          <p:nvPr/>
        </p:nvSpPr>
        <p:spPr>
          <a:xfrm>
            <a:off x="5908204" y="50809"/>
            <a:ext cx="874059" cy="84716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43C7FE77-C005-4961-A6C5-6321C6D6511F}"/>
              </a:ext>
            </a:extLst>
          </p:cNvPr>
          <p:cNvSpPr/>
          <p:nvPr/>
        </p:nvSpPr>
        <p:spPr>
          <a:xfrm>
            <a:off x="6134588" y="320909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NS</a:t>
            </a:r>
            <a:endParaRPr lang="es-CO" dirty="0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6C66B625-40B2-44A7-B9C3-298E5A41AB2A}"/>
              </a:ext>
            </a:extLst>
          </p:cNvPr>
          <p:cNvSpPr/>
          <p:nvPr/>
        </p:nvSpPr>
        <p:spPr>
          <a:xfrm>
            <a:off x="6948801" y="561851"/>
            <a:ext cx="1366736" cy="438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STUB2</a:t>
            </a:r>
          </a:p>
        </p:txBody>
      </p:sp>
      <p:sp>
        <p:nvSpPr>
          <p:cNvPr id="91" name="Forma en L 90">
            <a:extLst>
              <a:ext uri="{FF2B5EF4-FFF2-40B4-BE49-F238E27FC236}">
                <a16:creationId xmlns:a16="http://schemas.microsoft.com/office/drawing/2014/main" id="{F592427A-EDE3-4748-BA1B-BDC6A132E0F1}"/>
              </a:ext>
            </a:extLst>
          </p:cNvPr>
          <p:cNvSpPr/>
          <p:nvPr/>
        </p:nvSpPr>
        <p:spPr>
          <a:xfrm flipH="1">
            <a:off x="4315672" y="1276617"/>
            <a:ext cx="1541749" cy="578942"/>
          </a:xfrm>
          <a:prstGeom prst="corne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POA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133C6BB0-A5CA-42E3-AD66-EEE810751561}"/>
              </a:ext>
            </a:extLst>
          </p:cNvPr>
          <p:cNvSpPr/>
          <p:nvPr/>
        </p:nvSpPr>
        <p:spPr>
          <a:xfrm>
            <a:off x="4164943" y="946988"/>
            <a:ext cx="1366736" cy="57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SKELETON</a:t>
            </a:r>
          </a:p>
          <a:p>
            <a:pPr algn="ctr"/>
            <a:r>
              <a:rPr lang="es-CO" dirty="0"/>
              <a:t>DINAMICO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AADCA75-21E9-4156-8369-C88BB6CAB537}"/>
              </a:ext>
            </a:extLst>
          </p:cNvPr>
          <p:cNvSpPr/>
          <p:nvPr/>
        </p:nvSpPr>
        <p:spPr>
          <a:xfrm>
            <a:off x="7310990" y="5041176"/>
            <a:ext cx="1366736" cy="438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STUB5</a:t>
            </a:r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CD1B29D0-6772-4AEF-BCFE-C920BF8D71C9}"/>
              </a:ext>
            </a:extLst>
          </p:cNvPr>
          <p:cNvSpPr/>
          <p:nvPr/>
        </p:nvSpPr>
        <p:spPr>
          <a:xfrm>
            <a:off x="3042671" y="500001"/>
            <a:ext cx="626447" cy="573992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D35342FE-2D49-4595-A68E-AA4819964114}"/>
              </a:ext>
            </a:extLst>
          </p:cNvPr>
          <p:cNvSpPr/>
          <p:nvPr/>
        </p:nvSpPr>
        <p:spPr>
          <a:xfrm>
            <a:off x="2900322" y="1047872"/>
            <a:ext cx="136673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SERVANT</a:t>
            </a:r>
            <a:endParaRPr lang="es-CO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83B4A95-700D-4FA6-97D8-9614EE72C264}"/>
              </a:ext>
            </a:extLst>
          </p:cNvPr>
          <p:cNvSpPr/>
          <p:nvPr/>
        </p:nvSpPr>
        <p:spPr>
          <a:xfrm>
            <a:off x="3057239" y="64119"/>
            <a:ext cx="848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Cliente</a:t>
            </a:r>
            <a:endParaRPr lang="es-ES" dirty="0"/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5B0128F0-99E4-4DF6-8B12-A257C02BC18A}"/>
              </a:ext>
            </a:extLst>
          </p:cNvPr>
          <p:cNvSpPr/>
          <p:nvPr/>
        </p:nvSpPr>
        <p:spPr>
          <a:xfrm>
            <a:off x="2059106" y="1404759"/>
            <a:ext cx="1710526" cy="8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INTERFACE DE INVOCACIÓN DINÁMICA3</a:t>
            </a: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5238EC18-FECF-4AE3-9515-D3B73639893B}"/>
              </a:ext>
            </a:extLst>
          </p:cNvPr>
          <p:cNvSpPr/>
          <p:nvPr/>
        </p:nvSpPr>
        <p:spPr>
          <a:xfrm>
            <a:off x="2059106" y="2290219"/>
            <a:ext cx="1710526" cy="8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INTERFACE DE INVOCACIÓN DINÁMICA4</a:t>
            </a:r>
          </a:p>
        </p:txBody>
      </p:sp>
      <p:sp>
        <p:nvSpPr>
          <p:cNvPr id="98" name="Disco magnético 2">
            <a:extLst>
              <a:ext uri="{FF2B5EF4-FFF2-40B4-BE49-F238E27FC236}">
                <a16:creationId xmlns:a16="http://schemas.microsoft.com/office/drawing/2014/main" id="{A08A8C98-4026-4F5B-8D40-A6523E9F1849}"/>
              </a:ext>
            </a:extLst>
          </p:cNvPr>
          <p:cNvSpPr/>
          <p:nvPr/>
        </p:nvSpPr>
        <p:spPr>
          <a:xfrm>
            <a:off x="840950" y="3477873"/>
            <a:ext cx="390198" cy="4097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4D5B397C-6540-4695-911C-B69D3536209C}"/>
              </a:ext>
            </a:extLst>
          </p:cNvPr>
          <p:cNvSpPr/>
          <p:nvPr/>
        </p:nvSpPr>
        <p:spPr>
          <a:xfrm>
            <a:off x="-95830" y="3865825"/>
            <a:ext cx="2320207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REPOSITORIO DE IMPLEMENTACIONES</a:t>
            </a:r>
          </a:p>
        </p:txBody>
      </p:sp>
      <p:sp>
        <p:nvSpPr>
          <p:cNvPr id="67" name="Disco magnético 2">
            <a:extLst>
              <a:ext uri="{FF2B5EF4-FFF2-40B4-BE49-F238E27FC236}">
                <a16:creationId xmlns:a16="http://schemas.microsoft.com/office/drawing/2014/main" id="{6A32FC76-8CC3-4AE3-BC0F-4342F10C3932}"/>
              </a:ext>
            </a:extLst>
          </p:cNvPr>
          <p:cNvSpPr/>
          <p:nvPr/>
        </p:nvSpPr>
        <p:spPr>
          <a:xfrm>
            <a:off x="5363906" y="5903694"/>
            <a:ext cx="323342" cy="4097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D66CAA3D-C96A-447B-BAD8-E24156414338}"/>
              </a:ext>
            </a:extLst>
          </p:cNvPr>
          <p:cNvSpPr/>
          <p:nvPr/>
        </p:nvSpPr>
        <p:spPr>
          <a:xfrm>
            <a:off x="5122686" y="6333004"/>
            <a:ext cx="86285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R. Impl</a:t>
            </a:r>
          </a:p>
        </p:txBody>
      </p:sp>
      <p:sp>
        <p:nvSpPr>
          <p:cNvPr id="101" name="Disco magnético 2">
            <a:extLst>
              <a:ext uri="{FF2B5EF4-FFF2-40B4-BE49-F238E27FC236}">
                <a16:creationId xmlns:a16="http://schemas.microsoft.com/office/drawing/2014/main" id="{B820B5D0-EA2F-4533-840C-DE72F33EB775}"/>
              </a:ext>
            </a:extLst>
          </p:cNvPr>
          <p:cNvSpPr/>
          <p:nvPr/>
        </p:nvSpPr>
        <p:spPr>
          <a:xfrm>
            <a:off x="6458921" y="5923270"/>
            <a:ext cx="323342" cy="4097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C6ACB2CF-2E70-4B6B-988E-00A1C426A65E}"/>
              </a:ext>
            </a:extLst>
          </p:cNvPr>
          <p:cNvSpPr/>
          <p:nvPr/>
        </p:nvSpPr>
        <p:spPr>
          <a:xfrm>
            <a:off x="6217701" y="6352580"/>
            <a:ext cx="86285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R. Impl</a:t>
            </a:r>
          </a:p>
        </p:txBody>
      </p:sp>
      <p:sp>
        <p:nvSpPr>
          <p:cNvPr id="103" name="Disco magnético 2">
            <a:extLst>
              <a:ext uri="{FF2B5EF4-FFF2-40B4-BE49-F238E27FC236}">
                <a16:creationId xmlns:a16="http://schemas.microsoft.com/office/drawing/2014/main" id="{E02C488C-6530-4394-8782-F9FF95BE8D7C}"/>
              </a:ext>
            </a:extLst>
          </p:cNvPr>
          <p:cNvSpPr/>
          <p:nvPr/>
        </p:nvSpPr>
        <p:spPr>
          <a:xfrm>
            <a:off x="11645506" y="4177331"/>
            <a:ext cx="323342" cy="4097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31D95616-41EA-410F-A943-8FD19FE3455F}"/>
              </a:ext>
            </a:extLst>
          </p:cNvPr>
          <p:cNvSpPr/>
          <p:nvPr/>
        </p:nvSpPr>
        <p:spPr>
          <a:xfrm>
            <a:off x="11400108" y="4578257"/>
            <a:ext cx="86285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R. Impl</a:t>
            </a:r>
          </a:p>
        </p:txBody>
      </p:sp>
      <p:sp>
        <p:nvSpPr>
          <p:cNvPr id="105" name="Disco magnético 2">
            <a:extLst>
              <a:ext uri="{FF2B5EF4-FFF2-40B4-BE49-F238E27FC236}">
                <a16:creationId xmlns:a16="http://schemas.microsoft.com/office/drawing/2014/main" id="{9C66D51F-20DC-49D0-B506-AF35B60BA60E}"/>
              </a:ext>
            </a:extLst>
          </p:cNvPr>
          <p:cNvSpPr/>
          <p:nvPr/>
        </p:nvSpPr>
        <p:spPr>
          <a:xfrm>
            <a:off x="11380393" y="1358906"/>
            <a:ext cx="323342" cy="4097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25891BC5-7395-4FC0-AA89-BD9D8C3F822C}"/>
              </a:ext>
            </a:extLst>
          </p:cNvPr>
          <p:cNvSpPr/>
          <p:nvPr/>
        </p:nvSpPr>
        <p:spPr>
          <a:xfrm>
            <a:off x="11099837" y="1666878"/>
            <a:ext cx="86285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R. Impl</a:t>
            </a:r>
          </a:p>
        </p:txBody>
      </p:sp>
      <p:sp>
        <p:nvSpPr>
          <p:cNvPr id="109" name="Disco magnético 2">
            <a:extLst>
              <a:ext uri="{FF2B5EF4-FFF2-40B4-BE49-F238E27FC236}">
                <a16:creationId xmlns:a16="http://schemas.microsoft.com/office/drawing/2014/main" id="{91D8D36A-E284-4669-A7EB-F0B0B8CE4391}"/>
              </a:ext>
            </a:extLst>
          </p:cNvPr>
          <p:cNvSpPr/>
          <p:nvPr/>
        </p:nvSpPr>
        <p:spPr>
          <a:xfrm>
            <a:off x="11400108" y="2094584"/>
            <a:ext cx="323342" cy="4097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D809CE5C-C29B-4ADA-8AED-218E7C96425E}"/>
              </a:ext>
            </a:extLst>
          </p:cNvPr>
          <p:cNvSpPr/>
          <p:nvPr/>
        </p:nvSpPr>
        <p:spPr>
          <a:xfrm>
            <a:off x="11130350" y="2438113"/>
            <a:ext cx="86285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R. Inte.</a:t>
            </a:r>
          </a:p>
        </p:txBody>
      </p:sp>
    </p:spTree>
    <p:extLst>
      <p:ext uri="{BB962C8B-B14F-4D97-AF65-F5344CB8AC3E}">
        <p14:creationId xmlns:p14="http://schemas.microsoft.com/office/powerpoint/2010/main" val="408806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73FC7D29-7F91-4A22-A2AB-F2BAB8003F29}"/>
              </a:ext>
            </a:extLst>
          </p:cNvPr>
          <p:cNvSpPr/>
          <p:nvPr/>
        </p:nvSpPr>
        <p:spPr>
          <a:xfrm>
            <a:off x="1258044" y="2417604"/>
            <a:ext cx="1243013" cy="120015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D3B8B4A-8C94-4908-819B-DC4CFEB1635E}"/>
              </a:ext>
            </a:extLst>
          </p:cNvPr>
          <p:cNvSpPr/>
          <p:nvPr/>
        </p:nvSpPr>
        <p:spPr>
          <a:xfrm>
            <a:off x="1028002" y="3617754"/>
            <a:ext cx="1703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Cliente </a:t>
            </a:r>
          </a:p>
          <a:p>
            <a:pPr algn="ctr"/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(Administrador)</a:t>
            </a:r>
            <a:endParaRPr lang="es-CO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1BF2FE3-0871-4086-844B-1554D48D65E1}"/>
              </a:ext>
            </a:extLst>
          </p:cNvPr>
          <p:cNvSpPr/>
          <p:nvPr/>
        </p:nvSpPr>
        <p:spPr>
          <a:xfrm>
            <a:off x="5607816" y="2228850"/>
            <a:ext cx="1243013" cy="120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Flecha abajo 28">
            <a:extLst>
              <a:ext uri="{FF2B5EF4-FFF2-40B4-BE49-F238E27FC236}">
                <a16:creationId xmlns:a16="http://schemas.microsoft.com/office/drawing/2014/main" id="{DE0B4333-B5DD-4FB7-9FF4-3F3CB0913586}"/>
              </a:ext>
            </a:extLst>
          </p:cNvPr>
          <p:cNvSpPr/>
          <p:nvPr/>
        </p:nvSpPr>
        <p:spPr>
          <a:xfrm rot="16200000">
            <a:off x="3871918" y="1870038"/>
            <a:ext cx="378954" cy="192916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CCC4A8D-596B-4F0B-ADD5-12F4BF9A4DAA}"/>
              </a:ext>
            </a:extLst>
          </p:cNvPr>
          <p:cNvSpPr/>
          <p:nvPr/>
        </p:nvSpPr>
        <p:spPr>
          <a:xfrm>
            <a:off x="3067654" y="2160595"/>
            <a:ext cx="412840" cy="4628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7E11BB8-EBE0-4C54-82C2-6FFC5C905DCA}"/>
              </a:ext>
            </a:extLst>
          </p:cNvPr>
          <p:cNvSpPr/>
          <p:nvPr/>
        </p:nvSpPr>
        <p:spPr>
          <a:xfrm>
            <a:off x="3518988" y="2182256"/>
            <a:ext cx="1314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IEstadisticas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DFD32F0-75CC-4435-B16F-D8E005120A4F}"/>
              </a:ext>
            </a:extLst>
          </p:cNvPr>
          <p:cNvSpPr/>
          <p:nvPr/>
        </p:nvSpPr>
        <p:spPr>
          <a:xfrm>
            <a:off x="5303517" y="3397532"/>
            <a:ext cx="1870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Servidor de </a:t>
            </a:r>
          </a:p>
          <a:p>
            <a:pPr algn="ctr"/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Servicios públicos</a:t>
            </a:r>
            <a:endParaRPr lang="es-CO" dirty="0"/>
          </a:p>
        </p:txBody>
      </p:sp>
      <p:sp>
        <p:nvSpPr>
          <p:cNvPr id="11" name="Flecha abajo 28">
            <a:extLst>
              <a:ext uri="{FF2B5EF4-FFF2-40B4-BE49-F238E27FC236}">
                <a16:creationId xmlns:a16="http://schemas.microsoft.com/office/drawing/2014/main" id="{62ED7F4E-C45F-44B1-8BAA-2CFC07A7BDE8}"/>
              </a:ext>
            </a:extLst>
          </p:cNvPr>
          <p:cNvSpPr/>
          <p:nvPr/>
        </p:nvSpPr>
        <p:spPr>
          <a:xfrm rot="5400000">
            <a:off x="3848775" y="2563562"/>
            <a:ext cx="378954" cy="1929162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769D3CC-1421-47D2-A061-BDCE836FD949}"/>
              </a:ext>
            </a:extLst>
          </p:cNvPr>
          <p:cNvSpPr/>
          <p:nvPr/>
        </p:nvSpPr>
        <p:spPr>
          <a:xfrm rot="10800000">
            <a:off x="3052762" y="3904891"/>
            <a:ext cx="412840" cy="462884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F597FB0-0EC7-4478-8798-6AE5F3A3991E}"/>
              </a:ext>
            </a:extLst>
          </p:cNvPr>
          <p:cNvSpPr/>
          <p:nvPr/>
        </p:nvSpPr>
        <p:spPr>
          <a:xfrm>
            <a:off x="3583651" y="3951667"/>
            <a:ext cx="1285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IUsuariosCll</a:t>
            </a:r>
            <a:endParaRPr lang="es-CO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01DD6AD-0DD2-4994-AC6A-C60B7B5EDB40}"/>
              </a:ext>
            </a:extLst>
          </p:cNvPr>
          <p:cNvSpPr/>
          <p:nvPr/>
        </p:nvSpPr>
        <p:spPr>
          <a:xfrm>
            <a:off x="9974263" y="2228850"/>
            <a:ext cx="1243013" cy="120015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7027F8F-95D6-4ED0-AA23-F83DDDC10262}"/>
              </a:ext>
            </a:extLst>
          </p:cNvPr>
          <p:cNvSpPr/>
          <p:nvPr/>
        </p:nvSpPr>
        <p:spPr>
          <a:xfrm>
            <a:off x="9700074" y="3444246"/>
            <a:ext cx="1791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Sistema Antiguo </a:t>
            </a:r>
          </a:p>
        </p:txBody>
      </p:sp>
      <p:sp>
        <p:nvSpPr>
          <p:cNvPr id="16" name="Flecha abajo 28">
            <a:extLst>
              <a:ext uri="{FF2B5EF4-FFF2-40B4-BE49-F238E27FC236}">
                <a16:creationId xmlns:a16="http://schemas.microsoft.com/office/drawing/2014/main" id="{A485E9F7-FC66-43E3-8AD1-B848B971A7B0}"/>
              </a:ext>
            </a:extLst>
          </p:cNvPr>
          <p:cNvSpPr/>
          <p:nvPr/>
        </p:nvSpPr>
        <p:spPr>
          <a:xfrm rot="5400000">
            <a:off x="8294649" y="1848375"/>
            <a:ext cx="378954" cy="192916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BFC458C-35D4-49D4-9A5D-2C9A3BCAF1EB}"/>
              </a:ext>
            </a:extLst>
          </p:cNvPr>
          <p:cNvSpPr/>
          <p:nvPr/>
        </p:nvSpPr>
        <p:spPr>
          <a:xfrm rot="10800000">
            <a:off x="7909003" y="3154870"/>
            <a:ext cx="412840" cy="4628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274C92C-AFD7-4AA0-8D9F-708F5C7903B5}"/>
              </a:ext>
            </a:extLst>
          </p:cNvPr>
          <p:cNvSpPr/>
          <p:nvPr/>
        </p:nvSpPr>
        <p:spPr>
          <a:xfrm>
            <a:off x="8439892" y="3201646"/>
            <a:ext cx="779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IDatos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2629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AA2C405-EB1F-4E25-AC60-5E714975EFAD}"/>
              </a:ext>
            </a:extLst>
          </p:cNvPr>
          <p:cNvSpPr/>
          <p:nvPr/>
        </p:nvSpPr>
        <p:spPr>
          <a:xfrm>
            <a:off x="6548457" y="3365328"/>
            <a:ext cx="1366736" cy="571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INTERFACE DEL ORB</a:t>
            </a: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7EE3A833-E5C8-401A-929C-EBE07811D1C7}"/>
              </a:ext>
            </a:extLst>
          </p:cNvPr>
          <p:cNvSpPr/>
          <p:nvPr/>
        </p:nvSpPr>
        <p:spPr>
          <a:xfrm>
            <a:off x="6487000" y="4061976"/>
            <a:ext cx="2512620" cy="37175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ORB</a:t>
            </a:r>
          </a:p>
        </p:txBody>
      </p:sp>
      <p:sp>
        <p:nvSpPr>
          <p:cNvPr id="6" name="Forma en L 5">
            <a:extLst>
              <a:ext uri="{FF2B5EF4-FFF2-40B4-BE49-F238E27FC236}">
                <a16:creationId xmlns:a16="http://schemas.microsoft.com/office/drawing/2014/main" id="{D8B9B992-8F05-4B91-8168-11AEA5C90690}"/>
              </a:ext>
            </a:extLst>
          </p:cNvPr>
          <p:cNvSpPr/>
          <p:nvPr/>
        </p:nvSpPr>
        <p:spPr>
          <a:xfrm flipH="1">
            <a:off x="9208022" y="3483034"/>
            <a:ext cx="1541749" cy="578942"/>
          </a:xfrm>
          <a:prstGeom prst="corne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POA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4588DE5-6650-4C85-98B1-A979149FF09B}"/>
              </a:ext>
            </a:extLst>
          </p:cNvPr>
          <p:cNvSpPr/>
          <p:nvPr/>
        </p:nvSpPr>
        <p:spPr>
          <a:xfrm>
            <a:off x="9095714" y="3349784"/>
            <a:ext cx="1366736" cy="438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SKELETON DINAMICO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4D43FEB-FB97-453F-AC83-7307A4368CF8}"/>
              </a:ext>
            </a:extLst>
          </p:cNvPr>
          <p:cNvSpPr/>
          <p:nvPr/>
        </p:nvSpPr>
        <p:spPr>
          <a:xfrm>
            <a:off x="8426369" y="2500768"/>
            <a:ext cx="552813" cy="57399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6E03D75-A009-4AA4-A3D8-16644AC4C807}"/>
              </a:ext>
            </a:extLst>
          </p:cNvPr>
          <p:cNvSpPr/>
          <p:nvPr/>
        </p:nvSpPr>
        <p:spPr>
          <a:xfrm>
            <a:off x="8246804" y="3199696"/>
            <a:ext cx="73237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S.O</a:t>
            </a:r>
            <a:endParaRPr lang="es-CO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7425B23-E74E-4D7C-9F0D-3A41C227BBD6}"/>
              </a:ext>
            </a:extLst>
          </p:cNvPr>
          <p:cNvSpPr/>
          <p:nvPr/>
        </p:nvSpPr>
        <p:spPr>
          <a:xfrm>
            <a:off x="9304419" y="2522747"/>
            <a:ext cx="626447" cy="573992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80493CF-35FA-4C7E-876D-ED1371C578EF}"/>
              </a:ext>
            </a:extLst>
          </p:cNvPr>
          <p:cNvSpPr/>
          <p:nvPr/>
        </p:nvSpPr>
        <p:spPr>
          <a:xfrm>
            <a:off x="10066403" y="2722228"/>
            <a:ext cx="136673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SERVANT</a:t>
            </a:r>
            <a:endParaRPr lang="es-CO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0CE33AD-9D16-40AE-B649-4E9385A5ED53}"/>
              </a:ext>
            </a:extLst>
          </p:cNvPr>
          <p:cNvSpPr/>
          <p:nvPr/>
        </p:nvSpPr>
        <p:spPr>
          <a:xfrm>
            <a:off x="6791826" y="2026560"/>
            <a:ext cx="377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Servidor de Servicios públicos</a:t>
            </a:r>
            <a:endParaRPr lang="es-CO" dirty="0"/>
          </a:p>
          <a:p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52302B2-6D76-42DB-8853-FDC0E923C11F}"/>
              </a:ext>
            </a:extLst>
          </p:cNvPr>
          <p:cNvSpPr/>
          <p:nvPr/>
        </p:nvSpPr>
        <p:spPr>
          <a:xfrm>
            <a:off x="6548457" y="2646848"/>
            <a:ext cx="1366736" cy="438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STUB3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5783125-9B65-4BCE-B53C-86F105349745}"/>
              </a:ext>
            </a:extLst>
          </p:cNvPr>
          <p:cNvSpPr/>
          <p:nvPr/>
        </p:nvSpPr>
        <p:spPr>
          <a:xfrm>
            <a:off x="1130683" y="775416"/>
            <a:ext cx="681391" cy="6426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5E346FE-0B02-414C-BBC2-F129312E7023}"/>
              </a:ext>
            </a:extLst>
          </p:cNvPr>
          <p:cNvSpPr/>
          <p:nvPr/>
        </p:nvSpPr>
        <p:spPr>
          <a:xfrm>
            <a:off x="1190950" y="919519"/>
            <a:ext cx="73237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C.O</a:t>
            </a:r>
            <a:endParaRPr lang="es-CO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B710426-C878-4DBB-83B4-91B766476798}"/>
              </a:ext>
            </a:extLst>
          </p:cNvPr>
          <p:cNvSpPr/>
          <p:nvPr/>
        </p:nvSpPr>
        <p:spPr>
          <a:xfrm>
            <a:off x="1244585" y="1588341"/>
            <a:ext cx="1710526" cy="8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STUB2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B93A545-59C0-47A9-988A-3460BE96F447}"/>
              </a:ext>
            </a:extLst>
          </p:cNvPr>
          <p:cNvSpPr/>
          <p:nvPr/>
        </p:nvSpPr>
        <p:spPr>
          <a:xfrm>
            <a:off x="3589942" y="2123168"/>
            <a:ext cx="1271586" cy="51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INTERFACE DEL ORB</a:t>
            </a:r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F3B242A-83C2-4D05-ACBB-9DF1F9163AC4}"/>
              </a:ext>
            </a:extLst>
          </p:cNvPr>
          <p:cNvSpPr/>
          <p:nvPr/>
        </p:nvSpPr>
        <p:spPr>
          <a:xfrm>
            <a:off x="1291543" y="2747630"/>
            <a:ext cx="3778800" cy="40973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ORB</a:t>
            </a:r>
          </a:p>
        </p:txBody>
      </p:sp>
      <p:sp>
        <p:nvSpPr>
          <p:cNvPr id="21" name="Forma en L 20">
            <a:extLst>
              <a:ext uri="{FF2B5EF4-FFF2-40B4-BE49-F238E27FC236}">
                <a16:creationId xmlns:a16="http://schemas.microsoft.com/office/drawing/2014/main" id="{3058C828-E67E-4445-B80C-187DFCA1D4E9}"/>
              </a:ext>
            </a:extLst>
          </p:cNvPr>
          <p:cNvSpPr/>
          <p:nvPr/>
        </p:nvSpPr>
        <p:spPr>
          <a:xfrm flipH="1">
            <a:off x="3431582" y="1412564"/>
            <a:ext cx="1541749" cy="578942"/>
          </a:xfrm>
          <a:prstGeom prst="corne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POA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FB4C4E9-8D69-4A07-948E-8E6FC0AEFEF0}"/>
              </a:ext>
            </a:extLst>
          </p:cNvPr>
          <p:cNvSpPr/>
          <p:nvPr/>
        </p:nvSpPr>
        <p:spPr>
          <a:xfrm>
            <a:off x="3280853" y="1082935"/>
            <a:ext cx="1366736" cy="57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SKELETON3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65A7191-DEA4-40C7-B740-7743EE2D06DB}"/>
              </a:ext>
            </a:extLst>
          </p:cNvPr>
          <p:cNvSpPr/>
          <p:nvPr/>
        </p:nvSpPr>
        <p:spPr>
          <a:xfrm>
            <a:off x="2056514" y="735906"/>
            <a:ext cx="626447" cy="573992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4D58AF7-CB71-48FC-A0B8-8D50E0F4927C}"/>
              </a:ext>
            </a:extLst>
          </p:cNvPr>
          <p:cNvSpPr/>
          <p:nvPr/>
        </p:nvSpPr>
        <p:spPr>
          <a:xfrm>
            <a:off x="1875399" y="1267050"/>
            <a:ext cx="136673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SERVANT</a:t>
            </a:r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C226F04-C4C4-4F93-962B-C13568D9F80A}"/>
              </a:ext>
            </a:extLst>
          </p:cNvPr>
          <p:cNvSpPr/>
          <p:nvPr/>
        </p:nvSpPr>
        <p:spPr>
          <a:xfrm>
            <a:off x="226271" y="23618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Cliente (Administrador)</a:t>
            </a:r>
            <a:endParaRPr lang="es-CO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219B1D1D-478D-4EF4-AD43-3F01E8C42B2D}"/>
              </a:ext>
            </a:extLst>
          </p:cNvPr>
          <p:cNvSpPr/>
          <p:nvPr/>
        </p:nvSpPr>
        <p:spPr>
          <a:xfrm>
            <a:off x="1647310" y="3990459"/>
            <a:ext cx="681391" cy="6426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93D0D-4D43-48FD-8B3C-1DE4208FD442}"/>
              </a:ext>
            </a:extLst>
          </p:cNvPr>
          <p:cNvSpPr/>
          <p:nvPr/>
        </p:nvSpPr>
        <p:spPr>
          <a:xfrm>
            <a:off x="1707577" y="4134562"/>
            <a:ext cx="73237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C.O</a:t>
            </a:r>
            <a:endParaRPr lang="es-CO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1521CE5-BAAD-41A9-B6B6-F19B8A5639AC}"/>
              </a:ext>
            </a:extLst>
          </p:cNvPr>
          <p:cNvSpPr/>
          <p:nvPr/>
        </p:nvSpPr>
        <p:spPr>
          <a:xfrm>
            <a:off x="1224208" y="4747402"/>
            <a:ext cx="1710526" cy="8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STUB1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FF35EF7-B068-4632-81A5-41D3047AE95E}"/>
              </a:ext>
            </a:extLst>
          </p:cNvPr>
          <p:cNvSpPr/>
          <p:nvPr/>
        </p:nvSpPr>
        <p:spPr>
          <a:xfrm>
            <a:off x="3556942" y="5292765"/>
            <a:ext cx="1271586" cy="51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INTERFACE DEL ORB</a:t>
            </a:r>
          </a:p>
        </p:txBody>
      </p:sp>
      <p:sp>
        <p:nvSpPr>
          <p:cNvPr id="29" name="Hexágono 28">
            <a:extLst>
              <a:ext uri="{FF2B5EF4-FFF2-40B4-BE49-F238E27FC236}">
                <a16:creationId xmlns:a16="http://schemas.microsoft.com/office/drawing/2014/main" id="{3B36AC38-071E-45C0-BF2D-911C58BD431D}"/>
              </a:ext>
            </a:extLst>
          </p:cNvPr>
          <p:cNvSpPr/>
          <p:nvPr/>
        </p:nvSpPr>
        <p:spPr>
          <a:xfrm>
            <a:off x="1258543" y="5917227"/>
            <a:ext cx="3778800" cy="40973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ORB</a:t>
            </a:r>
          </a:p>
        </p:txBody>
      </p:sp>
      <p:sp>
        <p:nvSpPr>
          <p:cNvPr id="32" name="Forma en L 31">
            <a:extLst>
              <a:ext uri="{FF2B5EF4-FFF2-40B4-BE49-F238E27FC236}">
                <a16:creationId xmlns:a16="http://schemas.microsoft.com/office/drawing/2014/main" id="{0E3C1630-6B77-4C30-B6B6-55DACD8ECE1D}"/>
              </a:ext>
            </a:extLst>
          </p:cNvPr>
          <p:cNvSpPr/>
          <p:nvPr/>
        </p:nvSpPr>
        <p:spPr>
          <a:xfrm flipH="1">
            <a:off x="3398582" y="4582161"/>
            <a:ext cx="1541749" cy="578942"/>
          </a:xfrm>
          <a:prstGeom prst="corne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POA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A30E5443-2A50-4AEE-947C-5495D4F40F2C}"/>
              </a:ext>
            </a:extLst>
          </p:cNvPr>
          <p:cNvSpPr/>
          <p:nvPr/>
        </p:nvSpPr>
        <p:spPr>
          <a:xfrm>
            <a:off x="3247853" y="4252532"/>
            <a:ext cx="1366736" cy="57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SKELETON2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0AB972CD-E8A0-4501-B1F9-BE789AF731AD}"/>
              </a:ext>
            </a:extLst>
          </p:cNvPr>
          <p:cNvSpPr/>
          <p:nvPr/>
        </p:nvSpPr>
        <p:spPr>
          <a:xfrm>
            <a:off x="271" y="36926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Sistema Antiguo </a:t>
            </a:r>
          </a:p>
        </p:txBody>
      </p:sp>
      <p:sp>
        <p:nvSpPr>
          <p:cNvPr id="39" name="Disco magnético 2">
            <a:extLst>
              <a:ext uri="{FF2B5EF4-FFF2-40B4-BE49-F238E27FC236}">
                <a16:creationId xmlns:a16="http://schemas.microsoft.com/office/drawing/2014/main" id="{156FCDCF-DF04-4188-92EE-FE2E2B6426CD}"/>
              </a:ext>
            </a:extLst>
          </p:cNvPr>
          <p:cNvSpPr/>
          <p:nvPr/>
        </p:nvSpPr>
        <p:spPr>
          <a:xfrm>
            <a:off x="10884448" y="3591143"/>
            <a:ext cx="548691" cy="6915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C041F72-5B36-4754-9538-5857EDB0275B}"/>
              </a:ext>
            </a:extLst>
          </p:cNvPr>
          <p:cNvSpPr/>
          <p:nvPr/>
        </p:nvSpPr>
        <p:spPr>
          <a:xfrm>
            <a:off x="9896345" y="4309992"/>
            <a:ext cx="229565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REPOSITORIO DE IMPLEMENTACIONES</a:t>
            </a:r>
          </a:p>
        </p:txBody>
      </p:sp>
    </p:spTree>
    <p:extLst>
      <p:ext uri="{BB962C8B-B14F-4D97-AF65-F5344CB8AC3E}">
        <p14:creationId xmlns:p14="http://schemas.microsoft.com/office/powerpoint/2010/main" val="2987897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13791</TotalTime>
  <Words>214</Words>
  <Application>Microsoft Office PowerPoint</Application>
  <PresentationFormat>Panorámica</PresentationFormat>
  <Paragraphs>103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de Office</vt:lpstr>
      <vt:lpstr>SISTEMAS DISTRIBUIDOS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Inicios de los sistemas distribuidos</dc:title>
  <dc:creator>Edil</dc:creator>
  <cp:lastModifiedBy>Universidad</cp:lastModifiedBy>
  <cp:revision>754</cp:revision>
  <dcterms:created xsi:type="dcterms:W3CDTF">2016-08-10T03:31:28Z</dcterms:created>
  <dcterms:modified xsi:type="dcterms:W3CDTF">2020-06-12T19:59:04Z</dcterms:modified>
</cp:coreProperties>
</file>