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94" autoAdjust="0"/>
  </p:normalViewPr>
  <p:slideViewPr>
    <p:cSldViewPr>
      <p:cViewPr varScale="1">
        <p:scale>
          <a:sx n="75" d="100"/>
          <a:sy n="75" d="100"/>
        </p:scale>
        <p:origin x="-202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F3AECF-6E3B-4B80-A87D-8E8D23C36B0D}" type="datetimeFigureOut">
              <a:rPr lang="en-GB" smtClean="0"/>
              <a:t>20/03/2014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638D5-2E4A-4B30-9125-30A63CFE10D0}" type="slidenum">
              <a:rPr lang="en-GB" smtClean="0"/>
              <a:t>‹#›</a:t>
            </a:fld>
            <a:endParaRPr lang="en-GB"/>
          </a:p>
        </p:txBody>
      </p:sp>
    </p:spTree>
    <p:extLst>
      <p:ext uri="{BB962C8B-B14F-4D97-AF65-F5344CB8AC3E}">
        <p14:creationId xmlns:p14="http://schemas.microsoft.com/office/powerpoint/2010/main" val="3837618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specifications</a:t>
            </a:r>
            <a:r>
              <a:rPr lang="en-GB" baseline="0" dirty="0" smtClean="0"/>
              <a:t> for my application are fairly simple…</a:t>
            </a:r>
          </a:p>
          <a:p>
            <a:pPr marL="171450" indent="-171450">
              <a:buFontTx/>
              <a:buChar char="-"/>
            </a:pPr>
            <a:r>
              <a:rPr lang="en-GB" baseline="0" dirty="0" smtClean="0"/>
              <a:t>The ability for a user to post a ride from A to B (and possibly to C, D </a:t>
            </a:r>
            <a:r>
              <a:rPr lang="en-GB" baseline="0" dirty="0" err="1" smtClean="0"/>
              <a:t>etc</a:t>
            </a:r>
            <a:r>
              <a:rPr lang="en-GB" baseline="0" dirty="0" smtClean="0"/>
              <a:t>) of which they have spare seats</a:t>
            </a:r>
          </a:p>
          <a:p>
            <a:pPr marL="171450" indent="-171450">
              <a:buFontTx/>
              <a:buChar char="-"/>
            </a:pPr>
            <a:r>
              <a:rPr lang="en-GB" baseline="0" dirty="0" smtClean="0"/>
              <a:t>The ability to search for rides for users who would like to hitch a ride</a:t>
            </a:r>
          </a:p>
          <a:p>
            <a:pPr marL="171450" indent="-171450">
              <a:buFontTx/>
              <a:buChar char="-"/>
            </a:pPr>
            <a:r>
              <a:rPr lang="en-GB" baseline="0" dirty="0" smtClean="0"/>
              <a:t>The ability to request to hitch a ride</a:t>
            </a:r>
          </a:p>
          <a:p>
            <a:pPr marL="171450" indent="-171450">
              <a:buFontTx/>
              <a:buChar char="-"/>
            </a:pPr>
            <a:r>
              <a:rPr lang="en-GB" baseline="0" dirty="0" smtClean="0"/>
              <a:t>To accept/decline the hitcher</a:t>
            </a:r>
          </a:p>
          <a:p>
            <a:pPr marL="171450" indent="-171450">
              <a:buFontTx/>
              <a:buChar char="-"/>
            </a:pPr>
            <a:endParaRPr lang="en-GB" baseline="0" dirty="0" smtClean="0"/>
          </a:p>
          <a:p>
            <a:pPr marL="0" indent="0">
              <a:buFontTx/>
              <a:buNone/>
            </a:pPr>
            <a:r>
              <a:rPr lang="en-GB" baseline="0" dirty="0" smtClean="0"/>
              <a:t>Other services such as Carpooling.com do provide this simple service from A to B, but that is as advanced as it goes. The are no partial pick ups on the way unless specifically detailed by the driver when they register a journey. </a:t>
            </a:r>
          </a:p>
          <a:p>
            <a:pPr marL="0" indent="0">
              <a:buFontTx/>
              <a:buNone/>
            </a:pPr>
            <a:r>
              <a:rPr lang="en-GB" baseline="0" dirty="0" smtClean="0"/>
              <a:t>I propose a more complex way of looking at the problem. For example…</a:t>
            </a:r>
          </a:p>
          <a:p>
            <a:endParaRPr lang="en-GB" dirty="0"/>
          </a:p>
        </p:txBody>
      </p:sp>
      <p:sp>
        <p:nvSpPr>
          <p:cNvPr id="4" name="Slide Number Placeholder 3"/>
          <p:cNvSpPr>
            <a:spLocks noGrp="1"/>
          </p:cNvSpPr>
          <p:nvPr>
            <p:ph type="sldNum" sz="quarter" idx="10"/>
          </p:nvPr>
        </p:nvSpPr>
        <p:spPr/>
        <p:txBody>
          <a:bodyPr/>
          <a:lstStyle/>
          <a:p>
            <a:fld id="{D30638D5-2E4A-4B30-9125-30A63CFE10D0}" type="slidenum">
              <a:rPr lang="en-GB" smtClean="0"/>
              <a:t>2</a:t>
            </a:fld>
            <a:endParaRPr lang="en-GB"/>
          </a:p>
        </p:txBody>
      </p:sp>
    </p:spTree>
    <p:extLst>
      <p:ext uri="{BB962C8B-B14F-4D97-AF65-F5344CB8AC3E}">
        <p14:creationId xmlns:p14="http://schemas.microsoft.com/office/powerpoint/2010/main" val="4198913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a user is driving from Aberystwyth to Cardiff and has a spare seat,</a:t>
            </a:r>
            <a:r>
              <a:rPr lang="en-GB" baseline="0" dirty="0" smtClean="0"/>
              <a:t> they would post a journey to the website such as this. My database stores the journey data.</a:t>
            </a:r>
          </a:p>
          <a:p>
            <a:endParaRPr lang="en-GB" baseline="0" dirty="0" smtClean="0"/>
          </a:p>
          <a:p>
            <a:r>
              <a:rPr lang="en-GB" baseline="0" dirty="0" smtClean="0"/>
              <a:t>If another user searched for a ride between Aberystwyth and Cardiff, this ride would show up on current available services as well as mine. However, if a user searched for a ride between </a:t>
            </a:r>
            <a:r>
              <a:rPr lang="en-GB" baseline="0" dirty="0" err="1" smtClean="0"/>
              <a:t>Builth</a:t>
            </a:r>
            <a:r>
              <a:rPr lang="en-GB" baseline="0" dirty="0" smtClean="0"/>
              <a:t> Wells and Cardiff (or similarly: Aberystwyth to </a:t>
            </a:r>
            <a:r>
              <a:rPr lang="en-GB" baseline="0" dirty="0" err="1" smtClean="0"/>
              <a:t>Builth</a:t>
            </a:r>
            <a:r>
              <a:rPr lang="en-GB" baseline="0" dirty="0" smtClean="0"/>
              <a:t> Wells) on current services it would not show up. On my service, because it is along the route, it would also show up as a partial journey…</a:t>
            </a:r>
            <a:endParaRPr lang="en-GB" dirty="0"/>
          </a:p>
        </p:txBody>
      </p:sp>
      <p:sp>
        <p:nvSpPr>
          <p:cNvPr id="4" name="Slide Number Placeholder 3"/>
          <p:cNvSpPr>
            <a:spLocks noGrp="1"/>
          </p:cNvSpPr>
          <p:nvPr>
            <p:ph type="sldNum" sz="quarter" idx="10"/>
          </p:nvPr>
        </p:nvSpPr>
        <p:spPr/>
        <p:txBody>
          <a:bodyPr/>
          <a:lstStyle/>
          <a:p>
            <a:fld id="{D30638D5-2E4A-4B30-9125-30A63CFE10D0}" type="slidenum">
              <a:rPr lang="en-GB" smtClean="0"/>
              <a:t>3</a:t>
            </a:fld>
            <a:endParaRPr lang="en-GB"/>
          </a:p>
        </p:txBody>
      </p:sp>
    </p:spTree>
    <p:extLst>
      <p:ext uri="{BB962C8B-B14F-4D97-AF65-F5344CB8AC3E}">
        <p14:creationId xmlns:p14="http://schemas.microsoft.com/office/powerpoint/2010/main" val="178175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a:t>
            </a:r>
            <a:r>
              <a:rPr lang="en-GB" baseline="0" dirty="0" smtClean="0"/>
              <a:t> the user wants to be picked up in </a:t>
            </a:r>
            <a:r>
              <a:rPr lang="en-GB" baseline="0" dirty="0" err="1" smtClean="0"/>
              <a:t>Builth</a:t>
            </a:r>
            <a:r>
              <a:rPr lang="en-GB" baseline="0" dirty="0" smtClean="0"/>
              <a:t> Well and driven to Cardiff, they would request a hitch to this journey and it is up to the driver to decide whether they wish to pick them up.</a:t>
            </a:r>
          </a:p>
          <a:p>
            <a:endParaRPr lang="en-GB" baseline="0" dirty="0" smtClean="0"/>
          </a:p>
          <a:p>
            <a:r>
              <a:rPr lang="en-GB" dirty="0" smtClean="0"/>
              <a:t>Similarly, if a user search for rides</a:t>
            </a:r>
            <a:r>
              <a:rPr lang="en-GB" baseline="0" dirty="0" smtClean="0"/>
              <a:t> between </a:t>
            </a:r>
            <a:r>
              <a:rPr lang="en-GB" baseline="0" dirty="0" err="1" smtClean="0"/>
              <a:t>Builth</a:t>
            </a:r>
            <a:r>
              <a:rPr lang="en-GB" baseline="0" dirty="0" smtClean="0"/>
              <a:t> Wells and Aberdare, this journey would also show up…</a:t>
            </a:r>
            <a:endParaRPr lang="en-GB" dirty="0"/>
          </a:p>
        </p:txBody>
      </p:sp>
      <p:sp>
        <p:nvSpPr>
          <p:cNvPr id="4" name="Slide Number Placeholder 3"/>
          <p:cNvSpPr>
            <a:spLocks noGrp="1"/>
          </p:cNvSpPr>
          <p:nvPr>
            <p:ph type="sldNum" sz="quarter" idx="10"/>
          </p:nvPr>
        </p:nvSpPr>
        <p:spPr/>
        <p:txBody>
          <a:bodyPr/>
          <a:lstStyle/>
          <a:p>
            <a:fld id="{D30638D5-2E4A-4B30-9125-30A63CFE10D0}" type="slidenum">
              <a:rPr lang="en-GB" smtClean="0"/>
              <a:t>4</a:t>
            </a:fld>
            <a:endParaRPr lang="en-GB"/>
          </a:p>
        </p:txBody>
      </p:sp>
    </p:spTree>
    <p:extLst>
      <p:ext uri="{BB962C8B-B14F-4D97-AF65-F5344CB8AC3E}">
        <p14:creationId xmlns:p14="http://schemas.microsoft.com/office/powerpoint/2010/main" val="4107134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Because Aberdare is close to the route, the</a:t>
            </a:r>
            <a:r>
              <a:rPr lang="en-GB" baseline="0" dirty="0" smtClean="0"/>
              <a:t> search would provide the hitcher with the option of requesting a hitch on this journey.</a:t>
            </a:r>
            <a:endParaRPr lang="en-GB" dirty="0"/>
          </a:p>
        </p:txBody>
      </p:sp>
      <p:sp>
        <p:nvSpPr>
          <p:cNvPr id="4" name="Slide Number Placeholder 3"/>
          <p:cNvSpPr>
            <a:spLocks noGrp="1"/>
          </p:cNvSpPr>
          <p:nvPr>
            <p:ph type="sldNum" sz="quarter" idx="10"/>
          </p:nvPr>
        </p:nvSpPr>
        <p:spPr/>
        <p:txBody>
          <a:bodyPr/>
          <a:lstStyle/>
          <a:p>
            <a:fld id="{D30638D5-2E4A-4B30-9125-30A63CFE10D0}" type="slidenum">
              <a:rPr lang="en-GB" smtClean="0"/>
              <a:t>5</a:t>
            </a:fld>
            <a:endParaRPr lang="en-GB"/>
          </a:p>
        </p:txBody>
      </p:sp>
    </p:spTree>
    <p:extLst>
      <p:ext uri="{BB962C8B-B14F-4D97-AF65-F5344CB8AC3E}">
        <p14:creationId xmlns:p14="http://schemas.microsoft.com/office/powerpoint/2010/main" val="583296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Person hold personal</a:t>
            </a:r>
            <a:r>
              <a:rPr lang="en-GB" baseline="0" dirty="0" smtClean="0"/>
              <a:t> data about a user. This includes their hometown, frequent destinations, </a:t>
            </a:r>
            <a:r>
              <a:rPr lang="en-GB" baseline="0" dirty="0" err="1" smtClean="0"/>
              <a:t>etc</a:t>
            </a:r>
            <a:r>
              <a:rPr lang="en-GB" baseline="0" dirty="0" smtClean="0"/>
              <a:t> for the system to suggest journeys to them.</a:t>
            </a:r>
          </a:p>
          <a:p>
            <a:pPr marL="171450" indent="-171450">
              <a:buFontTx/>
              <a:buChar char="-"/>
            </a:pPr>
            <a:endParaRPr lang="en-GB" baseline="0" dirty="0" smtClean="0"/>
          </a:p>
          <a:p>
            <a:pPr marL="171450" indent="-171450">
              <a:buFontTx/>
              <a:buChar char="-"/>
            </a:pPr>
            <a:r>
              <a:rPr lang="en-GB" baseline="0" dirty="0" smtClean="0"/>
              <a:t>Journey table hold the basic data about a posted journey. Origin, destination, driver, date and time, spaces </a:t>
            </a:r>
            <a:r>
              <a:rPr lang="en-GB" baseline="0" dirty="0" err="1" smtClean="0"/>
              <a:t>avaiable</a:t>
            </a:r>
            <a:r>
              <a:rPr lang="en-GB" baseline="0" dirty="0" smtClean="0"/>
              <a:t>, </a:t>
            </a:r>
            <a:r>
              <a:rPr lang="en-GB" baseline="0" dirty="0" err="1" smtClean="0"/>
              <a:t>etc</a:t>
            </a:r>
            <a:endParaRPr lang="en-GB" baseline="0" dirty="0" smtClean="0"/>
          </a:p>
          <a:p>
            <a:pPr marL="171450" indent="-171450">
              <a:buFontTx/>
              <a:buChar char="-"/>
            </a:pPr>
            <a:endParaRPr lang="en-GB" baseline="0" dirty="0" smtClean="0"/>
          </a:p>
          <a:p>
            <a:pPr marL="171450" indent="-171450">
              <a:buFontTx/>
              <a:buChar char="-"/>
            </a:pPr>
            <a:r>
              <a:rPr lang="en-GB" baseline="0" dirty="0" smtClean="0"/>
              <a:t>Journey Step table hold the more detailed steps of the journey. It stores the geographical locations of each of the steps it takes to drive from origin to destination of the related journey. This is what allows partial journey search. This data is retrieved from the </a:t>
            </a:r>
            <a:r>
              <a:rPr lang="en-GB" baseline="0" dirty="0" err="1" smtClean="0"/>
              <a:t>google</a:t>
            </a:r>
            <a:r>
              <a:rPr lang="en-GB" baseline="0" dirty="0" smtClean="0"/>
              <a:t> directions API.</a:t>
            </a:r>
          </a:p>
          <a:p>
            <a:pPr marL="171450" indent="-171450">
              <a:buFontTx/>
              <a:buChar char="-"/>
            </a:pPr>
            <a:endParaRPr lang="en-GB" baseline="0" dirty="0" smtClean="0"/>
          </a:p>
          <a:p>
            <a:pPr marL="171450" indent="-171450">
              <a:buFontTx/>
              <a:buChar char="-"/>
            </a:pPr>
            <a:r>
              <a:rPr lang="en-GB" baseline="0" dirty="0" smtClean="0"/>
              <a:t>Hitch Request Table stores data which relates to one user wishing to hitch one of the journeys in the journey table. It is subject to the journey drivers decision to accept or decline the hitch request. The request may include waypoints, which means that the journey may have shown up searching as a partial journey (as explained earlier). In this case, is the driver accepts the hitch request, the Journey Steps may be subject to change with the new Waypoint.</a:t>
            </a:r>
          </a:p>
          <a:p>
            <a:pPr marL="171450" indent="-171450">
              <a:buFontTx/>
              <a:buChar char="-"/>
            </a:pPr>
            <a:endParaRPr lang="en-GB" baseline="0" dirty="0" smtClean="0"/>
          </a:p>
          <a:p>
            <a:pPr marL="171450" indent="-171450">
              <a:buFontTx/>
              <a:buChar char="-"/>
            </a:pPr>
            <a:r>
              <a:rPr lang="en-GB" baseline="0" dirty="0" smtClean="0"/>
              <a:t>Other tables are present such as messaging, temporary step table for altering the journey step and a few others but main project outcomes involve these tables</a:t>
            </a:r>
            <a:endParaRPr lang="en-GB" dirty="0"/>
          </a:p>
        </p:txBody>
      </p:sp>
      <p:sp>
        <p:nvSpPr>
          <p:cNvPr id="4" name="Slide Number Placeholder 3"/>
          <p:cNvSpPr>
            <a:spLocks noGrp="1"/>
          </p:cNvSpPr>
          <p:nvPr>
            <p:ph type="sldNum" sz="quarter" idx="10"/>
          </p:nvPr>
        </p:nvSpPr>
        <p:spPr/>
        <p:txBody>
          <a:bodyPr/>
          <a:lstStyle/>
          <a:p>
            <a:fld id="{D30638D5-2E4A-4B30-9125-30A63CFE10D0}" type="slidenum">
              <a:rPr lang="en-GB" smtClean="0"/>
              <a:t>6</a:t>
            </a:fld>
            <a:endParaRPr lang="en-GB"/>
          </a:p>
        </p:txBody>
      </p:sp>
    </p:spTree>
    <p:extLst>
      <p:ext uri="{BB962C8B-B14F-4D97-AF65-F5344CB8AC3E}">
        <p14:creationId xmlns:p14="http://schemas.microsoft.com/office/powerpoint/2010/main" val="2143840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server side</a:t>
            </a:r>
            <a:r>
              <a:rPr lang="en-GB" baseline="0" dirty="0" smtClean="0"/>
              <a:t> API built by myself in PHP manages the database and the retrieval of information from APIs </a:t>
            </a:r>
            <a:r>
              <a:rPr lang="en-GB" baseline="0" dirty="0" err="1" smtClean="0"/>
              <a:t>etc</a:t>
            </a:r>
            <a:r>
              <a:rPr lang="en-GB" baseline="0" dirty="0" smtClean="0"/>
              <a:t> when data is posted to it via HTTP POST from the website.</a:t>
            </a:r>
          </a:p>
          <a:p>
            <a:endParaRPr lang="en-GB" baseline="0" dirty="0" smtClean="0"/>
          </a:p>
          <a:p>
            <a:pPr marL="171450" indent="-171450">
              <a:buFontTx/>
              <a:buChar char="-"/>
            </a:pPr>
            <a:r>
              <a:rPr lang="en-GB" baseline="0" dirty="0" smtClean="0"/>
              <a:t>The database stores all user, journey and hitch data.</a:t>
            </a:r>
          </a:p>
          <a:p>
            <a:pPr marL="171450" indent="-171450">
              <a:buFontTx/>
              <a:buChar char="-"/>
            </a:pPr>
            <a:endParaRPr lang="en-GB" baseline="0" dirty="0" smtClean="0"/>
          </a:p>
          <a:p>
            <a:pPr marL="171450" indent="-171450">
              <a:buFontTx/>
              <a:buChar char="-"/>
            </a:pPr>
            <a:r>
              <a:rPr lang="en-GB" baseline="0" dirty="0" err="1" smtClean="0"/>
              <a:t>Geolocating</a:t>
            </a:r>
            <a:r>
              <a:rPr lang="en-GB" baseline="0" dirty="0" smtClean="0"/>
              <a:t> of place names and direction data is pulled by the </a:t>
            </a:r>
            <a:r>
              <a:rPr lang="en-GB" baseline="0" dirty="0" err="1" smtClean="0"/>
              <a:t>php</a:t>
            </a:r>
            <a:r>
              <a:rPr lang="en-GB" baseline="0" dirty="0" smtClean="0"/>
              <a:t> </a:t>
            </a:r>
            <a:r>
              <a:rPr lang="en-GB" baseline="0" dirty="0" err="1" smtClean="0"/>
              <a:t>api</a:t>
            </a:r>
            <a:r>
              <a:rPr lang="en-GB" baseline="0" dirty="0" smtClean="0"/>
              <a:t> when new journey data is being inserted or current journey data is altered</a:t>
            </a:r>
          </a:p>
          <a:p>
            <a:pPr marL="171450" indent="-171450">
              <a:buFontTx/>
              <a:buChar char="-"/>
            </a:pPr>
            <a:endParaRPr lang="en-GB" baseline="0" dirty="0" smtClean="0"/>
          </a:p>
          <a:p>
            <a:pPr marL="171450" indent="-171450">
              <a:buFontTx/>
              <a:buChar char="-"/>
            </a:pPr>
            <a:r>
              <a:rPr lang="en-GB" baseline="0" dirty="0" smtClean="0"/>
              <a:t>When the website is complete, it will use a range of </a:t>
            </a:r>
            <a:r>
              <a:rPr lang="en-GB" baseline="0" dirty="0" err="1" smtClean="0"/>
              <a:t>javascript</a:t>
            </a:r>
            <a:r>
              <a:rPr lang="en-GB" baseline="0" dirty="0" smtClean="0"/>
              <a:t> and HTML techniques to display users information.</a:t>
            </a:r>
          </a:p>
          <a:p>
            <a:r>
              <a:rPr lang="en-GB" baseline="0" dirty="0" smtClean="0"/>
              <a:t> </a:t>
            </a:r>
            <a:endParaRPr lang="en-GB" dirty="0"/>
          </a:p>
        </p:txBody>
      </p:sp>
      <p:sp>
        <p:nvSpPr>
          <p:cNvPr id="4" name="Slide Number Placeholder 3"/>
          <p:cNvSpPr>
            <a:spLocks noGrp="1"/>
          </p:cNvSpPr>
          <p:nvPr>
            <p:ph type="sldNum" sz="quarter" idx="10"/>
          </p:nvPr>
        </p:nvSpPr>
        <p:spPr/>
        <p:txBody>
          <a:bodyPr/>
          <a:lstStyle/>
          <a:p>
            <a:fld id="{D30638D5-2E4A-4B30-9125-30A63CFE10D0}" type="slidenum">
              <a:rPr lang="en-GB" smtClean="0"/>
              <a:t>7</a:t>
            </a:fld>
            <a:endParaRPr lang="en-GB"/>
          </a:p>
        </p:txBody>
      </p:sp>
    </p:spTree>
    <p:extLst>
      <p:ext uri="{BB962C8B-B14F-4D97-AF65-F5344CB8AC3E}">
        <p14:creationId xmlns:p14="http://schemas.microsoft.com/office/powerpoint/2010/main" val="1588310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t>PHP is powerful language but not known to be a particularly fast one.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Using an execution engine such as </a:t>
            </a:r>
            <a:r>
              <a:rPr lang="en-GB" baseline="0" dirty="0" err="1" smtClean="0"/>
              <a:t>HipHop</a:t>
            </a:r>
            <a:r>
              <a:rPr lang="en-GB" baseline="0" dirty="0" smtClean="0"/>
              <a:t> to increase speed of PHP.</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baseline="0" dirty="0" smtClean="0"/>
          </a:p>
          <a:p>
            <a:pPr marL="171450" indent="-171450">
              <a:buFontTx/>
              <a:buChar char="-"/>
            </a:pPr>
            <a:r>
              <a:rPr lang="en-GB" baseline="0" dirty="0" smtClean="0"/>
              <a:t>Shortcuts like using journey steps from existing similar journeys by other users instead of requesting more data from API.</a:t>
            </a:r>
          </a:p>
          <a:p>
            <a:pPr marL="171450" indent="-171450">
              <a:buFontTx/>
              <a:buChar char="-"/>
            </a:pPr>
            <a:endParaRPr lang="en-GB" baseline="0" dirty="0" smtClean="0"/>
          </a:p>
          <a:p>
            <a:pPr marL="171450" indent="-171450">
              <a:buFontTx/>
              <a:buChar char="-"/>
            </a:pPr>
            <a:r>
              <a:rPr lang="en-GB" baseline="0" dirty="0" smtClean="0"/>
              <a:t>Suggesting </a:t>
            </a:r>
            <a:r>
              <a:rPr lang="en-GB" baseline="0" dirty="0" err="1" smtClean="0"/>
              <a:t>juorneys</a:t>
            </a:r>
            <a:r>
              <a:rPr lang="en-GB" baseline="0" dirty="0" smtClean="0"/>
              <a:t> to users when they log in using search algorithms which use their data and preferences to predict if they may want to hitch a ride </a:t>
            </a:r>
            <a:r>
              <a:rPr lang="en-GB" baseline="0" dirty="0" smtClean="0"/>
              <a:t>somewhere</a:t>
            </a:r>
          </a:p>
          <a:p>
            <a:pPr marL="171450" indent="-171450">
              <a:buFontTx/>
              <a:buChar char="-"/>
            </a:pPr>
            <a:endParaRPr lang="en-GB" baseline="0" smtClean="0"/>
          </a:p>
          <a:p>
            <a:pPr marL="171450" indent="-171450">
              <a:buFontTx/>
              <a:buChar char="-"/>
            </a:pPr>
            <a:endParaRPr lang="en-GB" baseline="0" dirty="0" smtClean="0"/>
          </a:p>
          <a:p>
            <a:pPr marL="171450" indent="-171450">
              <a:buFontTx/>
              <a:buChar char="-"/>
            </a:pPr>
            <a:endParaRPr lang="en-GB" baseline="0" dirty="0" smtClean="0"/>
          </a:p>
          <a:p>
            <a:pPr marL="171450" indent="-171450">
              <a:buFontTx/>
              <a:buChar char="-"/>
            </a:pPr>
            <a:endParaRPr lang="en-GB" baseline="0" dirty="0" smtClean="0"/>
          </a:p>
          <a:p>
            <a:pPr marL="171450" indent="-171450">
              <a:buFontTx/>
              <a:buChar char="-"/>
            </a:pPr>
            <a:endParaRPr lang="en-GB" baseline="0" dirty="0" smtClean="0"/>
          </a:p>
          <a:p>
            <a:pPr marL="171450" indent="-171450">
              <a:buFontTx/>
              <a:buChar char="-"/>
            </a:pPr>
            <a:endParaRPr lang="en-GB" baseline="0" dirty="0" smtClean="0"/>
          </a:p>
          <a:p>
            <a:pPr marL="171450" indent="-171450">
              <a:buFontTx/>
              <a:buChar char="-"/>
            </a:pPr>
            <a:endParaRPr lang="en-GB" baseline="0" dirty="0" smtClean="0"/>
          </a:p>
          <a:p>
            <a:pPr marL="628650" lvl="1" indent="-171450">
              <a:buFontTx/>
              <a:buChar char="-"/>
            </a:pPr>
            <a:endParaRPr lang="en-GB" baseline="0" dirty="0" smtClean="0"/>
          </a:p>
          <a:p>
            <a:pPr marL="628650" lvl="1" indent="-171450">
              <a:buFontTx/>
              <a:buChar char="-"/>
            </a:pPr>
            <a:endParaRPr lang="en-GB" baseline="0" dirty="0" smtClean="0"/>
          </a:p>
          <a:p>
            <a:pPr marL="628650" lvl="1" indent="-171450">
              <a:buFontTx/>
              <a:buChar char="-"/>
            </a:pPr>
            <a:endParaRPr lang="en-GB" baseline="0" dirty="0" smtClean="0"/>
          </a:p>
          <a:p>
            <a:pPr marL="628650" lvl="1" indent="-171450">
              <a:buFontTx/>
              <a:buChar char="-"/>
            </a:pPr>
            <a:endParaRPr lang="en-GB" baseline="0" dirty="0" smtClean="0"/>
          </a:p>
          <a:p>
            <a:pPr marL="457200" lvl="1" indent="0">
              <a:buFontTx/>
              <a:buNone/>
            </a:pPr>
            <a:endParaRPr lang="en-GB" baseline="0" dirty="0" smtClean="0"/>
          </a:p>
        </p:txBody>
      </p:sp>
      <p:sp>
        <p:nvSpPr>
          <p:cNvPr id="4" name="Slide Number Placeholder 3"/>
          <p:cNvSpPr>
            <a:spLocks noGrp="1"/>
          </p:cNvSpPr>
          <p:nvPr>
            <p:ph type="sldNum" sz="quarter" idx="10"/>
          </p:nvPr>
        </p:nvSpPr>
        <p:spPr/>
        <p:txBody>
          <a:bodyPr/>
          <a:lstStyle/>
          <a:p>
            <a:fld id="{D30638D5-2E4A-4B30-9125-30A63CFE10D0}" type="slidenum">
              <a:rPr lang="en-GB" smtClean="0"/>
              <a:t>8</a:t>
            </a:fld>
            <a:endParaRPr lang="en-GB"/>
          </a:p>
        </p:txBody>
      </p:sp>
    </p:spTree>
    <p:extLst>
      <p:ext uri="{BB962C8B-B14F-4D97-AF65-F5344CB8AC3E}">
        <p14:creationId xmlns:p14="http://schemas.microsoft.com/office/powerpoint/2010/main" val="90600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7821E00-36BE-4176-B5E2-5B6D9165CE55}" type="datetimeFigureOut">
              <a:rPr lang="en-GB" smtClean="0"/>
              <a:t>20/03/2014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3768562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821E00-36BE-4176-B5E2-5B6D9165CE55}" type="datetimeFigureOut">
              <a:rPr lang="en-GB" smtClean="0"/>
              <a:t>20/03/2014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384314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821E00-36BE-4176-B5E2-5B6D9165CE55}" type="datetimeFigureOut">
              <a:rPr lang="en-GB" smtClean="0"/>
              <a:t>20/03/2014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80498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821E00-36BE-4176-B5E2-5B6D9165CE55}" type="datetimeFigureOut">
              <a:rPr lang="en-GB" smtClean="0"/>
              <a:t>20/03/2014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304092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21E00-36BE-4176-B5E2-5B6D9165CE55}" type="datetimeFigureOut">
              <a:rPr lang="en-GB" smtClean="0"/>
              <a:t>20/03/2014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186043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7821E00-36BE-4176-B5E2-5B6D9165CE55}" type="datetimeFigureOut">
              <a:rPr lang="en-GB" smtClean="0"/>
              <a:t>20/03/2014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288154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7821E00-36BE-4176-B5E2-5B6D9165CE55}" type="datetimeFigureOut">
              <a:rPr lang="en-GB" smtClean="0"/>
              <a:t>20/03/2014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212005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7821E00-36BE-4176-B5E2-5B6D9165CE55}" type="datetimeFigureOut">
              <a:rPr lang="en-GB" smtClean="0"/>
              <a:t>20/03/2014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390888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21E00-36BE-4176-B5E2-5B6D9165CE55}" type="datetimeFigureOut">
              <a:rPr lang="en-GB" smtClean="0"/>
              <a:t>20/03/2014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218311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21E00-36BE-4176-B5E2-5B6D9165CE55}" type="datetimeFigureOut">
              <a:rPr lang="en-GB" smtClean="0"/>
              <a:t>20/03/2014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64668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21E00-36BE-4176-B5E2-5B6D9165CE55}" type="datetimeFigureOut">
              <a:rPr lang="en-GB" smtClean="0"/>
              <a:t>20/03/2014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734D2D-9578-4500-B2EA-067FE8525BA8}" type="slidenum">
              <a:rPr lang="en-GB" smtClean="0"/>
              <a:t>‹#›</a:t>
            </a:fld>
            <a:endParaRPr lang="en-GB"/>
          </a:p>
        </p:txBody>
      </p:sp>
    </p:spTree>
    <p:extLst>
      <p:ext uri="{BB962C8B-B14F-4D97-AF65-F5344CB8AC3E}">
        <p14:creationId xmlns:p14="http://schemas.microsoft.com/office/powerpoint/2010/main" val="344548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21E00-36BE-4176-B5E2-5B6D9165CE55}" type="datetimeFigureOut">
              <a:rPr lang="en-GB" smtClean="0"/>
              <a:t>20/03/2014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34D2D-9578-4500-B2EA-067FE8525BA8}" type="slidenum">
              <a:rPr lang="en-GB" smtClean="0"/>
              <a:t>‹#›</a:t>
            </a:fld>
            <a:endParaRPr lang="en-GB"/>
          </a:p>
        </p:txBody>
      </p:sp>
    </p:spTree>
    <p:extLst>
      <p:ext uri="{BB962C8B-B14F-4D97-AF65-F5344CB8AC3E}">
        <p14:creationId xmlns:p14="http://schemas.microsoft.com/office/powerpoint/2010/main" val="2870407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Online Carpooling Service</a:t>
            </a:r>
            <a:endParaRPr lang="en-GB" dirty="0"/>
          </a:p>
        </p:txBody>
      </p:sp>
      <p:sp>
        <p:nvSpPr>
          <p:cNvPr id="3" name="Subtitle 2"/>
          <p:cNvSpPr>
            <a:spLocks noGrp="1"/>
          </p:cNvSpPr>
          <p:nvPr>
            <p:ph type="subTitle" idx="1"/>
          </p:nvPr>
        </p:nvSpPr>
        <p:spPr/>
        <p:txBody>
          <a:bodyPr/>
          <a:lstStyle/>
          <a:p>
            <a:r>
              <a:rPr lang="en-GB" dirty="0" smtClean="0"/>
              <a:t>Alex Roan</a:t>
            </a:r>
            <a:endParaRPr lang="en-GB" dirty="0"/>
          </a:p>
        </p:txBody>
      </p:sp>
    </p:spTree>
    <p:custDataLst>
      <p:tags r:id="rId1"/>
    </p:custDataLst>
    <p:extLst>
      <p:ext uri="{BB962C8B-B14F-4D97-AF65-F5344CB8AC3E}">
        <p14:creationId xmlns:p14="http://schemas.microsoft.com/office/powerpoint/2010/main" val="3272926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Specifications</a:t>
            </a:r>
            <a:endParaRPr lang="en-GB" dirty="0"/>
          </a:p>
        </p:txBody>
      </p:sp>
      <p:sp>
        <p:nvSpPr>
          <p:cNvPr id="3" name="Content Placeholder 2"/>
          <p:cNvSpPr>
            <a:spLocks noGrp="1"/>
          </p:cNvSpPr>
          <p:nvPr>
            <p:ph idx="1"/>
          </p:nvPr>
        </p:nvSpPr>
        <p:spPr/>
        <p:txBody>
          <a:bodyPr/>
          <a:lstStyle/>
          <a:p>
            <a:r>
              <a:rPr lang="en-GB" dirty="0" smtClean="0"/>
              <a:t>Post Rides</a:t>
            </a:r>
            <a:endParaRPr lang="en-GB" dirty="0"/>
          </a:p>
          <a:p>
            <a:r>
              <a:rPr lang="en-GB" dirty="0" smtClean="0"/>
              <a:t>Search for Rides (auto suggestion by preferences)</a:t>
            </a:r>
          </a:p>
          <a:p>
            <a:r>
              <a:rPr lang="en-GB" dirty="0" smtClean="0"/>
              <a:t>Request to Hitch a Ride</a:t>
            </a:r>
          </a:p>
          <a:p>
            <a:r>
              <a:rPr lang="en-GB" dirty="0" smtClean="0"/>
              <a:t>Accept/Decline Hitcher, possibly altering route.</a:t>
            </a:r>
          </a:p>
          <a:p>
            <a:r>
              <a:rPr lang="en-GB" dirty="0" smtClean="0"/>
              <a:t>Other services do provide a simple version of A to B carpooling…</a:t>
            </a:r>
          </a:p>
          <a:p>
            <a:endParaRPr lang="en-GB" dirty="0"/>
          </a:p>
        </p:txBody>
      </p:sp>
    </p:spTree>
    <p:custDataLst>
      <p:tags r:id="rId1"/>
    </p:custDataLst>
    <p:extLst>
      <p:ext uri="{BB962C8B-B14F-4D97-AF65-F5344CB8AC3E}">
        <p14:creationId xmlns:p14="http://schemas.microsoft.com/office/powerpoint/2010/main" val="3398270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590550"/>
            <a:ext cx="7600950"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26862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571500"/>
            <a:ext cx="752475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62830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81025"/>
            <a:ext cx="7620000"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87718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Brief Database Overview</a:t>
            </a: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1610" y="1633876"/>
            <a:ext cx="4900779" cy="3590247"/>
          </a:xfrm>
          <a:prstGeom prst="rect">
            <a:avLst/>
          </a:prstGeom>
        </p:spPr>
      </p:pic>
    </p:spTree>
    <p:custDataLst>
      <p:tags r:id="rId1"/>
    </p:custDataLst>
    <p:extLst>
      <p:ext uri="{BB962C8B-B14F-4D97-AF65-F5344CB8AC3E}">
        <p14:creationId xmlns:p14="http://schemas.microsoft.com/office/powerpoint/2010/main" val="549284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Technologies</a:t>
            </a:r>
            <a:endParaRPr lang="en-GB" dirty="0"/>
          </a:p>
        </p:txBody>
      </p:sp>
      <p:sp>
        <p:nvSpPr>
          <p:cNvPr id="3" name="Content Placeholder 2"/>
          <p:cNvSpPr>
            <a:spLocks noGrp="1"/>
          </p:cNvSpPr>
          <p:nvPr>
            <p:ph idx="1"/>
          </p:nvPr>
        </p:nvSpPr>
        <p:spPr/>
        <p:txBody>
          <a:bodyPr/>
          <a:lstStyle/>
          <a:p>
            <a:r>
              <a:rPr lang="en-GB" dirty="0" smtClean="0"/>
              <a:t>PHP</a:t>
            </a:r>
          </a:p>
          <a:p>
            <a:r>
              <a:rPr lang="en-GB" dirty="0" smtClean="0"/>
              <a:t>PSQL Database</a:t>
            </a:r>
          </a:p>
          <a:p>
            <a:r>
              <a:rPr lang="en-GB" dirty="0" smtClean="0"/>
              <a:t>Google Directions and </a:t>
            </a:r>
            <a:r>
              <a:rPr lang="en-GB" dirty="0" err="1" smtClean="0"/>
              <a:t>Geolocation</a:t>
            </a:r>
            <a:r>
              <a:rPr lang="en-GB" dirty="0" smtClean="0"/>
              <a:t> APIs</a:t>
            </a:r>
          </a:p>
          <a:p>
            <a:r>
              <a:rPr lang="en-GB" dirty="0" err="1" smtClean="0"/>
              <a:t>Javascript</a:t>
            </a:r>
            <a:r>
              <a:rPr lang="en-GB" dirty="0" smtClean="0"/>
              <a:t>/HTML</a:t>
            </a:r>
          </a:p>
        </p:txBody>
      </p:sp>
    </p:spTree>
    <p:custDataLst>
      <p:tags r:id="rId1"/>
    </p:custDataLst>
    <p:extLst>
      <p:ext uri="{BB962C8B-B14F-4D97-AF65-F5344CB8AC3E}">
        <p14:creationId xmlns:p14="http://schemas.microsoft.com/office/powerpoint/2010/main" val="208051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Issues</a:t>
            </a:r>
            <a:endParaRPr lang="en-GB" dirty="0"/>
          </a:p>
        </p:txBody>
      </p:sp>
      <p:sp>
        <p:nvSpPr>
          <p:cNvPr id="3" name="Content Placeholder 2"/>
          <p:cNvSpPr>
            <a:spLocks noGrp="1"/>
          </p:cNvSpPr>
          <p:nvPr>
            <p:ph idx="1"/>
          </p:nvPr>
        </p:nvSpPr>
        <p:spPr/>
        <p:txBody>
          <a:bodyPr/>
          <a:lstStyle/>
          <a:p>
            <a:r>
              <a:rPr lang="en-GB" dirty="0" smtClean="0"/>
              <a:t>Performance</a:t>
            </a:r>
            <a:r>
              <a:rPr lang="en-GB" dirty="0"/>
              <a:t> </a:t>
            </a:r>
            <a:r>
              <a:rPr lang="en-GB" dirty="0" smtClean="0"/>
              <a:t>(API, database, Website)</a:t>
            </a:r>
          </a:p>
          <a:p>
            <a:r>
              <a:rPr lang="en-GB" dirty="0" smtClean="0"/>
              <a:t>Effective Mapping – storing of journey steps</a:t>
            </a:r>
          </a:p>
          <a:p>
            <a:r>
              <a:rPr lang="en-GB" dirty="0" smtClean="0"/>
              <a:t>Suggestions based on user </a:t>
            </a:r>
            <a:r>
              <a:rPr lang="en-GB" dirty="0" smtClean="0"/>
              <a:t>data</a:t>
            </a:r>
          </a:p>
          <a:p>
            <a:r>
              <a:rPr lang="en-GB" dirty="0" smtClean="0"/>
              <a:t>I’D LIKE TO:</a:t>
            </a:r>
          </a:p>
          <a:p>
            <a:pPr lvl="1"/>
            <a:r>
              <a:rPr lang="en-GB" dirty="0" smtClean="0"/>
              <a:t>Introduce more than one route to journey steps…</a:t>
            </a:r>
          </a:p>
          <a:p>
            <a:pPr lvl="1"/>
            <a:r>
              <a:rPr lang="en-GB" dirty="0" smtClean="0"/>
              <a:t>Allow log in via </a:t>
            </a:r>
            <a:r>
              <a:rPr lang="en-GB" dirty="0" err="1" smtClean="0"/>
              <a:t>facebook</a:t>
            </a:r>
            <a:r>
              <a:rPr lang="en-GB" dirty="0" smtClean="0"/>
              <a:t> </a:t>
            </a:r>
            <a:r>
              <a:rPr lang="en-GB" smtClean="0"/>
              <a:t>and twitter on website.</a:t>
            </a:r>
            <a:endParaRPr lang="en-GB" dirty="0" smtClean="0"/>
          </a:p>
        </p:txBody>
      </p:sp>
    </p:spTree>
    <p:custDataLst>
      <p:tags r:id="rId1"/>
    </p:custDataLst>
    <p:extLst>
      <p:ext uri="{BB962C8B-B14F-4D97-AF65-F5344CB8AC3E}">
        <p14:creationId xmlns:p14="http://schemas.microsoft.com/office/powerpoint/2010/main" val="36804138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2.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3.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4.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5.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6.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7.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ags/tag8.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818</Words>
  <Application>Microsoft Office PowerPoint</Application>
  <PresentationFormat>On-screen Show (4:3)</PresentationFormat>
  <Paragraphs>76</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Online Carpooling Service</vt:lpstr>
      <vt:lpstr>Specifications</vt:lpstr>
      <vt:lpstr>PowerPoint Presentation</vt:lpstr>
      <vt:lpstr>PowerPoint Presentation</vt:lpstr>
      <vt:lpstr>PowerPoint Presentation</vt:lpstr>
      <vt:lpstr>Brief Database Overview</vt:lpstr>
      <vt:lpstr>Technologies</vt:lpstr>
      <vt:lpstr>Technical Issues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Carpooling Service</dc:title>
  <dc:creator>Alex</dc:creator>
  <cp:lastModifiedBy>Staff and Students at Aber Uni</cp:lastModifiedBy>
  <cp:revision>11</cp:revision>
  <dcterms:created xsi:type="dcterms:W3CDTF">2014-03-19T09:49:05Z</dcterms:created>
  <dcterms:modified xsi:type="dcterms:W3CDTF">2014-03-20T00:16:55Z</dcterms:modified>
</cp:coreProperties>
</file>