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F49D355-16BD-4E45-BD9A-5EA878CF7CBD}"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F49D355-16BD-4E45-BD9A-5EA878CF7CBD}" type="datetimeFigureOut">
              <a:rPr lang="it-IT" smtClean="0"/>
              <a:t>05/11/2018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F49D355-16BD-4E45-BD9A-5EA878CF7CBD}" type="datetimeFigureOut">
              <a:rPr lang="it-IT" smtClean="0"/>
              <a:t>05/11/2018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F49D355-16BD-4E45-BD9A-5EA878CF7CBD}" type="datetimeFigureOut">
              <a:rPr lang="it-IT" smtClean="0"/>
              <a:t>05/11/2018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F49D355-16BD-4E45-BD9A-5EA878CF7CBD}" type="datetimeFigureOut">
              <a:rPr lang="it-IT" smtClean="0"/>
              <a:t>05/11/2018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05/11/2018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05/11/2018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D355-16BD-4E45-BD9A-5EA878CF7CBD}" type="datetimeFigureOut">
              <a:rPr lang="it-IT" smtClean="0"/>
              <a:t>05/11/2018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endParaRPr lang="en-US"/>
          </a:p>
        </p:txBody>
      </p:sp>
      <p:sp>
        <p:nvSpPr>
          <p:cNvPr id="3" name="Sottotito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289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1600" dirty="0" smtClean="0"/>
              <a:t>Here the </a:t>
            </a:r>
            <a:r>
              <a:rPr lang="en-US" sz="1600" dirty="0" smtClean="0"/>
              <a:t>basic information </a:t>
            </a:r>
            <a:r>
              <a:rPr lang="en-US" sz="1600" dirty="0" smtClean="0"/>
              <a:t>we need for a TMS-EEG session </a:t>
            </a:r>
            <a:endParaRPr lang="en-US" sz="1600" dirty="0"/>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406" t="10522" r="26916" b="43598"/>
          <a:stretch/>
        </p:blipFill>
        <p:spPr bwMode="auto">
          <a:xfrm>
            <a:off x="107504" y="2060848"/>
            <a:ext cx="8346512" cy="4088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sellaDiTesto 2"/>
          <p:cNvSpPr txBox="1"/>
          <p:nvPr/>
        </p:nvSpPr>
        <p:spPr>
          <a:xfrm>
            <a:off x="2987823" y="2596262"/>
            <a:ext cx="2831031" cy="276999"/>
          </a:xfrm>
          <a:prstGeom prst="rect">
            <a:avLst/>
          </a:prstGeom>
          <a:noFill/>
        </p:spPr>
        <p:txBody>
          <a:bodyPr wrap="none" rtlCol="0">
            <a:spAutoFit/>
          </a:bodyPr>
          <a:lstStyle/>
          <a:p>
            <a:r>
              <a:rPr lang="en-US" sz="1200" dirty="0" smtClean="0"/>
              <a:t>Name of each experiment (many sessions)</a:t>
            </a:r>
            <a:endParaRPr lang="en-US" sz="1200" dirty="0"/>
          </a:p>
        </p:txBody>
      </p:sp>
      <p:sp>
        <p:nvSpPr>
          <p:cNvPr id="5" name="CasellaDiTesto 4"/>
          <p:cNvSpPr txBox="1"/>
          <p:nvPr/>
        </p:nvSpPr>
        <p:spPr>
          <a:xfrm>
            <a:off x="1835696" y="3284984"/>
            <a:ext cx="2967415" cy="276999"/>
          </a:xfrm>
          <a:prstGeom prst="rect">
            <a:avLst/>
          </a:prstGeom>
          <a:noFill/>
        </p:spPr>
        <p:txBody>
          <a:bodyPr wrap="none" rtlCol="0">
            <a:spAutoFit/>
          </a:bodyPr>
          <a:lstStyle/>
          <a:p>
            <a:r>
              <a:rPr lang="en-US" sz="1200" dirty="0" smtClean="0"/>
              <a:t>The file with the coordinates of the channels</a:t>
            </a:r>
            <a:endParaRPr lang="en-US" sz="1200" dirty="0"/>
          </a:p>
        </p:txBody>
      </p:sp>
      <p:sp>
        <p:nvSpPr>
          <p:cNvPr id="6" name="CasellaDiTesto 5"/>
          <p:cNvSpPr txBox="1"/>
          <p:nvPr/>
        </p:nvSpPr>
        <p:spPr>
          <a:xfrm>
            <a:off x="1544266" y="4005064"/>
            <a:ext cx="2125134" cy="276999"/>
          </a:xfrm>
          <a:prstGeom prst="rect">
            <a:avLst/>
          </a:prstGeom>
          <a:noFill/>
        </p:spPr>
        <p:txBody>
          <a:bodyPr wrap="none" rtlCol="0">
            <a:spAutoFit/>
          </a:bodyPr>
          <a:lstStyle/>
          <a:p>
            <a:r>
              <a:rPr lang="en-US" sz="1200" dirty="0" smtClean="0"/>
              <a:t>The EEG file (different format?)</a:t>
            </a:r>
            <a:endParaRPr lang="en-US" sz="1200" dirty="0"/>
          </a:p>
        </p:txBody>
      </p:sp>
      <p:sp>
        <p:nvSpPr>
          <p:cNvPr id="7" name="CasellaDiTesto 6"/>
          <p:cNvSpPr txBox="1"/>
          <p:nvPr/>
        </p:nvSpPr>
        <p:spPr>
          <a:xfrm>
            <a:off x="609170" y="4390876"/>
            <a:ext cx="1997663" cy="276999"/>
          </a:xfrm>
          <a:prstGeom prst="rect">
            <a:avLst/>
          </a:prstGeom>
          <a:noFill/>
        </p:spPr>
        <p:txBody>
          <a:bodyPr wrap="none" rtlCol="0">
            <a:spAutoFit/>
          </a:bodyPr>
          <a:lstStyle/>
          <a:p>
            <a:r>
              <a:rPr lang="en-US" sz="1200" dirty="0" smtClean="0"/>
              <a:t>The session number or name</a:t>
            </a:r>
            <a:endParaRPr lang="en-US" sz="1200" dirty="0"/>
          </a:p>
        </p:txBody>
      </p:sp>
      <p:sp>
        <p:nvSpPr>
          <p:cNvPr id="8" name="CasellaDiTesto 7"/>
          <p:cNvSpPr txBox="1"/>
          <p:nvPr/>
        </p:nvSpPr>
        <p:spPr>
          <a:xfrm>
            <a:off x="3059832" y="4330313"/>
            <a:ext cx="2234586" cy="276999"/>
          </a:xfrm>
          <a:prstGeom prst="rect">
            <a:avLst/>
          </a:prstGeom>
          <a:noFill/>
        </p:spPr>
        <p:txBody>
          <a:bodyPr wrap="none" rtlCol="0">
            <a:spAutoFit/>
          </a:bodyPr>
          <a:lstStyle/>
          <a:p>
            <a:r>
              <a:rPr lang="en-US" sz="1200" dirty="0" smtClean="0"/>
              <a:t>For example EO/EC, awake/sleep</a:t>
            </a:r>
            <a:endParaRPr lang="en-US" sz="1200" dirty="0"/>
          </a:p>
        </p:txBody>
      </p:sp>
      <p:sp>
        <p:nvSpPr>
          <p:cNvPr id="9" name="CasellaDiTesto 8"/>
          <p:cNvSpPr txBox="1"/>
          <p:nvPr/>
        </p:nvSpPr>
        <p:spPr>
          <a:xfrm>
            <a:off x="1763688" y="5013176"/>
            <a:ext cx="1128514" cy="276999"/>
          </a:xfrm>
          <a:prstGeom prst="rect">
            <a:avLst/>
          </a:prstGeom>
          <a:noFill/>
        </p:spPr>
        <p:txBody>
          <a:bodyPr wrap="none" rtlCol="0">
            <a:spAutoFit/>
          </a:bodyPr>
          <a:lstStyle/>
          <a:p>
            <a:r>
              <a:rPr lang="en-US" sz="1200" smtClean="0"/>
              <a:t>Everything else</a:t>
            </a:r>
            <a:endParaRPr lang="en-US" sz="1200" dirty="0"/>
          </a:p>
        </p:txBody>
      </p:sp>
    </p:spTree>
    <p:extLst>
      <p:ext uri="{BB962C8B-B14F-4D97-AF65-F5344CB8AC3E}">
        <p14:creationId xmlns:p14="http://schemas.microsoft.com/office/powerpoint/2010/main" val="203369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1400" dirty="0" smtClean="0"/>
              <a:t>Trials rejection: here we should have the possibility to select the trigger, scroll every trials and select the bad ones. We should have the possibility to increase or decrease the time window, to filter the trial we are visualizing and to remove the TMS step artifact (next slide)</a:t>
            </a:r>
            <a:endParaRPr lang="en-US" sz="14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tangolo 3"/>
          <p:cNvSpPr/>
          <p:nvPr/>
        </p:nvSpPr>
        <p:spPr>
          <a:xfrm>
            <a:off x="611560" y="3212976"/>
            <a:ext cx="129614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tangolo 5"/>
          <p:cNvSpPr/>
          <p:nvPr/>
        </p:nvSpPr>
        <p:spPr>
          <a:xfrm>
            <a:off x="640556" y="3789040"/>
            <a:ext cx="2563291"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tangolo 6"/>
          <p:cNvSpPr/>
          <p:nvPr/>
        </p:nvSpPr>
        <p:spPr>
          <a:xfrm>
            <a:off x="3491880" y="1844824"/>
            <a:ext cx="23762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93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pPr marL="0" indent="0">
              <a:buNone/>
            </a:pPr>
            <a:r>
              <a:rPr lang="en-US" dirty="0" smtClean="0"/>
              <a:t>I was thinking to have a matrix that can help to understand if one channel is bad in many trials or just in a few of them. </a:t>
            </a:r>
          </a:p>
          <a:p>
            <a:pPr marL="0" indent="0">
              <a:buNone/>
            </a:pPr>
            <a:r>
              <a:rPr lang="en-US" dirty="0" smtClean="0"/>
              <a:t>Something like that</a:t>
            </a:r>
            <a:endParaRPr lang="en-US" dirty="0"/>
          </a:p>
        </p:txBody>
      </p:sp>
      <p:sp>
        <p:nvSpPr>
          <p:cNvPr id="4" name="Rettangolo 3"/>
          <p:cNvSpPr/>
          <p:nvPr/>
        </p:nvSpPr>
        <p:spPr>
          <a:xfrm>
            <a:off x="1547664" y="3861048"/>
            <a:ext cx="4464496"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p:cNvSpPr txBox="1"/>
          <p:nvPr/>
        </p:nvSpPr>
        <p:spPr>
          <a:xfrm>
            <a:off x="1038539" y="3861048"/>
            <a:ext cx="429926" cy="2308324"/>
          </a:xfrm>
          <a:prstGeom prst="rect">
            <a:avLst/>
          </a:prstGeom>
          <a:noFill/>
        </p:spPr>
        <p:txBody>
          <a:bodyPr wrap="none" rtlCol="0">
            <a:spAutoFit/>
          </a:bodyPr>
          <a:lstStyle/>
          <a:p>
            <a:r>
              <a:rPr lang="en-US" dirty="0" smtClean="0"/>
              <a:t>N</a:t>
            </a:r>
          </a:p>
          <a:p>
            <a:endParaRPr lang="en-US" dirty="0"/>
          </a:p>
          <a:p>
            <a:endParaRPr lang="en-US" dirty="0" smtClean="0"/>
          </a:p>
          <a:p>
            <a:r>
              <a:rPr lang="en-US" dirty="0" err="1" smtClean="0"/>
              <a:t>Ch</a:t>
            </a:r>
            <a:endParaRPr lang="en-US" dirty="0" smtClean="0"/>
          </a:p>
          <a:p>
            <a:endParaRPr lang="en-US" dirty="0"/>
          </a:p>
          <a:p>
            <a:endParaRPr lang="en-US" dirty="0" smtClean="0"/>
          </a:p>
          <a:p>
            <a:endParaRPr lang="en-US" dirty="0"/>
          </a:p>
          <a:p>
            <a:r>
              <a:rPr lang="en-US" dirty="0" smtClean="0"/>
              <a:t>1</a:t>
            </a:r>
            <a:endParaRPr lang="en-US" dirty="0"/>
          </a:p>
        </p:txBody>
      </p:sp>
      <p:sp>
        <p:nvSpPr>
          <p:cNvPr id="6" name="CasellaDiTesto 5"/>
          <p:cNvSpPr txBox="1"/>
          <p:nvPr/>
        </p:nvSpPr>
        <p:spPr>
          <a:xfrm>
            <a:off x="1547664" y="5984706"/>
            <a:ext cx="4578497" cy="369332"/>
          </a:xfrm>
          <a:prstGeom prst="rect">
            <a:avLst/>
          </a:prstGeom>
          <a:noFill/>
        </p:spPr>
        <p:txBody>
          <a:bodyPr wrap="none" rtlCol="0">
            <a:spAutoFit/>
          </a:bodyPr>
          <a:lstStyle/>
          <a:p>
            <a:r>
              <a:rPr lang="en-US" dirty="0" smtClean="0"/>
              <a:t>1		</a:t>
            </a:r>
            <a:r>
              <a:rPr lang="en-US" dirty="0" err="1" smtClean="0"/>
              <a:t>Tr</a:t>
            </a:r>
            <a:r>
              <a:rPr lang="en-US" dirty="0" smtClean="0"/>
              <a:t>		m trials</a:t>
            </a:r>
            <a:endParaRPr lang="en-US" dirty="0"/>
          </a:p>
        </p:txBody>
      </p:sp>
      <p:cxnSp>
        <p:nvCxnSpPr>
          <p:cNvPr id="8" name="Connettore 1 7"/>
          <p:cNvCxnSpPr/>
          <p:nvPr/>
        </p:nvCxnSpPr>
        <p:spPr>
          <a:xfrm>
            <a:off x="2699792" y="3861048"/>
            <a:ext cx="0" cy="208823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2314846" y="5949280"/>
            <a:ext cx="769891" cy="369332"/>
          </a:xfrm>
          <a:prstGeom prst="rect">
            <a:avLst/>
          </a:prstGeom>
          <a:noFill/>
        </p:spPr>
        <p:txBody>
          <a:bodyPr wrap="none" rtlCol="0">
            <a:spAutoFit/>
          </a:bodyPr>
          <a:lstStyle/>
          <a:p>
            <a:r>
              <a:rPr lang="en-US" dirty="0" err="1" smtClean="0"/>
              <a:t>Tr</a:t>
            </a:r>
            <a:r>
              <a:rPr lang="en-US" dirty="0" smtClean="0"/>
              <a:t> bad</a:t>
            </a:r>
            <a:endParaRPr lang="en-US" dirty="0"/>
          </a:p>
        </p:txBody>
      </p:sp>
      <p:cxnSp>
        <p:nvCxnSpPr>
          <p:cNvPr id="12" name="Connettore 1 11"/>
          <p:cNvCxnSpPr/>
          <p:nvPr/>
        </p:nvCxnSpPr>
        <p:spPr>
          <a:xfrm>
            <a:off x="1547664" y="4365104"/>
            <a:ext cx="446449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6012160" y="4180438"/>
            <a:ext cx="3055195" cy="369332"/>
          </a:xfrm>
          <a:prstGeom prst="rect">
            <a:avLst/>
          </a:prstGeom>
          <a:noFill/>
        </p:spPr>
        <p:txBody>
          <a:bodyPr wrap="none" rtlCol="0">
            <a:spAutoFit/>
          </a:bodyPr>
          <a:lstStyle/>
          <a:p>
            <a:r>
              <a:rPr lang="en-US" dirty="0" err="1" smtClean="0"/>
              <a:t>ch</a:t>
            </a:r>
            <a:r>
              <a:rPr lang="en-US" dirty="0" smtClean="0"/>
              <a:t> bad for the entire recording</a:t>
            </a:r>
            <a:endParaRPr lang="en-US" dirty="0"/>
          </a:p>
        </p:txBody>
      </p:sp>
      <p:cxnSp>
        <p:nvCxnSpPr>
          <p:cNvPr id="15" name="Connettore 1 14"/>
          <p:cNvCxnSpPr/>
          <p:nvPr/>
        </p:nvCxnSpPr>
        <p:spPr>
          <a:xfrm>
            <a:off x="5076056" y="5229200"/>
            <a:ext cx="683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6012160" y="5044534"/>
            <a:ext cx="2602059" cy="369332"/>
          </a:xfrm>
          <a:prstGeom prst="rect">
            <a:avLst/>
          </a:prstGeom>
          <a:noFill/>
        </p:spPr>
        <p:txBody>
          <a:bodyPr wrap="none" rtlCol="0">
            <a:spAutoFit/>
          </a:bodyPr>
          <a:lstStyle/>
          <a:p>
            <a:r>
              <a:rPr lang="en-US" dirty="0" err="1" smtClean="0"/>
              <a:t>ch</a:t>
            </a:r>
            <a:r>
              <a:rPr lang="en-US" dirty="0" smtClean="0"/>
              <a:t> bad just for a few trials</a:t>
            </a:r>
            <a:endParaRPr lang="en-US" dirty="0"/>
          </a:p>
        </p:txBody>
      </p:sp>
    </p:spTree>
    <p:extLst>
      <p:ext uri="{BB962C8B-B14F-4D97-AF65-F5344CB8AC3E}">
        <p14:creationId xmlns:p14="http://schemas.microsoft.com/office/powerpoint/2010/main" val="200906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tangolo 4"/>
          <p:cNvSpPr/>
          <p:nvPr/>
        </p:nvSpPr>
        <p:spPr>
          <a:xfrm>
            <a:off x="2627784" y="1700808"/>
            <a:ext cx="5832648" cy="3096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93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All channels display</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3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Butterfly plot + topography</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tangolo 4"/>
          <p:cNvSpPr/>
          <p:nvPr/>
        </p:nvSpPr>
        <p:spPr>
          <a:xfrm>
            <a:off x="611560" y="2990478"/>
            <a:ext cx="1944216" cy="2945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tangolo 5"/>
          <p:cNvSpPr/>
          <p:nvPr/>
        </p:nvSpPr>
        <p:spPr>
          <a:xfrm>
            <a:off x="634454" y="3717032"/>
            <a:ext cx="249738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tangolo 6"/>
          <p:cNvSpPr/>
          <p:nvPr/>
        </p:nvSpPr>
        <p:spPr>
          <a:xfrm>
            <a:off x="606673" y="3284984"/>
            <a:ext cx="249738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p:cNvSpPr txBox="1"/>
          <p:nvPr/>
        </p:nvSpPr>
        <p:spPr>
          <a:xfrm>
            <a:off x="3131840" y="3140968"/>
            <a:ext cx="5259660" cy="646331"/>
          </a:xfrm>
          <a:prstGeom prst="rect">
            <a:avLst/>
          </a:prstGeom>
          <a:noFill/>
        </p:spPr>
        <p:txBody>
          <a:bodyPr wrap="square" rtlCol="0">
            <a:spAutoFit/>
          </a:bodyPr>
          <a:lstStyle/>
          <a:p>
            <a:r>
              <a:rPr lang="en-US" dirty="0" smtClean="0"/>
              <a:t>Here you can choose to see the average of all good trials or just one trials per time</a:t>
            </a:r>
            <a:endParaRPr lang="en-US" dirty="0"/>
          </a:p>
        </p:txBody>
      </p:sp>
    </p:spTree>
    <p:extLst>
      <p:ext uri="{BB962C8B-B14F-4D97-AF65-F5344CB8AC3E}">
        <p14:creationId xmlns:p14="http://schemas.microsoft.com/office/powerpoint/2010/main" val="34682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ICA – we have to understand which is a good ICA</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73379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185</Words>
  <Application>Microsoft Office PowerPoint</Application>
  <PresentationFormat>Presentazione su schermo (4:3)</PresentationFormat>
  <Paragraphs>26</Paragraphs>
  <Slides>8</Slides>
  <Notes>0</Notes>
  <HiddenSlides>0</HiddenSlides>
  <MMClips>0</MMClips>
  <ScaleCrop>false</ScaleCrop>
  <HeadingPairs>
    <vt:vector size="4" baseType="variant">
      <vt:variant>
        <vt:lpstr>Tema</vt:lpstr>
      </vt:variant>
      <vt:variant>
        <vt:i4>1</vt:i4>
      </vt:variant>
      <vt:variant>
        <vt:lpstr>Titoli diapositive</vt:lpstr>
      </vt:variant>
      <vt:variant>
        <vt:i4>8</vt:i4>
      </vt:variant>
    </vt:vector>
  </HeadingPairs>
  <TitlesOfParts>
    <vt:vector size="9" baseType="lpstr">
      <vt:lpstr>Tema di Office</vt:lpstr>
      <vt:lpstr>Presentazione standard di PowerPoint</vt:lpstr>
      <vt:lpstr>Here the basic information we need for a TMS-EEG session </vt:lpstr>
      <vt:lpstr>Trials rejection: here we should have the possibility to select the trigger, scroll every trials and select the bad ones. We should have the possibility to increase or decrease the time window, to filter the trial we are visualizing and to remove the TMS step artifact (next slide)</vt:lpstr>
      <vt:lpstr>Presentazione standard di PowerPoint</vt:lpstr>
      <vt:lpstr>Presentazione standard di PowerPoint</vt:lpstr>
      <vt:lpstr>All channels display</vt:lpstr>
      <vt:lpstr>Butterfly plot + topography</vt:lpstr>
      <vt:lpstr>ICA – we have to understand which is a good ICA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Fecchio</dc:creator>
  <cp:lastModifiedBy>Matteo Fecchio</cp:lastModifiedBy>
  <cp:revision>6</cp:revision>
  <dcterms:created xsi:type="dcterms:W3CDTF">2018-11-05T19:44:47Z</dcterms:created>
  <dcterms:modified xsi:type="dcterms:W3CDTF">2018-11-05T20:12:58Z</dcterms:modified>
</cp:coreProperties>
</file>