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B4808-CAEC-4AE2-AC70-339B5C0EE7A1}" v="1" dt="2022-02-06T10:15:5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odrigues" userId="5b82995a-ddc8-4ead-bf52-ebd495bfd4e0" providerId="ADAL" clId="{0BCB4808-CAEC-4AE2-AC70-339B5C0EE7A1}"/>
    <pc:docChg chg="custSel addSld delSld modSld">
      <pc:chgData name="Alexandre Rodrigues" userId="5b82995a-ddc8-4ead-bf52-ebd495bfd4e0" providerId="ADAL" clId="{0BCB4808-CAEC-4AE2-AC70-339B5C0EE7A1}" dt="2022-02-06T10:17:21.979" v="348" actId="47"/>
      <pc:docMkLst>
        <pc:docMk/>
      </pc:docMkLst>
      <pc:sldChg chg="modSp new mod">
        <pc:chgData name="Alexandre Rodrigues" userId="5b82995a-ddc8-4ead-bf52-ebd495bfd4e0" providerId="ADAL" clId="{0BCB4808-CAEC-4AE2-AC70-339B5C0EE7A1}" dt="2022-02-06T10:14:39.069" v="138" actId="20577"/>
        <pc:sldMkLst>
          <pc:docMk/>
          <pc:sldMk cId="1853679112" sldId="256"/>
        </pc:sldMkLst>
        <pc:spChg chg="mod">
          <ac:chgData name="Alexandre Rodrigues" userId="5b82995a-ddc8-4ead-bf52-ebd495bfd4e0" providerId="ADAL" clId="{0BCB4808-CAEC-4AE2-AC70-339B5C0EE7A1}" dt="2022-02-06T10:14:39.069" v="138" actId="20577"/>
          <ac:spMkLst>
            <pc:docMk/>
            <pc:sldMk cId="1853679112" sldId="256"/>
            <ac:spMk id="2" creationId="{CD944BBC-651F-4827-B964-F1978FAB649C}"/>
          </ac:spMkLst>
        </pc:spChg>
        <pc:spChg chg="mod">
          <ac:chgData name="Alexandre Rodrigues" userId="5b82995a-ddc8-4ead-bf52-ebd495bfd4e0" providerId="ADAL" clId="{0BCB4808-CAEC-4AE2-AC70-339B5C0EE7A1}" dt="2022-02-06T10:14:02.975" v="99" actId="20577"/>
          <ac:spMkLst>
            <pc:docMk/>
            <pc:sldMk cId="1853679112" sldId="256"/>
            <ac:spMk id="3" creationId="{B67130B4-4EE2-42FC-A505-829026B25F2A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4:49.455" v="152" actId="20577"/>
        <pc:sldMkLst>
          <pc:docMk/>
          <pc:sldMk cId="3667134988" sldId="257"/>
        </pc:sldMkLst>
        <pc:spChg chg="mod">
          <ac:chgData name="Alexandre Rodrigues" userId="5b82995a-ddc8-4ead-bf52-ebd495bfd4e0" providerId="ADAL" clId="{0BCB4808-CAEC-4AE2-AC70-339B5C0EE7A1}" dt="2022-02-06T10:14:49.455" v="152" actId="20577"/>
          <ac:spMkLst>
            <pc:docMk/>
            <pc:sldMk cId="3667134988" sldId="257"/>
            <ac:spMk id="2" creationId="{16DDF0E1-2E8A-426F-86FA-FD8F7094E8C1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01.381" v="180" actId="20577"/>
        <pc:sldMkLst>
          <pc:docMk/>
          <pc:sldMk cId="1902524167" sldId="258"/>
        </pc:sldMkLst>
        <pc:spChg chg="mod">
          <ac:chgData name="Alexandre Rodrigues" userId="5b82995a-ddc8-4ead-bf52-ebd495bfd4e0" providerId="ADAL" clId="{0BCB4808-CAEC-4AE2-AC70-339B5C0EE7A1}" dt="2022-02-06T10:15:01.381" v="180" actId="20577"/>
          <ac:spMkLst>
            <pc:docMk/>
            <pc:sldMk cId="1902524167" sldId="258"/>
            <ac:spMk id="2" creationId="{3B3A167B-06C1-4381-AF29-A98C2EE9CC9A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19.884" v="215" actId="20577"/>
        <pc:sldMkLst>
          <pc:docMk/>
          <pc:sldMk cId="1452743000" sldId="259"/>
        </pc:sldMkLst>
        <pc:spChg chg="mod">
          <ac:chgData name="Alexandre Rodrigues" userId="5b82995a-ddc8-4ead-bf52-ebd495bfd4e0" providerId="ADAL" clId="{0BCB4808-CAEC-4AE2-AC70-339B5C0EE7A1}" dt="2022-02-06T10:15:19.884" v="215" actId="20577"/>
          <ac:spMkLst>
            <pc:docMk/>
            <pc:sldMk cId="1452743000" sldId="259"/>
            <ac:spMk id="2" creationId="{A21B2980-249F-4EA9-85C5-8A3CA357482C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36.504" v="231" actId="20577"/>
        <pc:sldMkLst>
          <pc:docMk/>
          <pc:sldMk cId="1742131560" sldId="260"/>
        </pc:sldMkLst>
        <pc:spChg chg="mod">
          <ac:chgData name="Alexandre Rodrigues" userId="5b82995a-ddc8-4ead-bf52-ebd495bfd4e0" providerId="ADAL" clId="{0BCB4808-CAEC-4AE2-AC70-339B5C0EE7A1}" dt="2022-02-06T10:15:36.504" v="231" actId="20577"/>
          <ac:spMkLst>
            <pc:docMk/>
            <pc:sldMk cId="1742131560" sldId="260"/>
            <ac:spMk id="2" creationId="{72AA881F-0965-4378-9AB1-B4E1EABCA4E9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44.827" v="249" actId="20577"/>
        <pc:sldMkLst>
          <pc:docMk/>
          <pc:sldMk cId="2858716885" sldId="261"/>
        </pc:sldMkLst>
        <pc:spChg chg="mod">
          <ac:chgData name="Alexandre Rodrigues" userId="5b82995a-ddc8-4ead-bf52-ebd495bfd4e0" providerId="ADAL" clId="{0BCB4808-CAEC-4AE2-AC70-339B5C0EE7A1}" dt="2022-02-06T10:15:44.827" v="249" actId="20577"/>
          <ac:spMkLst>
            <pc:docMk/>
            <pc:sldMk cId="2858716885" sldId="261"/>
            <ac:spMk id="2" creationId="{FE751572-3DB1-4C3C-9EBD-1EADF73C15F8}"/>
          </ac:spMkLst>
        </pc:spChg>
      </pc:sldChg>
      <pc:sldChg chg="new del">
        <pc:chgData name="Alexandre Rodrigues" userId="5b82995a-ddc8-4ead-bf52-ebd495bfd4e0" providerId="ADAL" clId="{0BCB4808-CAEC-4AE2-AC70-339B5C0EE7A1}" dt="2022-02-06T10:17:21.979" v="348" actId="47"/>
        <pc:sldMkLst>
          <pc:docMk/>
          <pc:sldMk cId="426178816" sldId="262"/>
        </pc:sldMkLst>
      </pc:sldChg>
      <pc:sldChg chg="modSp add mod">
        <pc:chgData name="Alexandre Rodrigues" userId="5b82995a-ddc8-4ead-bf52-ebd495bfd4e0" providerId="ADAL" clId="{0BCB4808-CAEC-4AE2-AC70-339B5C0EE7A1}" dt="2022-02-06T10:16:04.074" v="264" actId="20577"/>
        <pc:sldMkLst>
          <pc:docMk/>
          <pc:sldMk cId="3887816511" sldId="263"/>
        </pc:sldMkLst>
        <pc:spChg chg="mod">
          <ac:chgData name="Alexandre Rodrigues" userId="5b82995a-ddc8-4ead-bf52-ebd495bfd4e0" providerId="ADAL" clId="{0BCB4808-CAEC-4AE2-AC70-339B5C0EE7A1}" dt="2022-02-06T10:16:04.074" v="264" actId="20577"/>
          <ac:spMkLst>
            <pc:docMk/>
            <pc:sldMk cId="3887816511" sldId="263"/>
            <ac:spMk id="2" creationId="{CD944BBC-651F-4827-B964-F1978FAB649C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7:05.992" v="347" actId="20577"/>
        <pc:sldMkLst>
          <pc:docMk/>
          <pc:sldMk cId="2339087335" sldId="264"/>
        </pc:sldMkLst>
        <pc:spChg chg="mod">
          <ac:chgData name="Alexandre Rodrigues" userId="5b82995a-ddc8-4ead-bf52-ebd495bfd4e0" providerId="ADAL" clId="{0BCB4808-CAEC-4AE2-AC70-339B5C0EE7A1}" dt="2022-02-06T10:16:32.105" v="279" actId="20577"/>
          <ac:spMkLst>
            <pc:docMk/>
            <pc:sldMk cId="2339087335" sldId="264"/>
            <ac:spMk id="2" creationId="{0F5B207D-2F18-4F49-B095-E810D3043C79}"/>
          </ac:spMkLst>
        </pc:spChg>
        <pc:spChg chg="mod">
          <ac:chgData name="Alexandre Rodrigues" userId="5b82995a-ddc8-4ead-bf52-ebd495bfd4e0" providerId="ADAL" clId="{0BCB4808-CAEC-4AE2-AC70-339B5C0EE7A1}" dt="2022-02-06T10:17:05.992" v="347" actId="20577"/>
          <ac:spMkLst>
            <pc:docMk/>
            <pc:sldMk cId="2339087335" sldId="264"/>
            <ac:spMk id="3" creationId="{DA6F04FB-ED2D-4099-82F9-6C974FD309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859F-5ACB-4EB7-AF7C-3660F501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7C786-05AF-47B3-91E0-A68CCF5B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C1DE-52E7-417E-8E1E-B36B5E71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BF8C-739D-4675-8877-52ECF380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A858-64C9-44BD-85D4-DE637C3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8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6E7-E956-40E7-82F8-D5E598D8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E03CD-7751-4F21-9CE8-E0543A0E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1387-4263-4C3E-840D-EF787DAF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1884-5E99-42D7-9B69-4C2BE541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CD87-0562-49A6-9D44-E79F3E4D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1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1E557-4FF1-4739-9A04-DE94ADC8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93E0-C243-4F7A-B374-1C860619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2E21-6109-48FC-B9BE-2B32F00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3DF0-8270-4457-8357-94F73A24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A854-DA46-4C89-AB86-D4D653DB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6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DCD5-8523-40BA-90AC-A35EA94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3168-DDBD-4824-842C-19D0BDE2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EC13-AD79-4E5F-A6E3-DEDB5104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202D-1108-41E0-B5FB-602AB2B7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2782-17F7-418E-9510-60F9463C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3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97FF-FF0B-4D92-AF38-8DEAB18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5752-E051-43D2-9AE7-16E16EC2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4984-0C80-4532-B484-007751AE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B92-C45D-476F-8EC7-03B95FB3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3F62-D01E-4D53-96EC-013D8638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0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CEFC-8847-4623-A336-AEAD6D9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465E-F744-4C7F-B165-DC5B3C1BE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C4C8-6FE7-47D8-BEDD-06CF0402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393E-6DB8-4B0D-A852-5D8944D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E104-65BD-42B3-A251-28107860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EDFE-5CA7-4EED-AC61-91CD201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5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D30D-33E3-4478-8264-1C4A7993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A69F-2C0B-4F2D-A1C3-73CB761C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3002-08B4-4FA9-9D5B-5813B326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5BFD1-6E04-47C4-B6A8-8DF50D55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833D9-45D0-43F1-9FBE-E3FCBEC3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C01D-7EC5-410D-81A2-25B92A99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AF6F1-FB2C-4FCF-8174-F07279DD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14A7F-2A30-4FC9-B879-F8516D8A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225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6BD-2C9A-46E2-9268-303CE5D7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484F8-B596-44A3-B7A3-27C78752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CA783-2E11-4FA8-8CD8-3CAC5892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DBBB-66FA-4B02-BF8E-7908DD12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2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33BE5-E97E-4B32-8002-44B9949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ACDC3-3644-4129-811C-D5A03F13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5D385-910F-43F8-9FA7-5745352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09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C984-5ED7-4894-88CE-FEAB758A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0D53-72EE-4949-83BB-BEF5BB5D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7AE3C-17F2-4D94-B72E-43A461F9E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3A523-0ADF-40E2-8562-EEDB8FED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1DF9-E9DC-4F42-B659-6C5DE57A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7A4D-6BE4-4C61-A427-6B8FA1C9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51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D585-A9A6-4E2E-9502-62F61B54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0BF41-EBDA-494F-AC00-E3AAE8CD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0F8E-C40D-4A2B-BA51-D4382C2AD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B454-9ACB-40A7-857D-E2E2E2E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5CAC-565F-42BB-9C24-51633E08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3411-7672-4C3D-B51F-D508A540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94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17B23-7BEC-481A-B6C0-11CF3F2A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F5079-643F-4BF5-ACD2-9FB97AE6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5305-4977-4CC9-9777-60518D90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A6CB-5F9A-49F4-B22B-493F3BBDBA0B}" type="datetimeFigureOut">
              <a:rPr lang="pt-PT" smtClean="0"/>
              <a:t>06/02/2022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A78F-99BB-46BC-86D8-772E58FFF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7700-04BE-4C14-B0C8-56080676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7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BBC-651F-4827-B964-F1978FAB6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Project 2 –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0B4-4EE2-42FC-A505-829026B2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</a:t>
            </a:r>
          </a:p>
          <a:p>
            <a:r>
              <a:rPr lang="pt-PT" dirty="0"/>
              <a:t>2039952</a:t>
            </a:r>
          </a:p>
          <a:p>
            <a:r>
              <a:rPr lang="pt-PT" dirty="0"/>
              <a:t>Alexandre.darocharodrigues@studenti.Unipd.it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185367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F0E1-2E8A-426F-86FA-FD8F7094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Lab5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D24B-6257-4BAF-95A6-EC7D1F3D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1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167B-06C1-4381-AF29-A98C2EE9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Added</a:t>
            </a:r>
            <a:r>
              <a:rPr lang="pt-PT" dirty="0"/>
              <a:t> </a:t>
            </a:r>
            <a:r>
              <a:rPr lang="pt-PT" dirty="0" err="1"/>
              <a:t>read</a:t>
            </a:r>
            <a:r>
              <a:rPr lang="pt-PT" dirty="0"/>
              <a:t> .</a:t>
            </a:r>
            <a:r>
              <a:rPr lang="pt-PT" dirty="0" err="1"/>
              <a:t>pts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C893-CA7F-4038-8C96-73EFCA0E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5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207D-2F18-4F49-B095-E810D304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Initial</a:t>
            </a:r>
            <a:r>
              <a:rPr lang="pt-PT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04FB-ED2D-4099-82F9-6C974FD3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Read</a:t>
            </a:r>
            <a:r>
              <a:rPr lang="pt-PT" dirty="0"/>
              <a:t> file (</a:t>
            </a:r>
            <a:r>
              <a:rPr lang="pt-PT" dirty="0" err="1"/>
              <a:t>datapath</a:t>
            </a:r>
            <a:r>
              <a:rPr lang="pt-PT" dirty="0"/>
              <a:t>)</a:t>
            </a:r>
          </a:p>
          <a:p>
            <a:r>
              <a:rPr lang="pt-PT" dirty="0" err="1"/>
              <a:t>InvertYZ</a:t>
            </a:r>
            <a:endParaRPr lang="pt-PT" dirty="0"/>
          </a:p>
          <a:p>
            <a:r>
              <a:rPr lang="pt-PT" dirty="0" err="1"/>
              <a:t>Reload</a:t>
            </a:r>
            <a:endParaRPr lang="pt-PT" dirty="0"/>
          </a:p>
          <a:p>
            <a:r>
              <a:rPr lang="pt-PT" dirty="0" err="1"/>
              <a:t>Scale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90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980-249F-4EA9-85C5-8A3CA357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origin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C2EC-35C9-400F-8AC8-56B4744F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881F-0965-4378-9AB1-B4E1EABC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Free </a:t>
            </a:r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EE80-A583-49AC-BC1F-0C3FC068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1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572-3DB1-4C3C-9EBD-1EADF73C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A52-F762-46F5-8977-48E9E21D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7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BBC-651F-4827-B964-F1978FAB6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0B4-4EE2-42FC-A505-829026B2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</a:t>
            </a:r>
          </a:p>
          <a:p>
            <a:r>
              <a:rPr lang="pt-PT" dirty="0"/>
              <a:t>2039952</a:t>
            </a:r>
          </a:p>
          <a:p>
            <a:r>
              <a:rPr lang="pt-PT" dirty="0"/>
              <a:t>Alexandre.darocharodrigues@studenti.Unipd.it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8878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 – Point Cloud Visualization</vt:lpstr>
      <vt:lpstr>Based on Lab5</vt:lpstr>
      <vt:lpstr>Added read .pts</vt:lpstr>
      <vt:lpstr>Initial Menu</vt:lpstr>
      <vt:lpstr>Closer to origin</vt:lpstr>
      <vt:lpstr>Free Camera</vt:lpstr>
      <vt:lpstr>Car like Camera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Point Cloud Visualization</dc:title>
  <dc:creator>Alex Rodrigues</dc:creator>
  <cp:lastModifiedBy>Alex Rodrigues</cp:lastModifiedBy>
  <cp:revision>1</cp:revision>
  <dcterms:created xsi:type="dcterms:W3CDTF">2022-02-06T10:13:23Z</dcterms:created>
  <dcterms:modified xsi:type="dcterms:W3CDTF">2022-02-06T10:17:22Z</dcterms:modified>
</cp:coreProperties>
</file>