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6" r:id="rId4"/>
    <p:sldId id="267" r:id="rId5"/>
    <p:sldId id="259" r:id="rId6"/>
    <p:sldId id="260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B4808-CAEC-4AE2-AC70-339B5C0EE7A1}" v="1" dt="2022-02-06T10:15:56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Rodrigues" userId="5b82995a-ddc8-4ead-bf52-ebd495bfd4e0" providerId="ADAL" clId="{0BCB4808-CAEC-4AE2-AC70-339B5C0EE7A1}"/>
    <pc:docChg chg="custSel addSld delSld modSld">
      <pc:chgData name="Alexandre Rodrigues" userId="5b82995a-ddc8-4ead-bf52-ebd495bfd4e0" providerId="ADAL" clId="{0BCB4808-CAEC-4AE2-AC70-339B5C0EE7A1}" dt="2022-02-06T10:17:21.979" v="348" actId="47"/>
      <pc:docMkLst>
        <pc:docMk/>
      </pc:docMkLst>
      <pc:sldChg chg="modSp new mod">
        <pc:chgData name="Alexandre Rodrigues" userId="5b82995a-ddc8-4ead-bf52-ebd495bfd4e0" providerId="ADAL" clId="{0BCB4808-CAEC-4AE2-AC70-339B5C0EE7A1}" dt="2022-02-06T10:14:39.069" v="138" actId="20577"/>
        <pc:sldMkLst>
          <pc:docMk/>
          <pc:sldMk cId="1853679112" sldId="256"/>
        </pc:sldMkLst>
        <pc:spChg chg="mod">
          <ac:chgData name="Alexandre Rodrigues" userId="5b82995a-ddc8-4ead-bf52-ebd495bfd4e0" providerId="ADAL" clId="{0BCB4808-CAEC-4AE2-AC70-339B5C0EE7A1}" dt="2022-02-06T10:14:39.069" v="138" actId="20577"/>
          <ac:spMkLst>
            <pc:docMk/>
            <pc:sldMk cId="1853679112" sldId="256"/>
            <ac:spMk id="2" creationId="{CD944BBC-651F-4827-B964-F1978FAB649C}"/>
          </ac:spMkLst>
        </pc:spChg>
        <pc:spChg chg="mod">
          <ac:chgData name="Alexandre Rodrigues" userId="5b82995a-ddc8-4ead-bf52-ebd495bfd4e0" providerId="ADAL" clId="{0BCB4808-CAEC-4AE2-AC70-339B5C0EE7A1}" dt="2022-02-06T10:14:02.975" v="99" actId="20577"/>
          <ac:spMkLst>
            <pc:docMk/>
            <pc:sldMk cId="1853679112" sldId="256"/>
            <ac:spMk id="3" creationId="{B67130B4-4EE2-42FC-A505-829026B25F2A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4:49.455" v="152" actId="20577"/>
        <pc:sldMkLst>
          <pc:docMk/>
          <pc:sldMk cId="3667134988" sldId="257"/>
        </pc:sldMkLst>
        <pc:spChg chg="mod">
          <ac:chgData name="Alexandre Rodrigues" userId="5b82995a-ddc8-4ead-bf52-ebd495bfd4e0" providerId="ADAL" clId="{0BCB4808-CAEC-4AE2-AC70-339B5C0EE7A1}" dt="2022-02-06T10:14:49.455" v="152" actId="20577"/>
          <ac:spMkLst>
            <pc:docMk/>
            <pc:sldMk cId="3667134988" sldId="257"/>
            <ac:spMk id="2" creationId="{16DDF0E1-2E8A-426F-86FA-FD8F7094E8C1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01.381" v="180" actId="20577"/>
        <pc:sldMkLst>
          <pc:docMk/>
          <pc:sldMk cId="1902524167" sldId="258"/>
        </pc:sldMkLst>
        <pc:spChg chg="mod">
          <ac:chgData name="Alexandre Rodrigues" userId="5b82995a-ddc8-4ead-bf52-ebd495bfd4e0" providerId="ADAL" clId="{0BCB4808-CAEC-4AE2-AC70-339B5C0EE7A1}" dt="2022-02-06T10:15:01.381" v="180" actId="20577"/>
          <ac:spMkLst>
            <pc:docMk/>
            <pc:sldMk cId="1902524167" sldId="258"/>
            <ac:spMk id="2" creationId="{3B3A167B-06C1-4381-AF29-A98C2EE9CC9A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19.884" v="215" actId="20577"/>
        <pc:sldMkLst>
          <pc:docMk/>
          <pc:sldMk cId="1452743000" sldId="259"/>
        </pc:sldMkLst>
        <pc:spChg chg="mod">
          <ac:chgData name="Alexandre Rodrigues" userId="5b82995a-ddc8-4ead-bf52-ebd495bfd4e0" providerId="ADAL" clId="{0BCB4808-CAEC-4AE2-AC70-339B5C0EE7A1}" dt="2022-02-06T10:15:19.884" v="215" actId="20577"/>
          <ac:spMkLst>
            <pc:docMk/>
            <pc:sldMk cId="1452743000" sldId="259"/>
            <ac:spMk id="2" creationId="{A21B2980-249F-4EA9-85C5-8A3CA357482C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36.504" v="231" actId="20577"/>
        <pc:sldMkLst>
          <pc:docMk/>
          <pc:sldMk cId="1742131560" sldId="260"/>
        </pc:sldMkLst>
        <pc:spChg chg="mod">
          <ac:chgData name="Alexandre Rodrigues" userId="5b82995a-ddc8-4ead-bf52-ebd495bfd4e0" providerId="ADAL" clId="{0BCB4808-CAEC-4AE2-AC70-339B5C0EE7A1}" dt="2022-02-06T10:15:36.504" v="231" actId="20577"/>
          <ac:spMkLst>
            <pc:docMk/>
            <pc:sldMk cId="1742131560" sldId="260"/>
            <ac:spMk id="2" creationId="{72AA881F-0965-4378-9AB1-B4E1EABCA4E9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5:44.827" v="249" actId="20577"/>
        <pc:sldMkLst>
          <pc:docMk/>
          <pc:sldMk cId="2858716885" sldId="261"/>
        </pc:sldMkLst>
        <pc:spChg chg="mod">
          <ac:chgData name="Alexandre Rodrigues" userId="5b82995a-ddc8-4ead-bf52-ebd495bfd4e0" providerId="ADAL" clId="{0BCB4808-CAEC-4AE2-AC70-339B5C0EE7A1}" dt="2022-02-06T10:15:44.827" v="249" actId="20577"/>
          <ac:spMkLst>
            <pc:docMk/>
            <pc:sldMk cId="2858716885" sldId="261"/>
            <ac:spMk id="2" creationId="{FE751572-3DB1-4C3C-9EBD-1EADF73C15F8}"/>
          </ac:spMkLst>
        </pc:spChg>
      </pc:sldChg>
      <pc:sldChg chg="new del">
        <pc:chgData name="Alexandre Rodrigues" userId="5b82995a-ddc8-4ead-bf52-ebd495bfd4e0" providerId="ADAL" clId="{0BCB4808-CAEC-4AE2-AC70-339B5C0EE7A1}" dt="2022-02-06T10:17:21.979" v="348" actId="47"/>
        <pc:sldMkLst>
          <pc:docMk/>
          <pc:sldMk cId="426178816" sldId="262"/>
        </pc:sldMkLst>
      </pc:sldChg>
      <pc:sldChg chg="modSp add mod">
        <pc:chgData name="Alexandre Rodrigues" userId="5b82995a-ddc8-4ead-bf52-ebd495bfd4e0" providerId="ADAL" clId="{0BCB4808-CAEC-4AE2-AC70-339B5C0EE7A1}" dt="2022-02-06T10:16:04.074" v="264" actId="20577"/>
        <pc:sldMkLst>
          <pc:docMk/>
          <pc:sldMk cId="3887816511" sldId="263"/>
        </pc:sldMkLst>
        <pc:spChg chg="mod">
          <ac:chgData name="Alexandre Rodrigues" userId="5b82995a-ddc8-4ead-bf52-ebd495bfd4e0" providerId="ADAL" clId="{0BCB4808-CAEC-4AE2-AC70-339B5C0EE7A1}" dt="2022-02-06T10:16:04.074" v="264" actId="20577"/>
          <ac:spMkLst>
            <pc:docMk/>
            <pc:sldMk cId="3887816511" sldId="263"/>
            <ac:spMk id="2" creationId="{CD944BBC-651F-4827-B964-F1978FAB649C}"/>
          </ac:spMkLst>
        </pc:spChg>
      </pc:sldChg>
      <pc:sldChg chg="modSp new mod">
        <pc:chgData name="Alexandre Rodrigues" userId="5b82995a-ddc8-4ead-bf52-ebd495bfd4e0" providerId="ADAL" clId="{0BCB4808-CAEC-4AE2-AC70-339B5C0EE7A1}" dt="2022-02-06T10:17:05.992" v="347" actId="20577"/>
        <pc:sldMkLst>
          <pc:docMk/>
          <pc:sldMk cId="2339087335" sldId="264"/>
        </pc:sldMkLst>
        <pc:spChg chg="mod">
          <ac:chgData name="Alexandre Rodrigues" userId="5b82995a-ddc8-4ead-bf52-ebd495bfd4e0" providerId="ADAL" clId="{0BCB4808-CAEC-4AE2-AC70-339B5C0EE7A1}" dt="2022-02-06T10:16:32.105" v="279" actId="20577"/>
          <ac:spMkLst>
            <pc:docMk/>
            <pc:sldMk cId="2339087335" sldId="264"/>
            <ac:spMk id="2" creationId="{0F5B207D-2F18-4F49-B095-E810D3043C79}"/>
          </ac:spMkLst>
        </pc:spChg>
        <pc:spChg chg="mod">
          <ac:chgData name="Alexandre Rodrigues" userId="5b82995a-ddc8-4ead-bf52-ebd495bfd4e0" providerId="ADAL" clId="{0BCB4808-CAEC-4AE2-AC70-339B5C0EE7A1}" dt="2022-02-06T10:17:05.992" v="347" actId="20577"/>
          <ac:spMkLst>
            <pc:docMk/>
            <pc:sldMk cId="2339087335" sldId="264"/>
            <ac:spMk id="3" creationId="{DA6F04FB-ED2D-4099-82F9-6C974FD309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CFF5B-CB79-43AD-BB55-F47BB2B53BBF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1E8CF-58FF-4AEB-B07B-1CC259841B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50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(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Lab5)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1E8CF-58FF-4AEB-B07B-1CC259841B2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9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38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46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97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56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7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115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98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98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6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86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05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E6A6CB-5F9A-49F4-B22B-493F3BBDBA0B}" type="datetimeFigureOut">
              <a:rPr lang="pt-PT" smtClean="0"/>
              <a:t>07/02/2022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F2012-8472-4423-8733-AE61B56919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86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swers.unity.com/questions/900069/camera-turns-to-the-front-when-reversing-ca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BBC-651F-4827-B964-F1978FAB6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7200" dirty="0"/>
              <a:t>Project 2 </a:t>
            </a:r>
            <a:br>
              <a:rPr lang="en-GB" sz="7200" dirty="0"/>
            </a:br>
            <a:r>
              <a:rPr lang="en-GB" sz="7200" dirty="0"/>
              <a:t> Point Cloud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0B4-4EE2-42FC-A505-829026B2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Alexandre Rodrigues</a:t>
            </a:r>
          </a:p>
          <a:p>
            <a:r>
              <a:rPr lang="pt-PT" dirty="0" err="1"/>
              <a:t>Matricola</a:t>
            </a:r>
            <a:r>
              <a:rPr lang="pt-PT" dirty="0"/>
              <a:t>: 2039952</a:t>
            </a:r>
          </a:p>
          <a:p>
            <a:r>
              <a:rPr lang="pt-PT" dirty="0"/>
              <a:t>Email: alexandre.darocharodrigues@studenti.unipd.it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185367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207D-2F18-4F49-B095-E810D304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04FB-ED2D-4099-82F9-6C974FD3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/>
          <a:lstStyle/>
          <a:p>
            <a:r>
              <a:rPr lang="en-US" dirty="0"/>
              <a:t>Datapath</a:t>
            </a:r>
          </a:p>
          <a:p>
            <a:pPr lvl="1"/>
            <a:r>
              <a:rPr lang="en-US" dirty="0"/>
              <a:t>Supports: </a:t>
            </a:r>
            <a:r>
              <a:rPr lang="en-US" i="1" dirty="0"/>
              <a:t>.txt</a:t>
            </a:r>
            <a:r>
              <a:rPr lang="en-US" dirty="0"/>
              <a:t>, </a:t>
            </a:r>
            <a:r>
              <a:rPr lang="en-US" i="1" dirty="0"/>
              <a:t>.off</a:t>
            </a:r>
            <a:r>
              <a:rPr lang="en-US" dirty="0"/>
              <a:t>, </a:t>
            </a:r>
            <a:r>
              <a:rPr lang="en-US" i="1" dirty="0"/>
              <a:t>.pts</a:t>
            </a:r>
            <a:r>
              <a:rPr lang="en-US" dirty="0"/>
              <a:t>.</a:t>
            </a:r>
          </a:p>
          <a:p>
            <a:r>
              <a:rPr lang="en-US" dirty="0"/>
              <a:t>Invert YZ</a:t>
            </a:r>
          </a:p>
          <a:p>
            <a:r>
              <a:rPr lang="en-US" dirty="0"/>
              <a:t>Reload</a:t>
            </a:r>
          </a:p>
          <a:p>
            <a:r>
              <a:rPr lang="en-US" dirty="0"/>
              <a:t>Changeable Color:</a:t>
            </a:r>
          </a:p>
          <a:p>
            <a:pPr lvl="1"/>
            <a:r>
              <a:rPr lang="en-US" dirty="0"/>
              <a:t>Deactivates the </a:t>
            </a:r>
            <a:r>
              <a:rPr lang="en-US" dirty="0" err="1"/>
              <a:t>VertexColor</a:t>
            </a:r>
            <a:r>
              <a:rPr lang="en-US" dirty="0"/>
              <a:t> effect (different colors for some points)</a:t>
            </a:r>
          </a:p>
          <a:p>
            <a:pPr lvl="1"/>
            <a:r>
              <a:rPr lang="en-US" dirty="0"/>
              <a:t>Activates the </a:t>
            </a:r>
            <a:r>
              <a:rPr lang="en-US" dirty="0" err="1"/>
              <a:t>NeonShader</a:t>
            </a:r>
            <a:r>
              <a:rPr lang="en-US" dirty="0"/>
              <a:t> with red as the initial color;</a:t>
            </a:r>
          </a:p>
          <a:p>
            <a:r>
              <a:rPr lang="en-US" dirty="0"/>
              <a:t>Uses Global References static class to save these parameters for the </a:t>
            </a:r>
            <a:r>
              <a:rPr lang="en-US" i="1" dirty="0"/>
              <a:t>PCAdv1</a:t>
            </a:r>
            <a:r>
              <a:rPr lang="en-US" dirty="0"/>
              <a:t> scene to read.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AAA5D-FED1-45A7-86FD-3AF7EC11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84" y="609206"/>
            <a:ext cx="6332250" cy="33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8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8044-5C66-4397-8DA1-6BCA2D7D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4715-CF1A-47A1-A2DC-A01416E4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Camera toggle:</a:t>
            </a:r>
          </a:p>
          <a:p>
            <a:pPr lvl="1"/>
            <a:r>
              <a:rPr lang="en-US" dirty="0"/>
              <a:t>Disables </a:t>
            </a:r>
            <a:r>
              <a:rPr lang="en-US" i="1" dirty="0" err="1"/>
              <a:t>CarCameraScript</a:t>
            </a:r>
            <a:r>
              <a:rPr lang="en-US" i="1" dirty="0"/>
              <a:t>;</a:t>
            </a:r>
          </a:p>
          <a:p>
            <a:pPr lvl="1"/>
            <a:r>
              <a:rPr lang="en-US" dirty="0"/>
              <a:t>Disables the car-like movement of the cube;</a:t>
            </a:r>
          </a:p>
          <a:p>
            <a:pPr lvl="1"/>
            <a:r>
              <a:rPr lang="en-US" dirty="0"/>
              <a:t>Enables the Free Camera script.</a:t>
            </a:r>
          </a:p>
          <a:p>
            <a:r>
              <a:rPr lang="en-US" dirty="0"/>
              <a:t>Point Size slider:</a:t>
            </a:r>
          </a:p>
          <a:p>
            <a:pPr lvl="1"/>
            <a:r>
              <a:rPr lang="en-US" dirty="0"/>
              <a:t>Varies the size of the points from 1 to 10.</a:t>
            </a:r>
          </a:p>
          <a:p>
            <a:r>
              <a:rPr lang="en-US" dirty="0"/>
              <a:t>Hue slider:</a:t>
            </a:r>
          </a:p>
          <a:p>
            <a:pPr lvl="1"/>
            <a:r>
              <a:rPr lang="en-US" dirty="0"/>
              <a:t>Varies the hue of the color;</a:t>
            </a:r>
          </a:p>
          <a:p>
            <a:pPr lvl="1"/>
            <a:r>
              <a:rPr lang="en-US" dirty="0"/>
              <a:t>Saturation and value are always 1;</a:t>
            </a:r>
          </a:p>
          <a:p>
            <a:pPr lvl="1"/>
            <a:r>
              <a:rPr lang="en-US" dirty="0"/>
              <a:t>Uses a hue bar texture to improve selection.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11EB-AEC3-40AE-8006-C561433F0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26" y="1228678"/>
            <a:ext cx="4198138" cy="203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4EF9B-6936-44CC-A40A-7B1027DC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26" y="3700439"/>
            <a:ext cx="4273720" cy="2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4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238B-6074-4B58-947E-7F21E6E0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Shaders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0A9D-6DBC-4EBF-8CC6-E7311B29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2563"/>
            <a:ext cx="10058400" cy="413562"/>
          </a:xfrm>
        </p:spPr>
        <p:txBody>
          <a:bodyPr/>
          <a:lstStyle/>
          <a:p>
            <a:r>
              <a:rPr lang="en-US" dirty="0"/>
              <a:t>Added Point Size property in both (only for OpenGL).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7EC450-B91C-4FC2-92F3-D04857C8EDD5}"/>
              </a:ext>
            </a:extLst>
          </p:cNvPr>
          <p:cNvSpPr txBox="1">
            <a:spLocks/>
          </p:cNvSpPr>
          <p:nvPr/>
        </p:nvSpPr>
        <p:spPr>
          <a:xfrm>
            <a:off x="6096000" y="1838945"/>
            <a:ext cx="3874852" cy="58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cap="none" dirty="0" err="1"/>
              <a:t>NeonShader</a:t>
            </a:r>
            <a:endParaRPr lang="pt-PT" sz="3000" cap="non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4EE7C0-BDB0-446A-8C57-7B649A9837F8}"/>
              </a:ext>
            </a:extLst>
          </p:cNvPr>
          <p:cNvSpPr txBox="1">
            <a:spLocks/>
          </p:cNvSpPr>
          <p:nvPr/>
        </p:nvSpPr>
        <p:spPr>
          <a:xfrm>
            <a:off x="1066800" y="1942336"/>
            <a:ext cx="3874852" cy="58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cap="none" dirty="0" err="1"/>
              <a:t>VertexColor</a:t>
            </a:r>
            <a:endParaRPr lang="pt-PT" sz="3000" cap="non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C80F86-DB8E-4BBD-957C-492DB208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5748"/>
            <a:ext cx="5578445" cy="256122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5FFE71-EE3D-4B75-81EE-6497C167C09B}"/>
              </a:ext>
            </a:extLst>
          </p:cNvPr>
          <p:cNvSpPr txBox="1">
            <a:spLocks/>
          </p:cNvSpPr>
          <p:nvPr/>
        </p:nvSpPr>
        <p:spPr>
          <a:xfrm>
            <a:off x="1066800" y="2650911"/>
            <a:ext cx="4763632" cy="567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color for each point;</a:t>
            </a:r>
          </a:p>
          <a:p>
            <a:pPr lvl="1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16E679B-78F6-4572-BD9A-BC7311D2E44C}"/>
              </a:ext>
            </a:extLst>
          </p:cNvPr>
          <p:cNvSpPr txBox="1">
            <a:spLocks/>
          </p:cNvSpPr>
          <p:nvPr/>
        </p:nvSpPr>
        <p:spPr>
          <a:xfrm>
            <a:off x="6096000" y="2444130"/>
            <a:ext cx="4763632" cy="113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defined in the material;</a:t>
            </a:r>
          </a:p>
          <a:p>
            <a:r>
              <a:rPr lang="en-US" dirty="0"/>
              <a:t>Neon effect.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599C6D-5A89-40AB-8960-03E9C8DB5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5" y="3680778"/>
            <a:ext cx="5378564" cy="25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3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2980-249F-4EA9-85C5-8A3CA357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Closer</a:t>
            </a:r>
            <a:r>
              <a:rPr lang="pt-PT" dirty="0"/>
              <a:t> to </a:t>
            </a:r>
            <a:r>
              <a:rPr lang="pt-PT" dirty="0" err="1"/>
              <a:t>origin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7C2EC-35C9-400F-8AC8-56B4744FF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8753162" cy="3808612"/>
              </a:xfrm>
            </p:spPr>
            <p:txBody>
              <a:bodyPr/>
              <a:lstStyle/>
              <a:p>
                <a:r>
                  <a:rPr lang="en-US" dirty="0"/>
                  <a:t>Shift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always above the plane:</a:t>
                </a:r>
              </a:p>
              <a:p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r>
                  <a:rPr lang="en-US" dirty="0"/>
                  <a:t>To center the point cloud at the origin:</a:t>
                </a:r>
              </a:p>
              <a:p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𝑥</m:t>
                      </m:r>
                      <m:r>
                        <a:rPr lang="en-US"/>
                        <m:t>←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−</m:t>
                      </m:r>
                      <m:f>
                        <m:fPr>
                          <m:ctrlPr>
                            <a:rPr lang="pt-PT" i="1"/>
                          </m:ctrlPr>
                        </m:fPr>
                        <m:num>
                          <m:r>
                            <a:rPr lang="en-US" i="1"/>
                            <m:t>𝑚𝑖𝑛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𝑚𝑎𝑥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7C2EC-35C9-400F-8AC8-56B4744FF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8753162" cy="3808612"/>
              </a:xfrm>
              <a:blipFill>
                <a:blip r:embed="rId2"/>
                <a:stretch>
                  <a:fillRect l="-348" t="-16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7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881F-0965-4378-9AB1-B4E1EABC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2348"/>
            <a:ext cx="10058400" cy="1178569"/>
          </a:xfrm>
        </p:spPr>
        <p:txBody>
          <a:bodyPr/>
          <a:lstStyle/>
          <a:p>
            <a:r>
              <a:rPr lang="en-US"/>
              <a:t>Camera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EE80-A583-49AC-BC1F-0C3FC068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script from Unity;</a:t>
            </a:r>
          </a:p>
          <a:p>
            <a:r>
              <a:rPr lang="en-US" dirty="0"/>
              <a:t>Arrow keys to move;</a:t>
            </a:r>
          </a:p>
          <a:p>
            <a:r>
              <a:rPr lang="en-US" dirty="0"/>
              <a:t>Control key for faster movement;</a:t>
            </a:r>
          </a:p>
          <a:p>
            <a:r>
              <a:rPr lang="en-US" dirty="0"/>
              <a:t>Mouse right button to rotate.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Follows a very small sliding cube;</a:t>
            </a:r>
          </a:p>
          <a:p>
            <a:r>
              <a:rPr lang="en-US" dirty="0"/>
              <a:t>Rotates naturally;</a:t>
            </a:r>
          </a:p>
          <a:p>
            <a:r>
              <a:rPr lang="en-US" dirty="0"/>
              <a:t>All movements are damped.</a:t>
            </a:r>
          </a:p>
          <a:p>
            <a:pPr lvl="1"/>
            <a:r>
              <a:rPr lang="en-US" sz="1500" dirty="0">
                <a:hlinkClick r:id="rId2"/>
              </a:rPr>
              <a:t>https://answers.unity.com/questions/900069/camera-turns-to-the-front-when-reversing-car.html</a:t>
            </a:r>
            <a:endParaRPr lang="en-US" sz="1500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F87B5C-26CE-4BFA-8FB3-B1246149DFCC}"/>
              </a:ext>
            </a:extLst>
          </p:cNvPr>
          <p:cNvSpPr txBox="1">
            <a:spLocks/>
          </p:cNvSpPr>
          <p:nvPr/>
        </p:nvSpPr>
        <p:spPr>
          <a:xfrm>
            <a:off x="1149821" y="1468088"/>
            <a:ext cx="3874852" cy="58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/>
              <a:t>Free </a:t>
            </a:r>
            <a:r>
              <a:rPr lang="pt-PT" sz="3000" dirty="0" err="1"/>
              <a:t>Camera</a:t>
            </a:r>
            <a:endParaRPr lang="pt-PT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FC1CD-059C-4CB1-9705-C937DBF5699D}"/>
              </a:ext>
            </a:extLst>
          </p:cNvPr>
          <p:cNvSpPr txBox="1">
            <a:spLocks/>
          </p:cNvSpPr>
          <p:nvPr/>
        </p:nvSpPr>
        <p:spPr>
          <a:xfrm>
            <a:off x="1149821" y="3974674"/>
            <a:ext cx="3874852" cy="582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000" dirty="0"/>
              <a:t>Car-</a:t>
            </a:r>
            <a:r>
              <a:rPr lang="pt-PT" sz="3000" dirty="0" err="1"/>
              <a:t>Like</a:t>
            </a:r>
            <a:r>
              <a:rPr lang="pt-PT" sz="3000" dirty="0"/>
              <a:t> </a:t>
            </a:r>
            <a:r>
              <a:rPr lang="pt-PT" sz="3000" dirty="0" err="1"/>
              <a:t>Camera</a:t>
            </a:r>
            <a:endParaRPr lang="pt-PT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CDFBC-653F-483D-9989-F04D5914B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718" y="1745532"/>
            <a:ext cx="3134618" cy="181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A1AB9-2031-44B0-8198-973C0AACA7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22"/>
          <a:stretch/>
        </p:blipFill>
        <p:spPr>
          <a:xfrm>
            <a:off x="6929390" y="3915725"/>
            <a:ext cx="3743275" cy="16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3CEC-2A45-46BA-B142-92A9EAA8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Improvements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BF80-9E9D-490E-AA29-DDC96664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708208"/>
          </a:xfrm>
        </p:spPr>
        <p:txBody>
          <a:bodyPr/>
          <a:lstStyle/>
          <a:p>
            <a:r>
              <a:rPr lang="pt-PT" dirty="0"/>
              <a:t>Menu to open a LIDAR file;</a:t>
            </a:r>
          </a:p>
          <a:p>
            <a:r>
              <a:rPr lang="pt-PT" dirty="0" err="1"/>
              <a:t>Workaround</a:t>
            </a:r>
            <a:r>
              <a:rPr lang="pt-PT" dirty="0"/>
              <a:t> to </a:t>
            </a:r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variation</a:t>
            </a:r>
            <a:r>
              <a:rPr lang="pt-PT" dirty="0"/>
              <a:t> in DirectX;</a:t>
            </a:r>
          </a:p>
          <a:p>
            <a:r>
              <a:rPr lang="pt-PT" dirty="0" err="1"/>
              <a:t>Rendering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 as </a:t>
            </a:r>
            <a:r>
              <a:rPr lang="pt-PT" dirty="0" err="1"/>
              <a:t>disks</a:t>
            </a:r>
            <a:r>
              <a:rPr lang="pt-PT" dirty="0"/>
              <a:t> to improve </a:t>
            </a:r>
            <a:r>
              <a:rPr lang="pt-PT" dirty="0" err="1"/>
              <a:t>close</a:t>
            </a:r>
            <a:r>
              <a:rPr lang="pt-PT" dirty="0"/>
              <a:t> </a:t>
            </a:r>
            <a:r>
              <a:rPr lang="pt-PT" dirty="0" err="1"/>
              <a:t>visualization</a:t>
            </a:r>
            <a:r>
              <a:rPr lang="pt-PT" dirty="0"/>
              <a:t>;</a:t>
            </a:r>
          </a:p>
          <a:p>
            <a:r>
              <a:rPr lang="pt-PT" dirty="0" err="1"/>
              <a:t>Lose</a:t>
            </a:r>
            <a:r>
              <a:rPr lang="pt-PT" dirty="0"/>
              <a:t> </a:t>
            </a:r>
            <a:r>
              <a:rPr lang="pt-PT" dirty="0" err="1"/>
              <a:t>dependability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Asset</a:t>
            </a:r>
            <a:r>
              <a:rPr lang="pt-PT" dirty="0"/>
              <a:t> Manager to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i="1" dirty="0"/>
              <a:t>.exe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880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4BBC-651F-4827-B964-F1978FAB6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endParaRPr lang="pt-P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5713EF9-0642-491A-B9DF-8DD892C6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Alexandre Rodrigues</a:t>
            </a:r>
          </a:p>
          <a:p>
            <a:r>
              <a:rPr lang="pt-PT" dirty="0" err="1"/>
              <a:t>Matricola</a:t>
            </a:r>
            <a:r>
              <a:rPr lang="pt-PT" dirty="0"/>
              <a:t>: 2039952</a:t>
            </a:r>
          </a:p>
          <a:p>
            <a:r>
              <a:rPr lang="pt-PT" dirty="0"/>
              <a:t>Email: alexandre.darocharodrigues@studenti.unipd.it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887816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267</TotalTime>
  <Words>331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Rockwell</vt:lpstr>
      <vt:lpstr>Rockwell Condensed</vt:lpstr>
      <vt:lpstr>Wingdings</vt:lpstr>
      <vt:lpstr>Wood Type</vt:lpstr>
      <vt:lpstr>Project 2   Point Cloud Visualization</vt:lpstr>
      <vt:lpstr>Initial Menu</vt:lpstr>
      <vt:lpstr>Interface</vt:lpstr>
      <vt:lpstr>Two Shaders</vt:lpstr>
      <vt:lpstr>Closer to origin</vt:lpstr>
      <vt:lpstr>Camera MODES</vt:lpstr>
      <vt:lpstr>Possible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Point Cloud Visualization</dc:title>
  <dc:creator>Alex Rodrigues</dc:creator>
  <cp:lastModifiedBy>Alex Rodrigues</cp:lastModifiedBy>
  <cp:revision>76</cp:revision>
  <dcterms:created xsi:type="dcterms:W3CDTF">2022-02-06T10:13:23Z</dcterms:created>
  <dcterms:modified xsi:type="dcterms:W3CDTF">2022-02-07T15:43:03Z</dcterms:modified>
</cp:coreProperties>
</file>