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2" d="100"/>
          <a:sy n="42" d="100"/>
        </p:scale>
        <p:origin x="5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F1E79-7B0F-4522-B0D1-F10163784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34D6AF-79FC-420F-A3F3-E39F46A6E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035C39-E26D-4684-AF06-147E9B471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A551-3FE4-4CC7-A437-766107CF0190}" type="datetimeFigureOut">
              <a:rPr lang="es-ES" smtClean="0"/>
              <a:t>05/03/2021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A3F443-BB2B-4BFD-8DC6-D01463E8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A090EB-FD5E-456C-AAFB-BA3B1D38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8256-BE7D-4AA4-80B4-CEA1CE839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907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0767B-4D68-4846-B4A5-4FF4BF90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50D6F5-6961-4DCB-9EF7-E77713B44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D240A4-E4F7-481C-91A0-21152F04B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A551-3FE4-4CC7-A437-766107CF0190}" type="datetimeFigureOut">
              <a:rPr lang="es-ES" smtClean="0"/>
              <a:t>05/03/2021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87D572-77C9-414E-86ED-58B54CD7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708827-037B-419C-ACB7-EDB5D716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8256-BE7D-4AA4-80B4-CEA1CE839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410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0C0164-7226-45C7-B66C-7006EF0CFB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D165B9-CC72-4C94-B7CE-45F756F4A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ABE60A-C36C-470D-AB96-2BD257AD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A551-3FE4-4CC7-A437-766107CF0190}" type="datetimeFigureOut">
              <a:rPr lang="es-ES" smtClean="0"/>
              <a:t>05/03/2021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C560E6-416C-4CB9-A1CD-E29B7EC4C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512F2D-5558-41ED-877F-81B38926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8256-BE7D-4AA4-80B4-CEA1CE839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451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A787D-1CD6-48FA-B9E5-A7E129C8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B3B96A-A502-4BFF-9F41-18E35B903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1EF244-7D87-4446-BEF4-429BFC5F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A551-3FE4-4CC7-A437-766107CF0190}" type="datetimeFigureOut">
              <a:rPr lang="es-ES" smtClean="0"/>
              <a:t>05/03/2021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6C2AC8-52CD-4AB6-8D38-1A2BAFDE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447D6F-2439-408C-AD8B-38959144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8256-BE7D-4AA4-80B4-CEA1CE839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466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F1693-6FAC-4943-A0AD-D40999CDC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A9DB4E-D0BB-4AF9-B175-D7493C073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45DBA9-58C5-4D41-94F3-A590156F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A551-3FE4-4CC7-A437-766107CF0190}" type="datetimeFigureOut">
              <a:rPr lang="es-ES" smtClean="0"/>
              <a:t>05/03/2021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6322FE-004D-452E-8037-55177E88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22A2F2-E066-4338-9306-CB94064F6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8256-BE7D-4AA4-80B4-CEA1CE839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531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78F45-B1ED-4E37-8F5C-ABE7042B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69FE38-F581-4E95-8450-45E3149B1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0B9BA9-0568-4AEC-B23B-16C908044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C8C2AE-98B5-47A2-AD45-BF6249CE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A551-3FE4-4CC7-A437-766107CF0190}" type="datetimeFigureOut">
              <a:rPr lang="es-ES" smtClean="0"/>
              <a:t>05/03/2021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4E3CE4-1FB4-4721-833C-0C932373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C2C6EA-DB60-42E3-BE71-D5B68018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8256-BE7D-4AA4-80B4-CEA1CE839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211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F018B-B15B-47FC-BB8C-99CD3682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C1F78F-846D-4C10-A3C2-C9FBD45EC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59D176-5799-491C-8C36-1E6013F78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C8CEFF-B2E5-4369-A076-D633636F2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FB09978-1883-453E-9B0F-767F44EBA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FA333CB-293F-41C8-B0B4-786289163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A551-3FE4-4CC7-A437-766107CF0190}" type="datetimeFigureOut">
              <a:rPr lang="es-ES" smtClean="0"/>
              <a:t>05/03/2021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0061F02-8502-4845-9147-185C8B48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9837224-B964-413B-BDB3-729675FF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8256-BE7D-4AA4-80B4-CEA1CE839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330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41AFF-D3E6-4A40-B349-F8EFE419D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3AB7AFD-797B-47C7-98DF-6E2F5EA9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A551-3FE4-4CC7-A437-766107CF0190}" type="datetimeFigureOut">
              <a:rPr lang="es-ES" smtClean="0"/>
              <a:t>05/03/2021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8B4359-2DC6-445A-B231-40C5270D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2BCBA6-48A3-4391-A6C9-1FB55C98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8256-BE7D-4AA4-80B4-CEA1CE839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253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3DE1D05-DA8D-410F-BC00-EA578A5D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A551-3FE4-4CC7-A437-766107CF0190}" type="datetimeFigureOut">
              <a:rPr lang="es-ES" smtClean="0"/>
              <a:t>05/03/2021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A6E28C-2279-4FF7-8292-5D74592E5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A81D5B-C837-4E27-846A-281F8EC57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8256-BE7D-4AA4-80B4-CEA1CE839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594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F84C4-AAFF-444F-A799-45F3CD06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960071-19BC-4C86-9239-DF0F6CD1D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143BF2-C1D2-4A5A-9AA1-73A960243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A1278C-07EE-448E-9A98-24AB467E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A551-3FE4-4CC7-A437-766107CF0190}" type="datetimeFigureOut">
              <a:rPr lang="es-ES" smtClean="0"/>
              <a:t>05/03/2021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3B5378-0FEE-41FE-BC91-EA36CFDF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90941F-0821-4D42-873F-742192F5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8256-BE7D-4AA4-80B4-CEA1CE839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022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CBEDC-17C4-4EF5-B56C-09BFDBFD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C8DBEA-B32F-4FC6-8D38-D9F0B3B4A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97830D7-CAC1-4711-A7A0-43F9128F7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7911F3-5999-49A9-A0CE-FEB8E5E0A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A551-3FE4-4CC7-A437-766107CF0190}" type="datetimeFigureOut">
              <a:rPr lang="es-ES" smtClean="0"/>
              <a:t>05/03/2021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403E01-74DA-41D8-9F8C-14E3E695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1C083E-D9A8-4040-ADC8-9094BC84A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8256-BE7D-4AA4-80B4-CEA1CE839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789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0F1F414-4DFE-4E8A-BF56-77F9B4B6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9E5A1B-D44F-442D-8A3A-F3F15633F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A462F7-19BD-4B6C-B869-620751026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8A551-3FE4-4CC7-A437-766107CF0190}" type="datetimeFigureOut">
              <a:rPr lang="es-ES" smtClean="0"/>
              <a:t>05/03/2021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AACB82-221E-42A0-AD3F-5495CD670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175E94-6F0A-40FC-B378-EAC94C416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D8256-BE7D-4AA4-80B4-CEA1CE839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203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B6A14CE-30E3-446D-A62E-C31CEE3778D1}"/>
              </a:ext>
            </a:extLst>
          </p:cNvPr>
          <p:cNvSpPr/>
          <p:nvPr/>
        </p:nvSpPr>
        <p:spPr>
          <a:xfrm>
            <a:off x="4788561" y="3089928"/>
            <a:ext cx="1620253" cy="8181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PEDIDOS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0990019-40A2-4442-AAB1-5665C9BF6A70}"/>
              </a:ext>
            </a:extLst>
          </p:cNvPr>
          <p:cNvSpPr/>
          <p:nvPr/>
        </p:nvSpPr>
        <p:spPr>
          <a:xfrm>
            <a:off x="8590548" y="834189"/>
            <a:ext cx="1860884" cy="8181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CLIENTES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A5CEE4C-539C-4247-B5AF-98C647B86517}"/>
              </a:ext>
            </a:extLst>
          </p:cNvPr>
          <p:cNvSpPr/>
          <p:nvPr/>
        </p:nvSpPr>
        <p:spPr>
          <a:xfrm>
            <a:off x="4379491" y="846222"/>
            <a:ext cx="1620253" cy="8181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JEFES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A62FF93-40F7-41D2-B548-C9561D8AA85A}"/>
              </a:ext>
            </a:extLst>
          </p:cNvPr>
          <p:cNvSpPr/>
          <p:nvPr/>
        </p:nvSpPr>
        <p:spPr>
          <a:xfrm>
            <a:off x="497305" y="5205663"/>
            <a:ext cx="1732548" cy="8181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EMPLEADOS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E05C232-C8A6-4A2E-B2C8-C6BCCB9AE305}"/>
              </a:ext>
            </a:extLst>
          </p:cNvPr>
          <p:cNvSpPr/>
          <p:nvPr/>
        </p:nvSpPr>
        <p:spPr>
          <a:xfrm>
            <a:off x="545432" y="833372"/>
            <a:ext cx="1620253" cy="8181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ZONAS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D7CE86E-E1D2-41F8-BF8D-8851BEB7013C}"/>
              </a:ext>
            </a:extLst>
          </p:cNvPr>
          <p:cNvSpPr/>
          <p:nvPr/>
        </p:nvSpPr>
        <p:spPr>
          <a:xfrm>
            <a:off x="8590547" y="5205663"/>
            <a:ext cx="1860884" cy="8181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CARGOS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2B59C55-6A49-4C1A-B41B-148E0046D03C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1355559" y="1651520"/>
            <a:ext cx="8020" cy="355414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B6F13D8-0F85-40FA-A097-FA605E231900}"/>
              </a:ext>
            </a:extLst>
          </p:cNvPr>
          <p:cNvSpPr txBox="1"/>
          <p:nvPr/>
        </p:nvSpPr>
        <p:spPr>
          <a:xfrm>
            <a:off x="886259" y="4820068"/>
            <a:ext cx="224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m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370DEB2-4364-4999-9535-6865548BCFF9}"/>
              </a:ext>
            </a:extLst>
          </p:cNvPr>
          <p:cNvSpPr txBox="1"/>
          <p:nvPr/>
        </p:nvSpPr>
        <p:spPr>
          <a:xfrm rot="10800000" flipH="1" flipV="1">
            <a:off x="8301785" y="1290479"/>
            <a:ext cx="481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</a:t>
            </a:r>
          </a:p>
        </p:txBody>
      </p:sp>
      <p:sp>
        <p:nvSpPr>
          <p:cNvPr id="20" name="Diagrama de flujo: decisión 19">
            <a:extLst>
              <a:ext uri="{FF2B5EF4-FFF2-40B4-BE49-F238E27FC236}">
                <a16:creationId xmlns:a16="http://schemas.microsoft.com/office/drawing/2014/main" id="{AA4E3063-23EF-4489-A7A7-5CC94E99F890}"/>
              </a:ext>
            </a:extLst>
          </p:cNvPr>
          <p:cNvSpPr/>
          <p:nvPr/>
        </p:nvSpPr>
        <p:spPr>
          <a:xfrm>
            <a:off x="922421" y="2821405"/>
            <a:ext cx="826168" cy="818148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7E53EB7-0CDB-4FFC-844E-427078F6666D}"/>
              </a:ext>
            </a:extLst>
          </p:cNvPr>
          <p:cNvSpPr txBox="1"/>
          <p:nvPr/>
        </p:nvSpPr>
        <p:spPr>
          <a:xfrm rot="10800000" flipH="1" flipV="1">
            <a:off x="874293" y="1623836"/>
            <a:ext cx="481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F3A4D88-05B7-4D76-A56D-FEDA76819964}"/>
              </a:ext>
            </a:extLst>
          </p:cNvPr>
          <p:cNvSpPr txBox="1"/>
          <p:nvPr/>
        </p:nvSpPr>
        <p:spPr>
          <a:xfrm flipH="1" flipV="1">
            <a:off x="2050340" y="6006403"/>
            <a:ext cx="481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816807C-7B48-4F69-874A-FE026FC5BD0D}"/>
              </a:ext>
            </a:extLst>
          </p:cNvPr>
          <p:cNvSpPr txBox="1"/>
          <p:nvPr/>
        </p:nvSpPr>
        <p:spPr>
          <a:xfrm rot="10638241" flipH="1" flipV="1">
            <a:off x="8174041" y="5568780"/>
            <a:ext cx="481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E6410D8-67D8-44D8-AD66-2778DCB55663}"/>
              </a:ext>
            </a:extLst>
          </p:cNvPr>
          <p:cNvSpPr txBox="1"/>
          <p:nvPr/>
        </p:nvSpPr>
        <p:spPr>
          <a:xfrm rot="10800000" flipH="1" flipV="1">
            <a:off x="4379492" y="3487884"/>
            <a:ext cx="481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M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1762FF5-6989-4375-9A07-040ADA47C6F2}"/>
              </a:ext>
            </a:extLst>
          </p:cNvPr>
          <p:cNvSpPr txBox="1"/>
          <p:nvPr/>
        </p:nvSpPr>
        <p:spPr>
          <a:xfrm rot="10800000" flipH="1" flipV="1">
            <a:off x="6083967" y="2695940"/>
            <a:ext cx="481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n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B5DF424-511C-4396-8613-37D4BA236F06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229853" y="3884927"/>
            <a:ext cx="2566735" cy="172981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6A363CC7-DC05-4DB3-A026-C298568CD0CB}"/>
              </a:ext>
            </a:extLst>
          </p:cNvPr>
          <p:cNvCxnSpPr>
            <a:cxnSpLocks/>
          </p:cNvCxnSpPr>
          <p:nvPr/>
        </p:nvCxnSpPr>
        <p:spPr>
          <a:xfrm flipV="1">
            <a:off x="2229853" y="5988628"/>
            <a:ext cx="6360694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CA807CA2-C0A6-4809-9B5D-38304AB31129}"/>
              </a:ext>
            </a:extLst>
          </p:cNvPr>
          <p:cNvCxnSpPr>
            <a:cxnSpLocks/>
          </p:cNvCxnSpPr>
          <p:nvPr/>
        </p:nvCxnSpPr>
        <p:spPr>
          <a:xfrm flipV="1">
            <a:off x="6409415" y="1676279"/>
            <a:ext cx="2181733" cy="142555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3EAEF58-5EEB-43DA-9D21-F5C4416C0FED}"/>
              </a:ext>
            </a:extLst>
          </p:cNvPr>
          <p:cNvCxnSpPr>
            <a:cxnSpLocks/>
          </p:cNvCxnSpPr>
          <p:nvPr/>
        </p:nvCxnSpPr>
        <p:spPr>
          <a:xfrm>
            <a:off x="6432881" y="3621960"/>
            <a:ext cx="2242338" cy="1507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0936D125-49B2-4E44-AB2E-DB086354B92D}"/>
              </a:ext>
            </a:extLst>
          </p:cNvPr>
          <p:cNvSpPr txBox="1"/>
          <p:nvPr/>
        </p:nvSpPr>
        <p:spPr>
          <a:xfrm flipH="1" flipV="1">
            <a:off x="2245150" y="5401679"/>
            <a:ext cx="481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N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BF623EC-98FE-4D17-8D79-F023C9652D7F}"/>
              </a:ext>
            </a:extLst>
          </p:cNvPr>
          <p:cNvSpPr txBox="1"/>
          <p:nvPr/>
        </p:nvSpPr>
        <p:spPr>
          <a:xfrm rot="10800000" flipH="1" flipV="1">
            <a:off x="6452941" y="3639727"/>
            <a:ext cx="481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FB96EB9-7FFE-4E02-96BD-654637749FF3}"/>
              </a:ext>
            </a:extLst>
          </p:cNvPr>
          <p:cNvSpPr txBox="1"/>
          <p:nvPr/>
        </p:nvSpPr>
        <p:spPr>
          <a:xfrm rot="10800000" flipH="1" flipV="1">
            <a:off x="8285308" y="3622250"/>
            <a:ext cx="481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</a:t>
            </a:r>
          </a:p>
        </p:txBody>
      </p:sp>
      <p:sp>
        <p:nvSpPr>
          <p:cNvPr id="23" name="Diagrama de flujo: decisión 22">
            <a:extLst>
              <a:ext uri="{FF2B5EF4-FFF2-40B4-BE49-F238E27FC236}">
                <a16:creationId xmlns:a16="http://schemas.microsoft.com/office/drawing/2014/main" id="{560CB248-11BC-4D53-BC78-2064EA92DE55}"/>
              </a:ext>
            </a:extLst>
          </p:cNvPr>
          <p:cNvSpPr/>
          <p:nvPr/>
        </p:nvSpPr>
        <p:spPr>
          <a:xfrm>
            <a:off x="7188872" y="1911243"/>
            <a:ext cx="826168" cy="818148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sp>
        <p:nvSpPr>
          <p:cNvPr id="21" name="Diagrama de flujo: decisión 20">
            <a:extLst>
              <a:ext uri="{FF2B5EF4-FFF2-40B4-BE49-F238E27FC236}">
                <a16:creationId xmlns:a16="http://schemas.microsoft.com/office/drawing/2014/main" id="{8B41BA3F-977D-438C-97D8-145EC58EBC60}"/>
              </a:ext>
            </a:extLst>
          </p:cNvPr>
          <p:cNvSpPr/>
          <p:nvPr/>
        </p:nvSpPr>
        <p:spPr>
          <a:xfrm>
            <a:off x="5288597" y="5579554"/>
            <a:ext cx="826168" cy="818148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sp>
        <p:nvSpPr>
          <p:cNvPr id="22" name="Diagrama de flujo: decisión 21">
            <a:extLst>
              <a:ext uri="{FF2B5EF4-FFF2-40B4-BE49-F238E27FC236}">
                <a16:creationId xmlns:a16="http://schemas.microsoft.com/office/drawing/2014/main" id="{78B44F5A-83F6-4F90-8CA6-915700B4951E}"/>
              </a:ext>
            </a:extLst>
          </p:cNvPr>
          <p:cNvSpPr/>
          <p:nvPr/>
        </p:nvSpPr>
        <p:spPr>
          <a:xfrm>
            <a:off x="3088107" y="4393572"/>
            <a:ext cx="826168" cy="818148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sp>
        <p:nvSpPr>
          <p:cNvPr id="50" name="Diagrama de flujo: decisión 49">
            <a:extLst>
              <a:ext uri="{FF2B5EF4-FFF2-40B4-BE49-F238E27FC236}">
                <a16:creationId xmlns:a16="http://schemas.microsoft.com/office/drawing/2014/main" id="{F66ADD67-1310-4EDA-8801-FA88FA9EE3E9}"/>
              </a:ext>
            </a:extLst>
          </p:cNvPr>
          <p:cNvSpPr/>
          <p:nvPr/>
        </p:nvSpPr>
        <p:spPr>
          <a:xfrm>
            <a:off x="7140966" y="3227963"/>
            <a:ext cx="826168" cy="818148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77C9ADE-BDD8-4D58-BF96-C1A5AFEC934E}"/>
              </a:ext>
            </a:extLst>
          </p:cNvPr>
          <p:cNvSpPr/>
          <p:nvPr/>
        </p:nvSpPr>
        <p:spPr>
          <a:xfrm>
            <a:off x="8638681" y="2955467"/>
            <a:ext cx="2053391" cy="9940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/>
              <a:t>MENU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8C65B8B-E43E-4036-8BF3-949D031B8771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165685" y="1242446"/>
            <a:ext cx="2185965" cy="1285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grama de flujo: decisión 30">
            <a:extLst>
              <a:ext uri="{FF2B5EF4-FFF2-40B4-BE49-F238E27FC236}">
                <a16:creationId xmlns:a16="http://schemas.microsoft.com/office/drawing/2014/main" id="{518EAA33-73F0-49B9-9D58-5CBF168F37B0}"/>
              </a:ext>
            </a:extLst>
          </p:cNvPr>
          <p:cNvSpPr/>
          <p:nvPr/>
        </p:nvSpPr>
        <p:spPr>
          <a:xfrm>
            <a:off x="2897528" y="833372"/>
            <a:ext cx="826168" cy="818148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44FF0AF-33BD-4DB4-91EA-BA924780F98B}"/>
              </a:ext>
            </a:extLst>
          </p:cNvPr>
          <p:cNvSpPr txBox="1"/>
          <p:nvPr/>
        </p:nvSpPr>
        <p:spPr>
          <a:xfrm rot="10800000" flipH="1" flipV="1">
            <a:off x="2050341" y="745970"/>
            <a:ext cx="481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1F5C1A3-708B-42E0-97D4-2B310DF576C1}"/>
              </a:ext>
            </a:extLst>
          </p:cNvPr>
          <p:cNvSpPr txBox="1"/>
          <p:nvPr/>
        </p:nvSpPr>
        <p:spPr>
          <a:xfrm rot="10800000" flipH="1" flipV="1">
            <a:off x="3865630" y="734681"/>
            <a:ext cx="481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E34EADA1-3923-4107-902B-F061DC542232}"/>
              </a:ext>
            </a:extLst>
          </p:cNvPr>
          <p:cNvCxnSpPr>
            <a:cxnSpLocks/>
          </p:cNvCxnSpPr>
          <p:nvPr/>
        </p:nvCxnSpPr>
        <p:spPr>
          <a:xfrm flipV="1">
            <a:off x="1953722" y="1634197"/>
            <a:ext cx="2472597" cy="357303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agrama de flujo: decisión 36">
            <a:extLst>
              <a:ext uri="{FF2B5EF4-FFF2-40B4-BE49-F238E27FC236}">
                <a16:creationId xmlns:a16="http://schemas.microsoft.com/office/drawing/2014/main" id="{F2808A04-5FAB-4FA4-BA99-0826B40FC950}"/>
              </a:ext>
            </a:extLst>
          </p:cNvPr>
          <p:cNvSpPr/>
          <p:nvPr/>
        </p:nvSpPr>
        <p:spPr>
          <a:xfrm>
            <a:off x="2925669" y="2826145"/>
            <a:ext cx="826168" cy="818148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1393143-AA6A-499B-A46E-25C5CE739C10}"/>
              </a:ext>
            </a:extLst>
          </p:cNvPr>
          <p:cNvSpPr txBox="1"/>
          <p:nvPr/>
        </p:nvSpPr>
        <p:spPr>
          <a:xfrm flipH="1" flipV="1">
            <a:off x="1750667" y="4588865"/>
            <a:ext cx="481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N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4B9B8EA-CB00-4402-A1B5-E45C40518DB4}"/>
              </a:ext>
            </a:extLst>
          </p:cNvPr>
          <p:cNvSpPr txBox="1"/>
          <p:nvPr/>
        </p:nvSpPr>
        <p:spPr>
          <a:xfrm>
            <a:off x="4359388" y="1588404"/>
            <a:ext cx="43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164736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21</Words>
  <Application>Microsoft Office PowerPoint</Application>
  <PresentationFormat>Panorámica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Rodríguez Soriano</dc:creator>
  <cp:lastModifiedBy>alejandro rodriguez soriano</cp:lastModifiedBy>
  <cp:revision>10</cp:revision>
  <dcterms:created xsi:type="dcterms:W3CDTF">2021-03-04T16:44:36Z</dcterms:created>
  <dcterms:modified xsi:type="dcterms:W3CDTF">2021-03-05T13:10:14Z</dcterms:modified>
</cp:coreProperties>
</file>