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2" r:id="rId3"/>
    <p:sldId id="256" r:id="rId4"/>
    <p:sldId id="257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NOMBRE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52482A0C-9DDB-4D95-A43C-B225295BC04A}">
      <dgm:prSet phldrT="[Texto]" custT="1"/>
      <dgm:spPr/>
      <dgm:t>
        <a:bodyPr/>
        <a:lstStyle/>
        <a:p>
          <a:r>
            <a:rPr lang="es-ES" sz="1400" dirty="0"/>
            <a:t>CARGO-ID                INTEGER        FOREING KEY CARGOS(“ID”)</a:t>
          </a:r>
        </a:p>
      </dgm:t>
    </dgm:pt>
    <dgm:pt modelId="{66A61E29-9B71-4CA7-9DFC-E1B1D1AED930}" type="parTrans" cxnId="{A7357D50-E788-4E23-8CCF-908730939DAE}">
      <dgm:prSet/>
      <dgm:spPr/>
      <dgm:t>
        <a:bodyPr/>
        <a:lstStyle/>
        <a:p>
          <a:endParaRPr lang="es-ES"/>
        </a:p>
      </dgm:t>
    </dgm:pt>
    <dgm:pt modelId="{FCC79E83-9F46-45E1-A646-7B4261DEE5C9}" type="sibTrans" cxnId="{A7357D50-E788-4E23-8CCF-908730939DAE}">
      <dgm:prSet/>
      <dgm:spPr/>
      <dgm:t>
        <a:bodyPr/>
        <a:lstStyle/>
        <a:p>
          <a:endParaRPr lang="es-ES"/>
        </a:p>
      </dgm:t>
    </dgm:pt>
    <dgm:pt modelId="{9F11B906-3568-4785-8FFA-99500C2C0F15}">
      <dgm:prSet phldrT="[Texto]" custT="1"/>
      <dgm:spPr/>
      <dgm:t>
        <a:bodyPr/>
        <a:lstStyle/>
        <a:p>
          <a:r>
            <a:rPr lang="es-ES" sz="1400" dirty="0"/>
            <a:t>SALARIO      INTEGER</a:t>
          </a:r>
        </a:p>
      </dgm:t>
    </dgm:pt>
    <dgm:pt modelId="{FE76AB48-0747-43D5-9D1D-E00748842C64}" type="parTrans" cxnId="{02E7B362-E756-4798-A1D3-BEAC1EA9D5E5}">
      <dgm:prSet/>
      <dgm:spPr/>
      <dgm:t>
        <a:bodyPr/>
        <a:lstStyle/>
        <a:p>
          <a:endParaRPr lang="es-ES"/>
        </a:p>
      </dgm:t>
    </dgm:pt>
    <dgm:pt modelId="{BA97A38B-89CD-444D-9180-C948DC25A534}" type="sibTrans" cxnId="{02E7B362-E756-4798-A1D3-BEAC1EA9D5E5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4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4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4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4" custScaleY="59814"/>
      <dgm:spPr/>
    </dgm:pt>
    <dgm:pt modelId="{4F2ADF67-5DC5-4927-97B8-5DD3092D6194}" type="pres">
      <dgm:prSet presAssocID="{EE412323-2EF7-4715-AB19-9FD1C04483B5}" presName="vert1" presStyleCnt="0"/>
      <dgm:spPr/>
    </dgm:pt>
    <dgm:pt modelId="{371278D1-7C48-4CDE-A391-B18A30DDE2C5}" type="pres">
      <dgm:prSet presAssocID="{52482A0C-9DDB-4D95-A43C-B225295BC04A}" presName="thickLine" presStyleLbl="alignNode1" presStyleIdx="2" presStyleCnt="4"/>
      <dgm:spPr/>
    </dgm:pt>
    <dgm:pt modelId="{B244A1EF-1DB2-43A0-B720-7B04F2923C9B}" type="pres">
      <dgm:prSet presAssocID="{52482A0C-9DDB-4D95-A43C-B225295BC04A}" presName="horz1" presStyleCnt="0"/>
      <dgm:spPr/>
    </dgm:pt>
    <dgm:pt modelId="{20B1992D-BABD-4E86-A9D7-CEB7861352A2}" type="pres">
      <dgm:prSet presAssocID="{52482A0C-9DDB-4D95-A43C-B225295BC04A}" presName="tx1" presStyleLbl="revTx" presStyleIdx="2" presStyleCnt="4" custScaleY="94195"/>
      <dgm:spPr/>
    </dgm:pt>
    <dgm:pt modelId="{522CBA46-4A88-4F12-B50C-51170B05D29F}" type="pres">
      <dgm:prSet presAssocID="{52482A0C-9DDB-4D95-A43C-B225295BC04A}" presName="vert1" presStyleCnt="0"/>
      <dgm:spPr/>
    </dgm:pt>
    <dgm:pt modelId="{3FFCBB90-639B-4C26-83DF-FC3FBBDDE769}" type="pres">
      <dgm:prSet presAssocID="{9F11B906-3568-4785-8FFA-99500C2C0F15}" presName="thickLine" presStyleLbl="alignNode1" presStyleIdx="3" presStyleCnt="4"/>
      <dgm:spPr/>
    </dgm:pt>
    <dgm:pt modelId="{632F9FE2-287E-4DCC-94AD-EB38F188FFD7}" type="pres">
      <dgm:prSet presAssocID="{9F11B906-3568-4785-8FFA-99500C2C0F15}" presName="horz1" presStyleCnt="0"/>
      <dgm:spPr/>
    </dgm:pt>
    <dgm:pt modelId="{A23A2A54-12F6-4311-B81F-F287B50B3F33}" type="pres">
      <dgm:prSet presAssocID="{9F11B906-3568-4785-8FFA-99500C2C0F15}" presName="tx1" presStyleLbl="revTx" presStyleIdx="3" presStyleCnt="4" custScaleY="48609"/>
      <dgm:spPr/>
    </dgm:pt>
    <dgm:pt modelId="{B2485547-26F1-4CDE-8FA9-4A2F44D1EEF4}" type="pres">
      <dgm:prSet presAssocID="{9F11B906-3568-4785-8FFA-99500C2C0F15}" presName="vert1" presStyleCnt="0"/>
      <dgm:spPr/>
    </dgm:pt>
  </dgm:ptLst>
  <dgm:cxnLst>
    <dgm:cxn modelId="{02E7B362-E756-4798-A1D3-BEAC1EA9D5E5}" srcId="{8187267F-E678-4ABC-A4C1-86BAA7E933BE}" destId="{9F11B906-3568-4785-8FFA-99500C2C0F15}" srcOrd="3" destOrd="0" parTransId="{FE76AB48-0747-43D5-9D1D-E00748842C64}" sibTransId="{BA97A38B-89CD-444D-9180-C948DC25A534}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A7357D50-E788-4E23-8CCF-908730939DAE}" srcId="{8187267F-E678-4ABC-A4C1-86BAA7E933BE}" destId="{52482A0C-9DDB-4D95-A43C-B225295BC04A}" srcOrd="2" destOrd="0" parTransId="{66A61E29-9B71-4CA7-9DFC-E1B1D1AED930}" sibTransId="{FCC79E83-9F46-45E1-A646-7B4261DEE5C9}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E51DFDA3-4487-4033-80EE-7FDE1370040F}" type="presOf" srcId="{52482A0C-9DDB-4D95-A43C-B225295BC04A}" destId="{20B1992D-BABD-4E86-A9D7-CEB7861352A2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EACA5DFA-05AC-42DE-8D56-CA76FE06792C}" type="presOf" srcId="{9F11B906-3568-4785-8FFA-99500C2C0F15}" destId="{A23A2A54-12F6-4311-B81F-F287B50B3F33}" srcOrd="0" destOrd="0" presId="urn:microsoft.com/office/officeart/2008/layout/LinedList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A5F43A6C-F8F2-4073-B400-DC511F9A174A}" type="presParOf" srcId="{97EDF673-525A-4E06-A653-DAA42C0B1223}" destId="{371278D1-7C48-4CDE-A391-B18A30DDE2C5}" srcOrd="4" destOrd="0" presId="urn:microsoft.com/office/officeart/2008/layout/LinedList"/>
    <dgm:cxn modelId="{D9EB2AB5-6345-45A9-AEE7-FA22B2CFBCEF}" type="presParOf" srcId="{97EDF673-525A-4E06-A653-DAA42C0B1223}" destId="{B244A1EF-1DB2-43A0-B720-7B04F2923C9B}" srcOrd="5" destOrd="0" presId="urn:microsoft.com/office/officeart/2008/layout/LinedList"/>
    <dgm:cxn modelId="{D9628427-91E6-4B0F-9754-C79CAEA35634}" type="presParOf" srcId="{B244A1EF-1DB2-43A0-B720-7B04F2923C9B}" destId="{20B1992D-BABD-4E86-A9D7-CEB7861352A2}" srcOrd="0" destOrd="0" presId="urn:microsoft.com/office/officeart/2008/layout/LinedList"/>
    <dgm:cxn modelId="{D5F5C2AA-681E-4B5F-A08B-AEFFB883301F}" type="presParOf" srcId="{B244A1EF-1DB2-43A0-B720-7B04F2923C9B}" destId="{522CBA46-4A88-4F12-B50C-51170B05D29F}" srcOrd="1" destOrd="0" presId="urn:microsoft.com/office/officeart/2008/layout/LinedList"/>
    <dgm:cxn modelId="{9D752FB1-5B4A-4CB0-9EE3-C0099239376E}" type="presParOf" srcId="{97EDF673-525A-4E06-A653-DAA42C0B1223}" destId="{3FFCBB90-639B-4C26-83DF-FC3FBBDDE769}" srcOrd="6" destOrd="0" presId="urn:microsoft.com/office/officeart/2008/layout/LinedList"/>
    <dgm:cxn modelId="{9B11D018-63B2-45D1-AFC3-9FA0DEF600D8}" type="presParOf" srcId="{97EDF673-525A-4E06-A653-DAA42C0B1223}" destId="{632F9FE2-287E-4DCC-94AD-EB38F188FFD7}" srcOrd="7" destOrd="0" presId="urn:microsoft.com/office/officeart/2008/layout/LinedList"/>
    <dgm:cxn modelId="{3457403C-2954-497C-80F9-6AA2250C88A4}" type="presParOf" srcId="{632F9FE2-287E-4DCC-94AD-EB38F188FFD7}" destId="{A23A2A54-12F6-4311-B81F-F287B50B3F33}" srcOrd="0" destOrd="0" presId="urn:microsoft.com/office/officeart/2008/layout/LinedList"/>
    <dgm:cxn modelId="{322D8DDD-98D9-4BB6-ACF9-436DB3E311D3}" type="presParOf" srcId="{632F9FE2-287E-4DCC-94AD-EB38F188FFD7}" destId="{B2485547-26F1-4CDE-8FA9-4A2F44D1EE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CLIENTE-ID</a:t>
          </a:r>
          <a:r>
            <a:rPr lang="es-ES" sz="1400" baseline="0" dirty="0"/>
            <a:t>     INTEGER                  FOREING KEY  CLIENTES(“ID”)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52482A0C-9DDB-4D95-A43C-B225295BC04A}">
      <dgm:prSet phldrT="[Texto]" custT="1"/>
      <dgm:spPr/>
      <dgm:t>
        <a:bodyPr/>
        <a:lstStyle/>
        <a:p>
          <a:r>
            <a:rPr lang="es-ES" sz="1400" dirty="0"/>
            <a:t>FECHA       DATE</a:t>
          </a:r>
        </a:p>
      </dgm:t>
    </dgm:pt>
    <dgm:pt modelId="{66A61E29-9B71-4CA7-9DFC-E1B1D1AED930}" type="parTrans" cxnId="{A7357D50-E788-4E23-8CCF-908730939DAE}">
      <dgm:prSet/>
      <dgm:spPr/>
      <dgm:t>
        <a:bodyPr/>
        <a:lstStyle/>
        <a:p>
          <a:endParaRPr lang="es-ES"/>
        </a:p>
      </dgm:t>
    </dgm:pt>
    <dgm:pt modelId="{FCC79E83-9F46-45E1-A646-7B4261DEE5C9}" type="sibTrans" cxnId="{A7357D50-E788-4E23-8CCF-908730939DAE}">
      <dgm:prSet/>
      <dgm:spPr/>
      <dgm:t>
        <a:bodyPr/>
        <a:lstStyle/>
        <a:p>
          <a:endParaRPr lang="es-ES"/>
        </a:p>
      </dgm:t>
    </dgm:pt>
    <dgm:pt modelId="{FA42C0E9-CA3F-4183-BFDF-3E7456732156}">
      <dgm:prSet phldrT="[Texto]" custT="1"/>
      <dgm:spPr/>
      <dgm:t>
        <a:bodyPr/>
        <a:lstStyle/>
        <a:p>
          <a:r>
            <a:rPr lang="es-ES" sz="1400" dirty="0"/>
            <a:t>COSTE</a:t>
          </a:r>
          <a:r>
            <a:rPr lang="es-ES" sz="1400" baseline="0" dirty="0"/>
            <a:t>       INTEGER </a:t>
          </a:r>
          <a:endParaRPr lang="es-ES" sz="1400" dirty="0"/>
        </a:p>
      </dgm:t>
    </dgm:pt>
    <dgm:pt modelId="{F71296BC-3E91-491F-B968-A25571BFEB2A}" type="parTrans" cxnId="{0E6B325E-04F5-411B-85F5-E3F7D7F0DF1F}">
      <dgm:prSet/>
      <dgm:spPr/>
      <dgm:t>
        <a:bodyPr/>
        <a:lstStyle/>
        <a:p>
          <a:endParaRPr lang="es-ES"/>
        </a:p>
      </dgm:t>
    </dgm:pt>
    <dgm:pt modelId="{A5B1E85C-68F8-4B1C-8FCA-B24D49872CE8}" type="sibTrans" cxnId="{0E6B325E-04F5-411B-85F5-E3F7D7F0DF1F}">
      <dgm:prSet/>
      <dgm:spPr/>
      <dgm:t>
        <a:bodyPr/>
        <a:lstStyle/>
        <a:p>
          <a:endParaRPr lang="es-ES"/>
        </a:p>
      </dgm:t>
    </dgm:pt>
    <dgm:pt modelId="{9F11B906-3568-4785-8FFA-99500C2C0F15}">
      <dgm:prSet phldrT="[Texto]" custT="1"/>
      <dgm:spPr/>
      <dgm:t>
        <a:bodyPr/>
        <a:lstStyle/>
        <a:p>
          <a:r>
            <a:rPr lang="es-ES" sz="1400" dirty="0"/>
            <a:t>DIRECCION</a:t>
          </a:r>
          <a:r>
            <a:rPr lang="es-ES" sz="1400" baseline="0" dirty="0"/>
            <a:t> DE ENTREGA      TEXT</a:t>
          </a:r>
          <a:endParaRPr lang="es-ES" sz="1400" dirty="0"/>
        </a:p>
      </dgm:t>
    </dgm:pt>
    <dgm:pt modelId="{FE76AB48-0747-43D5-9D1D-E00748842C64}" type="parTrans" cxnId="{02E7B362-E756-4798-A1D3-BEAC1EA9D5E5}">
      <dgm:prSet/>
      <dgm:spPr/>
      <dgm:t>
        <a:bodyPr/>
        <a:lstStyle/>
        <a:p>
          <a:endParaRPr lang="es-ES"/>
        </a:p>
      </dgm:t>
    </dgm:pt>
    <dgm:pt modelId="{BA97A38B-89CD-444D-9180-C948DC25A534}" type="sibTrans" cxnId="{02E7B362-E756-4798-A1D3-BEAC1EA9D5E5}">
      <dgm:prSet/>
      <dgm:spPr/>
      <dgm:t>
        <a:bodyPr/>
        <a:lstStyle/>
        <a:p>
          <a:endParaRPr lang="es-ES"/>
        </a:p>
      </dgm:t>
    </dgm:pt>
    <dgm:pt modelId="{DB9B4A40-2277-428F-9593-0AE1073B4309}">
      <dgm:prSet phldrT="[Texto]" custT="1"/>
      <dgm:spPr/>
      <dgm:t>
        <a:bodyPr/>
        <a:lstStyle/>
        <a:p>
          <a:r>
            <a:rPr lang="es-ES" sz="1400" dirty="0"/>
            <a:t>HORA         DAYTIME</a:t>
          </a:r>
        </a:p>
      </dgm:t>
    </dgm:pt>
    <dgm:pt modelId="{939956B6-441D-471E-B869-5C4E35CDC645}" type="parTrans" cxnId="{57696F0F-789D-49C8-AE75-F0FDF6384244}">
      <dgm:prSet/>
      <dgm:spPr/>
      <dgm:t>
        <a:bodyPr/>
        <a:lstStyle/>
        <a:p>
          <a:endParaRPr lang="es-ES"/>
        </a:p>
      </dgm:t>
    </dgm:pt>
    <dgm:pt modelId="{95FAD1BF-258F-4DEF-8B9C-159B9803ECB9}" type="sibTrans" cxnId="{57696F0F-789D-49C8-AE75-F0FDF6384244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6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6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6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6" custScaleY="87324"/>
      <dgm:spPr/>
    </dgm:pt>
    <dgm:pt modelId="{4F2ADF67-5DC5-4927-97B8-5DD3092D6194}" type="pres">
      <dgm:prSet presAssocID="{EE412323-2EF7-4715-AB19-9FD1C04483B5}" presName="vert1" presStyleCnt="0"/>
      <dgm:spPr/>
    </dgm:pt>
    <dgm:pt modelId="{371278D1-7C48-4CDE-A391-B18A30DDE2C5}" type="pres">
      <dgm:prSet presAssocID="{52482A0C-9DDB-4D95-A43C-B225295BC04A}" presName="thickLine" presStyleLbl="alignNode1" presStyleIdx="2" presStyleCnt="6"/>
      <dgm:spPr/>
    </dgm:pt>
    <dgm:pt modelId="{B244A1EF-1DB2-43A0-B720-7B04F2923C9B}" type="pres">
      <dgm:prSet presAssocID="{52482A0C-9DDB-4D95-A43C-B225295BC04A}" presName="horz1" presStyleCnt="0"/>
      <dgm:spPr/>
    </dgm:pt>
    <dgm:pt modelId="{20B1992D-BABD-4E86-A9D7-CEB7861352A2}" type="pres">
      <dgm:prSet presAssocID="{52482A0C-9DDB-4D95-A43C-B225295BC04A}" presName="tx1" presStyleLbl="revTx" presStyleIdx="2" presStyleCnt="6" custScaleY="65208"/>
      <dgm:spPr/>
    </dgm:pt>
    <dgm:pt modelId="{522CBA46-4A88-4F12-B50C-51170B05D29F}" type="pres">
      <dgm:prSet presAssocID="{52482A0C-9DDB-4D95-A43C-B225295BC04A}" presName="vert1" presStyleCnt="0"/>
      <dgm:spPr/>
    </dgm:pt>
    <dgm:pt modelId="{6F223624-9B30-4E6B-8291-297B9FDEC4F7}" type="pres">
      <dgm:prSet presAssocID="{FA42C0E9-CA3F-4183-BFDF-3E7456732156}" presName="thickLine" presStyleLbl="alignNode1" presStyleIdx="3" presStyleCnt="6"/>
      <dgm:spPr/>
    </dgm:pt>
    <dgm:pt modelId="{5EF6B7C5-27A8-4D5B-A0D1-F8B8A63F4FC6}" type="pres">
      <dgm:prSet presAssocID="{FA42C0E9-CA3F-4183-BFDF-3E7456732156}" presName="horz1" presStyleCnt="0"/>
      <dgm:spPr/>
    </dgm:pt>
    <dgm:pt modelId="{3D09F0F6-BC3E-4E94-A55E-D222AB945FE4}" type="pres">
      <dgm:prSet presAssocID="{FA42C0E9-CA3F-4183-BFDF-3E7456732156}" presName="tx1" presStyleLbl="revTx" presStyleIdx="3" presStyleCnt="6" custScaleY="54789"/>
      <dgm:spPr/>
    </dgm:pt>
    <dgm:pt modelId="{F0634109-E000-4A51-BF5C-D3455C97B2D9}" type="pres">
      <dgm:prSet presAssocID="{FA42C0E9-CA3F-4183-BFDF-3E7456732156}" presName="vert1" presStyleCnt="0"/>
      <dgm:spPr/>
    </dgm:pt>
    <dgm:pt modelId="{3FFCBB90-639B-4C26-83DF-FC3FBBDDE769}" type="pres">
      <dgm:prSet presAssocID="{9F11B906-3568-4785-8FFA-99500C2C0F15}" presName="thickLine" presStyleLbl="alignNode1" presStyleIdx="4" presStyleCnt="6"/>
      <dgm:spPr/>
    </dgm:pt>
    <dgm:pt modelId="{632F9FE2-287E-4DCC-94AD-EB38F188FFD7}" type="pres">
      <dgm:prSet presAssocID="{9F11B906-3568-4785-8FFA-99500C2C0F15}" presName="horz1" presStyleCnt="0"/>
      <dgm:spPr/>
    </dgm:pt>
    <dgm:pt modelId="{A23A2A54-12F6-4311-B81F-F287B50B3F33}" type="pres">
      <dgm:prSet presAssocID="{9F11B906-3568-4785-8FFA-99500C2C0F15}" presName="tx1" presStyleLbl="revTx" presStyleIdx="4" presStyleCnt="6" custScaleY="48609"/>
      <dgm:spPr/>
    </dgm:pt>
    <dgm:pt modelId="{B2485547-26F1-4CDE-8FA9-4A2F44D1EEF4}" type="pres">
      <dgm:prSet presAssocID="{9F11B906-3568-4785-8FFA-99500C2C0F15}" presName="vert1" presStyleCnt="0"/>
      <dgm:spPr/>
    </dgm:pt>
    <dgm:pt modelId="{ED282C63-6C5D-424E-B2DD-2224F4BB5116}" type="pres">
      <dgm:prSet presAssocID="{DB9B4A40-2277-428F-9593-0AE1073B4309}" presName="thickLine" presStyleLbl="alignNode1" presStyleIdx="5" presStyleCnt="6"/>
      <dgm:spPr/>
    </dgm:pt>
    <dgm:pt modelId="{5577A1A8-3B99-47B6-BFDF-6B7CC66EE12E}" type="pres">
      <dgm:prSet presAssocID="{DB9B4A40-2277-428F-9593-0AE1073B4309}" presName="horz1" presStyleCnt="0"/>
      <dgm:spPr/>
    </dgm:pt>
    <dgm:pt modelId="{6EFCFD81-06C3-499E-B3F2-FC4FBFDDD47E}" type="pres">
      <dgm:prSet presAssocID="{DB9B4A40-2277-428F-9593-0AE1073B4309}" presName="tx1" presStyleLbl="revTx" presStyleIdx="5" presStyleCnt="6"/>
      <dgm:spPr/>
    </dgm:pt>
    <dgm:pt modelId="{8FAF659C-E650-4EAE-AAE4-9ECE7D35C13D}" type="pres">
      <dgm:prSet presAssocID="{DB9B4A40-2277-428F-9593-0AE1073B4309}" presName="vert1" presStyleCnt="0"/>
      <dgm:spPr/>
    </dgm:pt>
  </dgm:ptLst>
  <dgm:cxnLst>
    <dgm:cxn modelId="{57696F0F-789D-49C8-AE75-F0FDF6384244}" srcId="{8187267F-E678-4ABC-A4C1-86BAA7E933BE}" destId="{DB9B4A40-2277-428F-9593-0AE1073B4309}" srcOrd="5" destOrd="0" parTransId="{939956B6-441D-471E-B869-5C4E35CDC645}" sibTransId="{95FAD1BF-258F-4DEF-8B9C-159B9803ECB9}"/>
    <dgm:cxn modelId="{0E6B325E-04F5-411B-85F5-E3F7D7F0DF1F}" srcId="{8187267F-E678-4ABC-A4C1-86BAA7E933BE}" destId="{FA42C0E9-CA3F-4183-BFDF-3E7456732156}" srcOrd="3" destOrd="0" parTransId="{F71296BC-3E91-491F-B968-A25571BFEB2A}" sibTransId="{A5B1E85C-68F8-4B1C-8FCA-B24D49872CE8}"/>
    <dgm:cxn modelId="{02E7B362-E756-4798-A1D3-BEAC1EA9D5E5}" srcId="{8187267F-E678-4ABC-A4C1-86BAA7E933BE}" destId="{9F11B906-3568-4785-8FFA-99500C2C0F15}" srcOrd="4" destOrd="0" parTransId="{FE76AB48-0747-43D5-9D1D-E00748842C64}" sibTransId="{BA97A38B-89CD-444D-9180-C948DC25A534}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A7357D50-E788-4E23-8CCF-908730939DAE}" srcId="{8187267F-E678-4ABC-A4C1-86BAA7E933BE}" destId="{52482A0C-9DDB-4D95-A43C-B225295BC04A}" srcOrd="2" destOrd="0" parTransId="{66A61E29-9B71-4CA7-9DFC-E1B1D1AED930}" sibTransId="{FCC79E83-9F46-45E1-A646-7B4261DEE5C9}"/>
    <dgm:cxn modelId="{0B83DB83-0612-4CCC-B71C-8220FA7816E0}" type="presOf" srcId="{DB9B4A40-2277-428F-9593-0AE1073B4309}" destId="{6EFCFD81-06C3-499E-B3F2-FC4FBFDDD47E}" srcOrd="0" destOrd="0" presId="urn:microsoft.com/office/officeart/2008/layout/LinedList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E51DFDA3-4487-4033-80EE-7FDE1370040F}" type="presOf" srcId="{52482A0C-9DDB-4D95-A43C-B225295BC04A}" destId="{20B1992D-BABD-4E86-A9D7-CEB7861352A2}" srcOrd="0" destOrd="0" presId="urn:microsoft.com/office/officeart/2008/layout/LinedList"/>
    <dgm:cxn modelId="{8CD2F0BD-FC4C-47AE-AD84-E120C7F383DD}" type="presOf" srcId="{FA42C0E9-CA3F-4183-BFDF-3E7456732156}" destId="{3D09F0F6-BC3E-4E94-A55E-D222AB945FE4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EACA5DFA-05AC-42DE-8D56-CA76FE06792C}" type="presOf" srcId="{9F11B906-3568-4785-8FFA-99500C2C0F15}" destId="{A23A2A54-12F6-4311-B81F-F287B50B3F33}" srcOrd="0" destOrd="0" presId="urn:microsoft.com/office/officeart/2008/layout/LinedList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A5F43A6C-F8F2-4073-B400-DC511F9A174A}" type="presParOf" srcId="{97EDF673-525A-4E06-A653-DAA42C0B1223}" destId="{371278D1-7C48-4CDE-A391-B18A30DDE2C5}" srcOrd="4" destOrd="0" presId="urn:microsoft.com/office/officeart/2008/layout/LinedList"/>
    <dgm:cxn modelId="{D9EB2AB5-6345-45A9-AEE7-FA22B2CFBCEF}" type="presParOf" srcId="{97EDF673-525A-4E06-A653-DAA42C0B1223}" destId="{B244A1EF-1DB2-43A0-B720-7B04F2923C9B}" srcOrd="5" destOrd="0" presId="urn:microsoft.com/office/officeart/2008/layout/LinedList"/>
    <dgm:cxn modelId="{D9628427-91E6-4B0F-9754-C79CAEA35634}" type="presParOf" srcId="{B244A1EF-1DB2-43A0-B720-7B04F2923C9B}" destId="{20B1992D-BABD-4E86-A9D7-CEB7861352A2}" srcOrd="0" destOrd="0" presId="urn:microsoft.com/office/officeart/2008/layout/LinedList"/>
    <dgm:cxn modelId="{D5F5C2AA-681E-4B5F-A08B-AEFFB883301F}" type="presParOf" srcId="{B244A1EF-1DB2-43A0-B720-7B04F2923C9B}" destId="{522CBA46-4A88-4F12-B50C-51170B05D29F}" srcOrd="1" destOrd="0" presId="urn:microsoft.com/office/officeart/2008/layout/LinedList"/>
    <dgm:cxn modelId="{BDFFA914-7A4F-4054-BE36-9D2F9C72761A}" type="presParOf" srcId="{97EDF673-525A-4E06-A653-DAA42C0B1223}" destId="{6F223624-9B30-4E6B-8291-297B9FDEC4F7}" srcOrd="6" destOrd="0" presId="urn:microsoft.com/office/officeart/2008/layout/LinedList"/>
    <dgm:cxn modelId="{20153935-EC98-45B7-B505-CA0C7F5B4AE2}" type="presParOf" srcId="{97EDF673-525A-4E06-A653-DAA42C0B1223}" destId="{5EF6B7C5-27A8-4D5B-A0D1-F8B8A63F4FC6}" srcOrd="7" destOrd="0" presId="urn:microsoft.com/office/officeart/2008/layout/LinedList"/>
    <dgm:cxn modelId="{B1EB8A71-0DDA-486B-B1C1-5514F1917062}" type="presParOf" srcId="{5EF6B7C5-27A8-4D5B-A0D1-F8B8A63F4FC6}" destId="{3D09F0F6-BC3E-4E94-A55E-D222AB945FE4}" srcOrd="0" destOrd="0" presId="urn:microsoft.com/office/officeart/2008/layout/LinedList"/>
    <dgm:cxn modelId="{97ABFE5E-F42C-4153-8092-0FF1C9E8C21B}" type="presParOf" srcId="{5EF6B7C5-27A8-4D5B-A0D1-F8B8A63F4FC6}" destId="{F0634109-E000-4A51-BF5C-D3455C97B2D9}" srcOrd="1" destOrd="0" presId="urn:microsoft.com/office/officeart/2008/layout/LinedList"/>
    <dgm:cxn modelId="{9D752FB1-5B4A-4CB0-9EE3-C0099239376E}" type="presParOf" srcId="{97EDF673-525A-4E06-A653-DAA42C0B1223}" destId="{3FFCBB90-639B-4C26-83DF-FC3FBBDDE769}" srcOrd="8" destOrd="0" presId="urn:microsoft.com/office/officeart/2008/layout/LinedList"/>
    <dgm:cxn modelId="{9B11D018-63B2-45D1-AFC3-9FA0DEF600D8}" type="presParOf" srcId="{97EDF673-525A-4E06-A653-DAA42C0B1223}" destId="{632F9FE2-287E-4DCC-94AD-EB38F188FFD7}" srcOrd="9" destOrd="0" presId="urn:microsoft.com/office/officeart/2008/layout/LinedList"/>
    <dgm:cxn modelId="{3457403C-2954-497C-80F9-6AA2250C88A4}" type="presParOf" srcId="{632F9FE2-287E-4DCC-94AD-EB38F188FFD7}" destId="{A23A2A54-12F6-4311-B81F-F287B50B3F33}" srcOrd="0" destOrd="0" presId="urn:microsoft.com/office/officeart/2008/layout/LinedList"/>
    <dgm:cxn modelId="{322D8DDD-98D9-4BB6-ACF9-436DB3E311D3}" type="presParOf" srcId="{632F9FE2-287E-4DCC-94AD-EB38F188FFD7}" destId="{B2485547-26F1-4CDE-8FA9-4A2F44D1EEF4}" srcOrd="1" destOrd="0" presId="urn:microsoft.com/office/officeart/2008/layout/LinedList"/>
    <dgm:cxn modelId="{84725DD9-1B24-4A88-AECC-035151BEF96A}" type="presParOf" srcId="{97EDF673-525A-4E06-A653-DAA42C0B1223}" destId="{ED282C63-6C5D-424E-B2DD-2224F4BB5116}" srcOrd="10" destOrd="0" presId="urn:microsoft.com/office/officeart/2008/layout/LinedList"/>
    <dgm:cxn modelId="{837414C6-1235-411F-83C0-A10500C05988}" type="presParOf" srcId="{97EDF673-525A-4E06-A653-DAA42C0B1223}" destId="{5577A1A8-3B99-47B6-BFDF-6B7CC66EE12E}" srcOrd="11" destOrd="0" presId="urn:microsoft.com/office/officeart/2008/layout/LinedList"/>
    <dgm:cxn modelId="{B7F0A3E5-7CD3-4878-9AF8-D922C6DE7C1D}" type="presParOf" srcId="{5577A1A8-3B99-47B6-BFDF-6B7CC66EE12E}" destId="{6EFCFD81-06C3-499E-B3F2-FC4FBFDDD47E}" srcOrd="0" destOrd="0" presId="urn:microsoft.com/office/officeart/2008/layout/LinedList"/>
    <dgm:cxn modelId="{535823F6-0CE1-4364-9EE1-EFAD5A749D9A}" type="presParOf" srcId="{5577A1A8-3B99-47B6-BFDF-6B7CC66EE12E}" destId="{8FAF659C-E650-4EAE-AAE4-9ECE7D35C1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NOMBRE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52482A0C-9DDB-4D95-A43C-B225295BC04A}">
      <dgm:prSet phldrT="[Texto]" custT="1"/>
      <dgm:spPr/>
      <dgm:t>
        <a:bodyPr/>
        <a:lstStyle/>
        <a:p>
          <a:r>
            <a:rPr lang="es-ES" sz="1400" dirty="0"/>
            <a:t>TELEFONO</a:t>
          </a:r>
          <a:r>
            <a:rPr lang="es-ES" sz="1400" baseline="0" dirty="0"/>
            <a:t>      INTEGER</a:t>
          </a:r>
          <a:endParaRPr lang="es-ES" sz="1400" dirty="0"/>
        </a:p>
      </dgm:t>
    </dgm:pt>
    <dgm:pt modelId="{66A61E29-9B71-4CA7-9DFC-E1B1D1AED930}" type="parTrans" cxnId="{A7357D50-E788-4E23-8CCF-908730939DAE}">
      <dgm:prSet/>
      <dgm:spPr/>
      <dgm:t>
        <a:bodyPr/>
        <a:lstStyle/>
        <a:p>
          <a:endParaRPr lang="es-ES"/>
        </a:p>
      </dgm:t>
    </dgm:pt>
    <dgm:pt modelId="{FCC79E83-9F46-45E1-A646-7B4261DEE5C9}" type="sibTrans" cxnId="{A7357D50-E788-4E23-8CCF-908730939DAE}">
      <dgm:prSet/>
      <dgm:spPr/>
      <dgm:t>
        <a:bodyPr/>
        <a:lstStyle/>
        <a:p>
          <a:endParaRPr lang="es-ES"/>
        </a:p>
      </dgm:t>
    </dgm:pt>
    <dgm:pt modelId="{FA42C0E9-CA3F-4183-BFDF-3E7456732156}">
      <dgm:prSet phldrT="[Texto]" custT="1"/>
      <dgm:spPr/>
      <dgm:t>
        <a:bodyPr/>
        <a:lstStyle/>
        <a:p>
          <a:r>
            <a:rPr lang="es-ES" sz="1400" dirty="0"/>
            <a:t>EMAIL      TEXT</a:t>
          </a:r>
        </a:p>
      </dgm:t>
    </dgm:pt>
    <dgm:pt modelId="{F71296BC-3E91-491F-B968-A25571BFEB2A}" type="parTrans" cxnId="{0E6B325E-04F5-411B-85F5-E3F7D7F0DF1F}">
      <dgm:prSet/>
      <dgm:spPr/>
      <dgm:t>
        <a:bodyPr/>
        <a:lstStyle/>
        <a:p>
          <a:endParaRPr lang="es-ES"/>
        </a:p>
      </dgm:t>
    </dgm:pt>
    <dgm:pt modelId="{A5B1E85C-68F8-4B1C-8FCA-B24D49872CE8}" type="sibTrans" cxnId="{0E6B325E-04F5-411B-85F5-E3F7D7F0DF1F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4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4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4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4" custScaleY="59814"/>
      <dgm:spPr/>
    </dgm:pt>
    <dgm:pt modelId="{4F2ADF67-5DC5-4927-97B8-5DD3092D6194}" type="pres">
      <dgm:prSet presAssocID="{EE412323-2EF7-4715-AB19-9FD1C04483B5}" presName="vert1" presStyleCnt="0"/>
      <dgm:spPr/>
    </dgm:pt>
    <dgm:pt modelId="{371278D1-7C48-4CDE-A391-B18A30DDE2C5}" type="pres">
      <dgm:prSet presAssocID="{52482A0C-9DDB-4D95-A43C-B225295BC04A}" presName="thickLine" presStyleLbl="alignNode1" presStyleIdx="2" presStyleCnt="4"/>
      <dgm:spPr/>
    </dgm:pt>
    <dgm:pt modelId="{B244A1EF-1DB2-43A0-B720-7B04F2923C9B}" type="pres">
      <dgm:prSet presAssocID="{52482A0C-9DDB-4D95-A43C-B225295BC04A}" presName="horz1" presStyleCnt="0"/>
      <dgm:spPr/>
    </dgm:pt>
    <dgm:pt modelId="{20B1992D-BABD-4E86-A9D7-CEB7861352A2}" type="pres">
      <dgm:prSet presAssocID="{52482A0C-9DDB-4D95-A43C-B225295BC04A}" presName="tx1" presStyleLbl="revTx" presStyleIdx="2" presStyleCnt="4" custScaleY="61181"/>
      <dgm:spPr/>
    </dgm:pt>
    <dgm:pt modelId="{522CBA46-4A88-4F12-B50C-51170B05D29F}" type="pres">
      <dgm:prSet presAssocID="{52482A0C-9DDB-4D95-A43C-B225295BC04A}" presName="vert1" presStyleCnt="0"/>
      <dgm:spPr/>
    </dgm:pt>
    <dgm:pt modelId="{6F223624-9B30-4E6B-8291-297B9FDEC4F7}" type="pres">
      <dgm:prSet presAssocID="{FA42C0E9-CA3F-4183-BFDF-3E7456732156}" presName="thickLine" presStyleLbl="alignNode1" presStyleIdx="3" presStyleCnt="4"/>
      <dgm:spPr/>
    </dgm:pt>
    <dgm:pt modelId="{5EF6B7C5-27A8-4D5B-A0D1-F8B8A63F4FC6}" type="pres">
      <dgm:prSet presAssocID="{FA42C0E9-CA3F-4183-BFDF-3E7456732156}" presName="horz1" presStyleCnt="0"/>
      <dgm:spPr/>
    </dgm:pt>
    <dgm:pt modelId="{3D09F0F6-BC3E-4E94-A55E-D222AB945FE4}" type="pres">
      <dgm:prSet presAssocID="{FA42C0E9-CA3F-4183-BFDF-3E7456732156}" presName="tx1" presStyleLbl="revTx" presStyleIdx="3" presStyleCnt="4" custScaleY="89334"/>
      <dgm:spPr/>
    </dgm:pt>
    <dgm:pt modelId="{F0634109-E000-4A51-BF5C-D3455C97B2D9}" type="pres">
      <dgm:prSet presAssocID="{FA42C0E9-CA3F-4183-BFDF-3E7456732156}" presName="vert1" presStyleCnt="0"/>
      <dgm:spPr/>
    </dgm:pt>
  </dgm:ptLst>
  <dgm:cxnLst>
    <dgm:cxn modelId="{0E6B325E-04F5-411B-85F5-E3F7D7F0DF1F}" srcId="{8187267F-E678-4ABC-A4C1-86BAA7E933BE}" destId="{FA42C0E9-CA3F-4183-BFDF-3E7456732156}" srcOrd="3" destOrd="0" parTransId="{F71296BC-3E91-491F-B968-A25571BFEB2A}" sibTransId="{A5B1E85C-68F8-4B1C-8FCA-B24D49872CE8}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A7357D50-E788-4E23-8CCF-908730939DAE}" srcId="{8187267F-E678-4ABC-A4C1-86BAA7E933BE}" destId="{52482A0C-9DDB-4D95-A43C-B225295BC04A}" srcOrd="2" destOrd="0" parTransId="{66A61E29-9B71-4CA7-9DFC-E1B1D1AED930}" sibTransId="{FCC79E83-9F46-45E1-A646-7B4261DEE5C9}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E51DFDA3-4487-4033-80EE-7FDE1370040F}" type="presOf" srcId="{52482A0C-9DDB-4D95-A43C-B225295BC04A}" destId="{20B1992D-BABD-4E86-A9D7-CEB7861352A2}" srcOrd="0" destOrd="0" presId="urn:microsoft.com/office/officeart/2008/layout/LinedList"/>
    <dgm:cxn modelId="{8CD2F0BD-FC4C-47AE-AD84-E120C7F383DD}" type="presOf" srcId="{FA42C0E9-CA3F-4183-BFDF-3E7456732156}" destId="{3D09F0F6-BC3E-4E94-A55E-D222AB945FE4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A5F43A6C-F8F2-4073-B400-DC511F9A174A}" type="presParOf" srcId="{97EDF673-525A-4E06-A653-DAA42C0B1223}" destId="{371278D1-7C48-4CDE-A391-B18A30DDE2C5}" srcOrd="4" destOrd="0" presId="urn:microsoft.com/office/officeart/2008/layout/LinedList"/>
    <dgm:cxn modelId="{D9EB2AB5-6345-45A9-AEE7-FA22B2CFBCEF}" type="presParOf" srcId="{97EDF673-525A-4E06-A653-DAA42C0B1223}" destId="{B244A1EF-1DB2-43A0-B720-7B04F2923C9B}" srcOrd="5" destOrd="0" presId="urn:microsoft.com/office/officeart/2008/layout/LinedList"/>
    <dgm:cxn modelId="{D9628427-91E6-4B0F-9754-C79CAEA35634}" type="presParOf" srcId="{B244A1EF-1DB2-43A0-B720-7B04F2923C9B}" destId="{20B1992D-BABD-4E86-A9D7-CEB7861352A2}" srcOrd="0" destOrd="0" presId="urn:microsoft.com/office/officeart/2008/layout/LinedList"/>
    <dgm:cxn modelId="{D5F5C2AA-681E-4B5F-A08B-AEFFB883301F}" type="presParOf" srcId="{B244A1EF-1DB2-43A0-B720-7B04F2923C9B}" destId="{522CBA46-4A88-4F12-B50C-51170B05D29F}" srcOrd="1" destOrd="0" presId="urn:microsoft.com/office/officeart/2008/layout/LinedList"/>
    <dgm:cxn modelId="{BDFFA914-7A4F-4054-BE36-9D2F9C72761A}" type="presParOf" srcId="{97EDF673-525A-4E06-A653-DAA42C0B1223}" destId="{6F223624-9B30-4E6B-8291-297B9FDEC4F7}" srcOrd="6" destOrd="0" presId="urn:microsoft.com/office/officeart/2008/layout/LinedList"/>
    <dgm:cxn modelId="{20153935-EC98-45B7-B505-CA0C7F5B4AE2}" type="presParOf" srcId="{97EDF673-525A-4E06-A653-DAA42C0B1223}" destId="{5EF6B7C5-27A8-4D5B-A0D1-F8B8A63F4FC6}" srcOrd="7" destOrd="0" presId="urn:microsoft.com/office/officeart/2008/layout/LinedList"/>
    <dgm:cxn modelId="{B1EB8A71-0DDA-486B-B1C1-5514F1917062}" type="presParOf" srcId="{5EF6B7C5-27A8-4D5B-A0D1-F8B8A63F4FC6}" destId="{3D09F0F6-BC3E-4E94-A55E-D222AB945FE4}" srcOrd="0" destOrd="0" presId="urn:microsoft.com/office/officeart/2008/layout/LinedList"/>
    <dgm:cxn modelId="{97ABFE5E-F42C-4153-8092-0FF1C9E8C21B}" type="presParOf" srcId="{5EF6B7C5-27A8-4D5B-A0D1-F8B8A63F4FC6}" destId="{F0634109-E000-4A51-BF5C-D3455C97B2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NOMBRE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49D68A9A-0C8E-46F7-99BB-94F3A22A3173}">
      <dgm:prSet phldrT="[Texto]" custT="1"/>
      <dgm:spPr/>
      <dgm:t>
        <a:bodyPr/>
        <a:lstStyle/>
        <a:p>
          <a:r>
            <a:rPr lang="es-ES" sz="1400" dirty="0"/>
            <a:t>JEFE-ID       INTEGER </a:t>
          </a:r>
        </a:p>
        <a:p>
          <a:r>
            <a:rPr lang="es-ES" sz="1400" dirty="0"/>
            <a:t>FOREING KEY JEFES(“ID”)</a:t>
          </a:r>
        </a:p>
      </dgm:t>
    </dgm:pt>
    <dgm:pt modelId="{3FEB758D-B701-4E83-82B3-B2178E47173B}" type="parTrans" cxnId="{DC520525-7D58-481B-BC38-1CDC3878DEE3}">
      <dgm:prSet/>
      <dgm:spPr/>
      <dgm:t>
        <a:bodyPr/>
        <a:lstStyle/>
        <a:p>
          <a:endParaRPr lang="es-ES"/>
        </a:p>
      </dgm:t>
    </dgm:pt>
    <dgm:pt modelId="{03BCCE0C-3483-44E7-8525-8FCC6B462D88}" type="sibTrans" cxnId="{DC520525-7D58-481B-BC38-1CDC3878DEE3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3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3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3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3" custScaleY="59814"/>
      <dgm:spPr/>
    </dgm:pt>
    <dgm:pt modelId="{4F2ADF67-5DC5-4927-97B8-5DD3092D6194}" type="pres">
      <dgm:prSet presAssocID="{EE412323-2EF7-4715-AB19-9FD1C04483B5}" presName="vert1" presStyleCnt="0"/>
      <dgm:spPr/>
    </dgm:pt>
    <dgm:pt modelId="{7703954B-3AFB-42D5-B5A4-D5721973D8CC}" type="pres">
      <dgm:prSet presAssocID="{49D68A9A-0C8E-46F7-99BB-94F3A22A3173}" presName="thickLine" presStyleLbl="alignNode1" presStyleIdx="2" presStyleCnt="3"/>
      <dgm:spPr/>
    </dgm:pt>
    <dgm:pt modelId="{A0333766-89F5-4D95-8A01-610CA44D3182}" type="pres">
      <dgm:prSet presAssocID="{49D68A9A-0C8E-46F7-99BB-94F3A22A3173}" presName="horz1" presStyleCnt="0"/>
      <dgm:spPr/>
    </dgm:pt>
    <dgm:pt modelId="{06247658-75B4-456D-B924-01655DE6572B}" type="pres">
      <dgm:prSet presAssocID="{49D68A9A-0C8E-46F7-99BB-94F3A22A3173}" presName="tx1" presStyleLbl="revTx" presStyleIdx="2" presStyleCnt="3"/>
      <dgm:spPr/>
    </dgm:pt>
    <dgm:pt modelId="{FA01AE42-0B62-4F69-966F-F9240647825E}" type="pres">
      <dgm:prSet presAssocID="{49D68A9A-0C8E-46F7-99BB-94F3A22A3173}" presName="vert1" presStyleCnt="0"/>
      <dgm:spPr/>
    </dgm:pt>
  </dgm:ptLst>
  <dgm:cxnLst>
    <dgm:cxn modelId="{DC520525-7D58-481B-BC38-1CDC3878DEE3}" srcId="{8187267F-E678-4ABC-A4C1-86BAA7E933BE}" destId="{49D68A9A-0C8E-46F7-99BB-94F3A22A3173}" srcOrd="2" destOrd="0" parTransId="{3FEB758D-B701-4E83-82B3-B2178E47173B}" sibTransId="{03BCCE0C-3483-44E7-8525-8FCC6B462D88}"/>
    <dgm:cxn modelId="{1213F228-EC98-4AFB-962B-E3D28BFC2566}" type="presOf" srcId="{49D68A9A-0C8E-46F7-99BB-94F3A22A3173}" destId="{06247658-75B4-456D-B924-01655DE6572B}" srcOrd="0" destOrd="0" presId="urn:microsoft.com/office/officeart/2008/layout/LinedList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4BC857D1-0019-48FD-B77F-1481B994E1F9}" type="presParOf" srcId="{97EDF673-525A-4E06-A653-DAA42C0B1223}" destId="{7703954B-3AFB-42D5-B5A4-D5721973D8CC}" srcOrd="4" destOrd="0" presId="urn:microsoft.com/office/officeart/2008/layout/LinedList"/>
    <dgm:cxn modelId="{E8B7B94E-7E46-4461-A54E-8077F23F82D9}" type="presParOf" srcId="{97EDF673-525A-4E06-A653-DAA42C0B1223}" destId="{A0333766-89F5-4D95-8A01-610CA44D3182}" srcOrd="5" destOrd="0" presId="urn:microsoft.com/office/officeart/2008/layout/LinedList"/>
    <dgm:cxn modelId="{FBC9A6B3-23F9-423D-9200-B0576AA27944}" type="presParOf" srcId="{A0333766-89F5-4D95-8A01-610CA44D3182}" destId="{06247658-75B4-456D-B924-01655DE6572B}" srcOrd="0" destOrd="0" presId="urn:microsoft.com/office/officeart/2008/layout/LinedList"/>
    <dgm:cxn modelId="{E4A362E1-1EC3-4D2C-9F79-B93442F19D32}" type="presParOf" srcId="{A0333766-89F5-4D95-8A01-610CA44D3182}" destId="{FA01AE42-0B62-4F69-966F-F924064782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NOMBRE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2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2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2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2" custScaleY="36336"/>
      <dgm:spPr/>
    </dgm:pt>
    <dgm:pt modelId="{4F2ADF67-5DC5-4927-97B8-5DD3092D6194}" type="pres">
      <dgm:prSet presAssocID="{EE412323-2EF7-4715-AB19-9FD1C04483B5}" presName="vert1" presStyleCnt="0"/>
      <dgm:spPr/>
    </dgm:pt>
  </dgm:ptLst>
  <dgm:cxnLst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87267F-E678-4ABC-A4C1-86BAA7E933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E412323-2EF7-4715-AB19-9FD1C04483B5}">
      <dgm:prSet phldrT="[Texto]" custT="1"/>
      <dgm:spPr/>
      <dgm:t>
        <a:bodyPr/>
        <a:lstStyle/>
        <a:p>
          <a:r>
            <a:rPr lang="es-ES" sz="1400" dirty="0"/>
            <a:t>PLATO          TEXT</a:t>
          </a:r>
        </a:p>
      </dgm:t>
    </dgm:pt>
    <dgm:pt modelId="{7EB467F5-F2D7-4BE8-A70D-BFF0BA312FD9}" type="sibTrans" cxnId="{52F4C4BF-502A-4BED-B71E-B2DD86719D6C}">
      <dgm:prSet/>
      <dgm:spPr/>
      <dgm:t>
        <a:bodyPr/>
        <a:lstStyle/>
        <a:p>
          <a:endParaRPr lang="es-ES"/>
        </a:p>
      </dgm:t>
    </dgm:pt>
    <dgm:pt modelId="{B40A80DC-B851-4EB8-B04E-A6EA1D12DE6B}" type="parTrans" cxnId="{52F4C4BF-502A-4BED-B71E-B2DD86719D6C}">
      <dgm:prSet/>
      <dgm:spPr/>
      <dgm:t>
        <a:bodyPr/>
        <a:lstStyle/>
        <a:p>
          <a:endParaRPr lang="es-ES"/>
        </a:p>
      </dgm:t>
    </dgm:pt>
    <dgm:pt modelId="{4CE79E06-6401-4052-AC61-B2818EB9EA1F}">
      <dgm:prSet phldrT="[Texto]" custT="1"/>
      <dgm:spPr/>
      <dgm:t>
        <a:bodyPr/>
        <a:lstStyle/>
        <a:p>
          <a:r>
            <a:rPr lang="es-ES" sz="1400" dirty="0"/>
            <a:t>ID       INTEGER  PRYMARY KEY</a:t>
          </a:r>
        </a:p>
      </dgm:t>
    </dgm:pt>
    <dgm:pt modelId="{60EDA3EA-83B0-453A-994F-A7FE892E8505}" type="sibTrans" cxnId="{8FEC51D6-5B39-4CAC-9415-0E37658957A8}">
      <dgm:prSet/>
      <dgm:spPr/>
      <dgm:t>
        <a:bodyPr/>
        <a:lstStyle/>
        <a:p>
          <a:endParaRPr lang="es-ES"/>
        </a:p>
      </dgm:t>
    </dgm:pt>
    <dgm:pt modelId="{7B90BD6E-0471-45A9-B5E9-AF08B5136C64}" type="parTrans" cxnId="{8FEC51D6-5B39-4CAC-9415-0E37658957A8}">
      <dgm:prSet/>
      <dgm:spPr/>
      <dgm:t>
        <a:bodyPr/>
        <a:lstStyle/>
        <a:p>
          <a:endParaRPr lang="es-ES"/>
        </a:p>
      </dgm:t>
    </dgm:pt>
    <dgm:pt modelId="{F441C053-C097-4CC5-97B4-0B336F1E3804}">
      <dgm:prSet phldrT="[Texto]" custT="1"/>
      <dgm:spPr/>
      <dgm:t>
        <a:bodyPr/>
        <a:lstStyle/>
        <a:p>
          <a:r>
            <a:rPr lang="es-ES" sz="1400" dirty="0"/>
            <a:t>PRECIO   INTEGER</a:t>
          </a:r>
        </a:p>
      </dgm:t>
    </dgm:pt>
    <dgm:pt modelId="{1BB69041-563D-4210-A966-8778715AEF05}" type="parTrans" cxnId="{0AC3C41E-E3CC-43C6-B2F3-7E3346AF56A7}">
      <dgm:prSet/>
      <dgm:spPr/>
      <dgm:t>
        <a:bodyPr/>
        <a:lstStyle/>
        <a:p>
          <a:endParaRPr lang="es-ES"/>
        </a:p>
      </dgm:t>
    </dgm:pt>
    <dgm:pt modelId="{8090065E-EFB0-4FD4-863E-94FE544BC918}" type="sibTrans" cxnId="{0AC3C41E-E3CC-43C6-B2F3-7E3346AF56A7}">
      <dgm:prSet/>
      <dgm:spPr/>
      <dgm:t>
        <a:bodyPr/>
        <a:lstStyle/>
        <a:p>
          <a:endParaRPr lang="es-ES"/>
        </a:p>
      </dgm:t>
    </dgm:pt>
    <dgm:pt modelId="{97EDF673-525A-4E06-A653-DAA42C0B1223}" type="pres">
      <dgm:prSet presAssocID="{8187267F-E678-4ABC-A4C1-86BAA7E933BE}" presName="vert0" presStyleCnt="0">
        <dgm:presLayoutVars>
          <dgm:dir/>
          <dgm:animOne val="branch"/>
          <dgm:animLvl val="lvl"/>
        </dgm:presLayoutVars>
      </dgm:prSet>
      <dgm:spPr/>
    </dgm:pt>
    <dgm:pt modelId="{914573BE-D8E2-4E3E-878E-60CC066134CD}" type="pres">
      <dgm:prSet presAssocID="{4CE79E06-6401-4052-AC61-B2818EB9EA1F}" presName="thickLine" presStyleLbl="alignNode1" presStyleIdx="0" presStyleCnt="3"/>
      <dgm:spPr/>
    </dgm:pt>
    <dgm:pt modelId="{381A5F71-440C-444D-AD54-B294B209B677}" type="pres">
      <dgm:prSet presAssocID="{4CE79E06-6401-4052-AC61-B2818EB9EA1F}" presName="horz1" presStyleCnt="0"/>
      <dgm:spPr/>
    </dgm:pt>
    <dgm:pt modelId="{08D30F47-289A-40E1-BDA7-67F083ABC89E}" type="pres">
      <dgm:prSet presAssocID="{4CE79E06-6401-4052-AC61-B2818EB9EA1F}" presName="tx1" presStyleLbl="revTx" presStyleIdx="0" presStyleCnt="3" custScaleX="90553" custScaleY="45297" custLinFactNeighborY="3232"/>
      <dgm:spPr/>
    </dgm:pt>
    <dgm:pt modelId="{37286FDA-BAF4-4AD4-9083-F4F3C2302007}" type="pres">
      <dgm:prSet presAssocID="{4CE79E06-6401-4052-AC61-B2818EB9EA1F}" presName="vert1" presStyleCnt="0"/>
      <dgm:spPr/>
    </dgm:pt>
    <dgm:pt modelId="{B9B6C136-793C-41AA-BC48-64C282FB5700}" type="pres">
      <dgm:prSet presAssocID="{EE412323-2EF7-4715-AB19-9FD1C04483B5}" presName="thickLine" presStyleLbl="alignNode1" presStyleIdx="1" presStyleCnt="3"/>
      <dgm:spPr/>
    </dgm:pt>
    <dgm:pt modelId="{B2EAAEE1-2B61-4038-90E2-75AFB5ACA0D5}" type="pres">
      <dgm:prSet presAssocID="{EE412323-2EF7-4715-AB19-9FD1C04483B5}" presName="horz1" presStyleCnt="0"/>
      <dgm:spPr/>
    </dgm:pt>
    <dgm:pt modelId="{404F7980-294A-4CFE-A791-7528D87DA568}" type="pres">
      <dgm:prSet presAssocID="{EE412323-2EF7-4715-AB19-9FD1C04483B5}" presName="tx1" presStyleLbl="revTx" presStyleIdx="1" presStyleCnt="3" custScaleY="59814"/>
      <dgm:spPr/>
    </dgm:pt>
    <dgm:pt modelId="{4F2ADF67-5DC5-4927-97B8-5DD3092D6194}" type="pres">
      <dgm:prSet presAssocID="{EE412323-2EF7-4715-AB19-9FD1C04483B5}" presName="vert1" presStyleCnt="0"/>
      <dgm:spPr/>
    </dgm:pt>
    <dgm:pt modelId="{78107ECF-9A46-41F9-9B2B-022AD9D9E0AB}" type="pres">
      <dgm:prSet presAssocID="{F441C053-C097-4CC5-97B4-0B336F1E3804}" presName="thickLine" presStyleLbl="alignNode1" presStyleIdx="2" presStyleCnt="3"/>
      <dgm:spPr/>
    </dgm:pt>
    <dgm:pt modelId="{5FA7C6A0-5FC8-44E6-BB15-63D7AEAAC4E0}" type="pres">
      <dgm:prSet presAssocID="{F441C053-C097-4CC5-97B4-0B336F1E3804}" presName="horz1" presStyleCnt="0"/>
      <dgm:spPr/>
    </dgm:pt>
    <dgm:pt modelId="{BAF1B2F4-DF2F-4590-95FA-FB93A85D8D5E}" type="pres">
      <dgm:prSet presAssocID="{F441C053-C097-4CC5-97B4-0B336F1E3804}" presName="tx1" presStyleLbl="revTx" presStyleIdx="2" presStyleCnt="3"/>
      <dgm:spPr/>
    </dgm:pt>
    <dgm:pt modelId="{9B4EDD20-F0DF-41AA-8F75-D1AC10F91644}" type="pres">
      <dgm:prSet presAssocID="{F441C053-C097-4CC5-97B4-0B336F1E3804}" presName="vert1" presStyleCnt="0"/>
      <dgm:spPr/>
    </dgm:pt>
  </dgm:ptLst>
  <dgm:cxnLst>
    <dgm:cxn modelId="{0AC3C41E-E3CC-43C6-B2F3-7E3346AF56A7}" srcId="{8187267F-E678-4ABC-A4C1-86BAA7E933BE}" destId="{F441C053-C097-4CC5-97B4-0B336F1E3804}" srcOrd="2" destOrd="0" parTransId="{1BB69041-563D-4210-A966-8778715AEF05}" sibTransId="{8090065E-EFB0-4FD4-863E-94FE544BC918}"/>
    <dgm:cxn modelId="{0864536F-B05E-4B35-BD30-6709387A2EDF}" type="presOf" srcId="{EE412323-2EF7-4715-AB19-9FD1C04483B5}" destId="{404F7980-294A-4CFE-A791-7528D87DA568}" srcOrd="0" destOrd="0" presId="urn:microsoft.com/office/officeart/2008/layout/LinedList"/>
    <dgm:cxn modelId="{E6DCA79A-670E-46EC-A69F-D96D03F6B5F2}" type="presOf" srcId="{8187267F-E678-4ABC-A4C1-86BAA7E933BE}" destId="{97EDF673-525A-4E06-A653-DAA42C0B1223}" srcOrd="0" destOrd="0" presId="urn:microsoft.com/office/officeart/2008/layout/LinedList"/>
    <dgm:cxn modelId="{C9D512A3-EA8F-4B08-B54E-FA131A8021E1}" type="presOf" srcId="{4CE79E06-6401-4052-AC61-B2818EB9EA1F}" destId="{08D30F47-289A-40E1-BDA7-67F083ABC89E}" srcOrd="0" destOrd="0" presId="urn:microsoft.com/office/officeart/2008/layout/LinedList"/>
    <dgm:cxn modelId="{52F4C4BF-502A-4BED-B71E-B2DD86719D6C}" srcId="{8187267F-E678-4ABC-A4C1-86BAA7E933BE}" destId="{EE412323-2EF7-4715-AB19-9FD1C04483B5}" srcOrd="1" destOrd="0" parTransId="{B40A80DC-B851-4EB8-B04E-A6EA1D12DE6B}" sibTransId="{7EB467F5-F2D7-4BE8-A70D-BFF0BA312FD9}"/>
    <dgm:cxn modelId="{DC3788CF-81C0-4D35-BE84-E91B6D46CD20}" type="presOf" srcId="{F441C053-C097-4CC5-97B4-0B336F1E3804}" destId="{BAF1B2F4-DF2F-4590-95FA-FB93A85D8D5E}" srcOrd="0" destOrd="0" presId="urn:microsoft.com/office/officeart/2008/layout/LinedList"/>
    <dgm:cxn modelId="{8FEC51D6-5B39-4CAC-9415-0E37658957A8}" srcId="{8187267F-E678-4ABC-A4C1-86BAA7E933BE}" destId="{4CE79E06-6401-4052-AC61-B2818EB9EA1F}" srcOrd="0" destOrd="0" parTransId="{7B90BD6E-0471-45A9-B5E9-AF08B5136C64}" sibTransId="{60EDA3EA-83B0-453A-994F-A7FE892E8505}"/>
    <dgm:cxn modelId="{0015137A-D6B7-4FD4-B419-30973A5C34F2}" type="presParOf" srcId="{97EDF673-525A-4E06-A653-DAA42C0B1223}" destId="{914573BE-D8E2-4E3E-878E-60CC066134CD}" srcOrd="0" destOrd="0" presId="urn:microsoft.com/office/officeart/2008/layout/LinedList"/>
    <dgm:cxn modelId="{38B86434-6C6C-48DC-929D-E9D427CEF022}" type="presParOf" srcId="{97EDF673-525A-4E06-A653-DAA42C0B1223}" destId="{381A5F71-440C-444D-AD54-B294B209B677}" srcOrd="1" destOrd="0" presId="urn:microsoft.com/office/officeart/2008/layout/LinedList"/>
    <dgm:cxn modelId="{9A879ADD-5E82-4B96-BA5B-AC18E498F325}" type="presParOf" srcId="{381A5F71-440C-444D-AD54-B294B209B677}" destId="{08D30F47-289A-40E1-BDA7-67F083ABC89E}" srcOrd="0" destOrd="0" presId="urn:microsoft.com/office/officeart/2008/layout/LinedList"/>
    <dgm:cxn modelId="{51526580-407C-4E02-A000-5EB7F237B5EE}" type="presParOf" srcId="{381A5F71-440C-444D-AD54-B294B209B677}" destId="{37286FDA-BAF4-4AD4-9083-F4F3C2302007}" srcOrd="1" destOrd="0" presId="urn:microsoft.com/office/officeart/2008/layout/LinedList"/>
    <dgm:cxn modelId="{5D46ECAA-AA91-4DA3-9AF4-A2D89BE30B80}" type="presParOf" srcId="{97EDF673-525A-4E06-A653-DAA42C0B1223}" destId="{B9B6C136-793C-41AA-BC48-64C282FB5700}" srcOrd="2" destOrd="0" presId="urn:microsoft.com/office/officeart/2008/layout/LinedList"/>
    <dgm:cxn modelId="{F46C60F1-7474-4B00-9CA9-F4EF55695D40}" type="presParOf" srcId="{97EDF673-525A-4E06-A653-DAA42C0B1223}" destId="{B2EAAEE1-2B61-4038-90E2-75AFB5ACA0D5}" srcOrd="3" destOrd="0" presId="urn:microsoft.com/office/officeart/2008/layout/LinedList"/>
    <dgm:cxn modelId="{046B0BF1-61C9-42A9-9DDF-C2DA492AE3B2}" type="presParOf" srcId="{B2EAAEE1-2B61-4038-90E2-75AFB5ACA0D5}" destId="{404F7980-294A-4CFE-A791-7528D87DA568}" srcOrd="0" destOrd="0" presId="urn:microsoft.com/office/officeart/2008/layout/LinedList"/>
    <dgm:cxn modelId="{282D1409-E21E-4A43-A690-9AC5A183356C}" type="presParOf" srcId="{B2EAAEE1-2B61-4038-90E2-75AFB5ACA0D5}" destId="{4F2ADF67-5DC5-4927-97B8-5DD3092D6194}" srcOrd="1" destOrd="0" presId="urn:microsoft.com/office/officeart/2008/layout/LinedList"/>
    <dgm:cxn modelId="{823C2584-C156-4678-9124-CD8727930D1A}" type="presParOf" srcId="{97EDF673-525A-4E06-A653-DAA42C0B1223}" destId="{78107ECF-9A46-41F9-9B2B-022AD9D9E0AB}" srcOrd="4" destOrd="0" presId="urn:microsoft.com/office/officeart/2008/layout/LinedList"/>
    <dgm:cxn modelId="{7751E4B9-C700-4D5B-9AD4-4D1629EDCFAA}" type="presParOf" srcId="{97EDF673-525A-4E06-A653-DAA42C0B1223}" destId="{5FA7C6A0-5FC8-44E6-BB15-63D7AEAAC4E0}" srcOrd="5" destOrd="0" presId="urn:microsoft.com/office/officeart/2008/layout/LinedList"/>
    <dgm:cxn modelId="{2BABD5DB-1772-4846-9134-38254C0211E2}" type="presParOf" srcId="{5FA7C6A0-5FC8-44E6-BB15-63D7AEAAC4E0}" destId="{BAF1B2F4-DF2F-4590-95FA-FB93A85D8D5E}" srcOrd="0" destOrd="0" presId="urn:microsoft.com/office/officeart/2008/layout/LinedList"/>
    <dgm:cxn modelId="{64B36E69-034A-4584-A29B-CEEB73594713}" type="presParOf" srcId="{5FA7C6A0-5FC8-44E6-BB15-63D7AEAAC4E0}" destId="{9B4EDD20-F0DF-41AA-8F75-D1AC10F916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106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25618"/>
          <a:ext cx="2780500" cy="35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25618"/>
        <a:ext cx="2780500" cy="357566"/>
      </dsp:txXfrm>
    </dsp:sp>
    <dsp:sp modelId="{B9B6C136-793C-41AA-BC48-64C282FB5700}">
      <dsp:nvSpPr>
        <dsp:cNvPr id="0" name=""/>
        <dsp:cNvSpPr/>
      </dsp:nvSpPr>
      <dsp:spPr>
        <a:xfrm>
          <a:off x="0" y="357672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357672"/>
          <a:ext cx="3070578" cy="472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NOMBRE         TEXT</a:t>
          </a:r>
        </a:p>
      </dsp:txBody>
      <dsp:txXfrm>
        <a:off x="0" y="357672"/>
        <a:ext cx="3070578" cy="472161"/>
      </dsp:txXfrm>
    </dsp:sp>
    <dsp:sp modelId="{371278D1-7C48-4CDE-A391-B18A30DDE2C5}">
      <dsp:nvSpPr>
        <dsp:cNvPr id="0" name=""/>
        <dsp:cNvSpPr/>
      </dsp:nvSpPr>
      <dsp:spPr>
        <a:xfrm>
          <a:off x="0" y="829834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992D-BABD-4E86-A9D7-CEB7861352A2}">
      <dsp:nvSpPr>
        <dsp:cNvPr id="0" name=""/>
        <dsp:cNvSpPr/>
      </dsp:nvSpPr>
      <dsp:spPr>
        <a:xfrm>
          <a:off x="0" y="829834"/>
          <a:ext cx="3070578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CARGO-ID                INTEGER        FOREING KEY CARGOS(“ID”)</a:t>
          </a:r>
        </a:p>
      </dsp:txBody>
      <dsp:txXfrm>
        <a:off x="0" y="829834"/>
        <a:ext cx="3070578" cy="743559"/>
      </dsp:txXfrm>
    </dsp:sp>
    <dsp:sp modelId="{3FFCBB90-639B-4C26-83DF-FC3FBBDDE769}">
      <dsp:nvSpPr>
        <dsp:cNvPr id="0" name=""/>
        <dsp:cNvSpPr/>
      </dsp:nvSpPr>
      <dsp:spPr>
        <a:xfrm>
          <a:off x="0" y="1573393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2A54-12F6-4311-B81F-F287B50B3F33}">
      <dsp:nvSpPr>
        <dsp:cNvPr id="0" name=""/>
        <dsp:cNvSpPr/>
      </dsp:nvSpPr>
      <dsp:spPr>
        <a:xfrm>
          <a:off x="0" y="1573393"/>
          <a:ext cx="3070578" cy="383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SALARIO      INTEGER</a:t>
          </a:r>
        </a:p>
      </dsp:txBody>
      <dsp:txXfrm>
        <a:off x="0" y="1573393"/>
        <a:ext cx="3070578" cy="383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832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16585"/>
          <a:ext cx="2780500" cy="220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16585"/>
        <a:ext cx="2780500" cy="220773"/>
      </dsp:txXfrm>
    </dsp:sp>
    <dsp:sp modelId="{B9B6C136-793C-41AA-BC48-64C282FB5700}">
      <dsp:nvSpPr>
        <dsp:cNvPr id="0" name=""/>
        <dsp:cNvSpPr/>
      </dsp:nvSpPr>
      <dsp:spPr>
        <a:xfrm>
          <a:off x="0" y="221606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221606"/>
          <a:ext cx="3070578" cy="425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CLIENTE-ID</a:t>
          </a:r>
          <a:r>
            <a:rPr lang="es-ES" sz="1400" kern="1200" baseline="0" dirty="0"/>
            <a:t>     INTEGER                  FOREING KEY  CLIENTES(“ID”)</a:t>
          </a:r>
        </a:p>
      </dsp:txBody>
      <dsp:txXfrm>
        <a:off x="0" y="221606"/>
        <a:ext cx="3070578" cy="425609"/>
      </dsp:txXfrm>
    </dsp:sp>
    <dsp:sp modelId="{371278D1-7C48-4CDE-A391-B18A30DDE2C5}">
      <dsp:nvSpPr>
        <dsp:cNvPr id="0" name=""/>
        <dsp:cNvSpPr/>
      </dsp:nvSpPr>
      <dsp:spPr>
        <a:xfrm>
          <a:off x="0" y="647215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992D-BABD-4E86-A9D7-CEB7861352A2}">
      <dsp:nvSpPr>
        <dsp:cNvPr id="0" name=""/>
        <dsp:cNvSpPr/>
      </dsp:nvSpPr>
      <dsp:spPr>
        <a:xfrm>
          <a:off x="0" y="647215"/>
          <a:ext cx="3070578" cy="31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FECHA       DATE</a:t>
          </a:r>
        </a:p>
      </dsp:txBody>
      <dsp:txXfrm>
        <a:off x="0" y="647215"/>
        <a:ext cx="3070578" cy="317818"/>
      </dsp:txXfrm>
    </dsp:sp>
    <dsp:sp modelId="{6F223624-9B30-4E6B-8291-297B9FDEC4F7}">
      <dsp:nvSpPr>
        <dsp:cNvPr id="0" name=""/>
        <dsp:cNvSpPr/>
      </dsp:nvSpPr>
      <dsp:spPr>
        <a:xfrm>
          <a:off x="0" y="965034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9F0F6-BC3E-4E94-A55E-D222AB945FE4}">
      <dsp:nvSpPr>
        <dsp:cNvPr id="0" name=""/>
        <dsp:cNvSpPr/>
      </dsp:nvSpPr>
      <dsp:spPr>
        <a:xfrm>
          <a:off x="0" y="965034"/>
          <a:ext cx="3070578" cy="267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COSTE</a:t>
          </a:r>
          <a:r>
            <a:rPr lang="es-ES" sz="1400" kern="1200" baseline="0" dirty="0"/>
            <a:t>       INTEGER </a:t>
          </a:r>
          <a:endParaRPr lang="es-ES" sz="1400" kern="1200" dirty="0"/>
        </a:p>
      </dsp:txBody>
      <dsp:txXfrm>
        <a:off x="0" y="965034"/>
        <a:ext cx="3070578" cy="267036"/>
      </dsp:txXfrm>
    </dsp:sp>
    <dsp:sp modelId="{3FFCBB90-639B-4C26-83DF-FC3FBBDDE769}">
      <dsp:nvSpPr>
        <dsp:cNvPr id="0" name=""/>
        <dsp:cNvSpPr/>
      </dsp:nvSpPr>
      <dsp:spPr>
        <a:xfrm>
          <a:off x="0" y="1232070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2A54-12F6-4311-B81F-F287B50B3F33}">
      <dsp:nvSpPr>
        <dsp:cNvPr id="0" name=""/>
        <dsp:cNvSpPr/>
      </dsp:nvSpPr>
      <dsp:spPr>
        <a:xfrm>
          <a:off x="0" y="1232070"/>
          <a:ext cx="3070578" cy="2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DIRECCION</a:t>
          </a:r>
          <a:r>
            <a:rPr lang="es-ES" sz="1400" kern="1200" baseline="0" dirty="0"/>
            <a:t> DE ENTREGA      TEXT</a:t>
          </a:r>
          <a:endParaRPr lang="es-ES" sz="1400" kern="1200" dirty="0"/>
        </a:p>
      </dsp:txBody>
      <dsp:txXfrm>
        <a:off x="0" y="1232070"/>
        <a:ext cx="3070578" cy="236916"/>
      </dsp:txXfrm>
    </dsp:sp>
    <dsp:sp modelId="{ED282C63-6C5D-424E-B2DD-2224F4BB5116}">
      <dsp:nvSpPr>
        <dsp:cNvPr id="0" name=""/>
        <dsp:cNvSpPr/>
      </dsp:nvSpPr>
      <dsp:spPr>
        <a:xfrm>
          <a:off x="0" y="1468987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CFD81-06C3-499E-B3F2-FC4FBFDDD47E}">
      <dsp:nvSpPr>
        <dsp:cNvPr id="0" name=""/>
        <dsp:cNvSpPr/>
      </dsp:nvSpPr>
      <dsp:spPr>
        <a:xfrm>
          <a:off x="0" y="1468987"/>
          <a:ext cx="3070578" cy="48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HORA         DAYTIME</a:t>
          </a:r>
        </a:p>
      </dsp:txBody>
      <dsp:txXfrm>
        <a:off x="0" y="1468987"/>
        <a:ext cx="3070578" cy="487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167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20092"/>
          <a:ext cx="2780500" cy="27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20092"/>
        <a:ext cx="2780500" cy="279245"/>
      </dsp:txXfrm>
    </dsp:sp>
    <dsp:sp modelId="{B9B6C136-793C-41AA-BC48-64C282FB5700}">
      <dsp:nvSpPr>
        <dsp:cNvPr id="0" name=""/>
        <dsp:cNvSpPr/>
      </dsp:nvSpPr>
      <dsp:spPr>
        <a:xfrm>
          <a:off x="0" y="279413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279413"/>
          <a:ext cx="3070578" cy="36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NOMBRE         TEXT</a:t>
          </a:r>
        </a:p>
      </dsp:txBody>
      <dsp:txXfrm>
        <a:off x="0" y="279413"/>
        <a:ext cx="3070578" cy="368739"/>
      </dsp:txXfrm>
    </dsp:sp>
    <dsp:sp modelId="{371278D1-7C48-4CDE-A391-B18A30DDE2C5}">
      <dsp:nvSpPr>
        <dsp:cNvPr id="0" name=""/>
        <dsp:cNvSpPr/>
      </dsp:nvSpPr>
      <dsp:spPr>
        <a:xfrm>
          <a:off x="0" y="648152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1992D-BABD-4E86-A9D7-CEB7861352A2}">
      <dsp:nvSpPr>
        <dsp:cNvPr id="0" name=""/>
        <dsp:cNvSpPr/>
      </dsp:nvSpPr>
      <dsp:spPr>
        <a:xfrm>
          <a:off x="0" y="648152"/>
          <a:ext cx="3070578" cy="37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TELEFONO</a:t>
          </a:r>
          <a:r>
            <a:rPr lang="es-ES" sz="1400" kern="1200" baseline="0" dirty="0"/>
            <a:t>      INTEGER</a:t>
          </a:r>
          <a:endParaRPr lang="es-ES" sz="1400" kern="1200" dirty="0"/>
        </a:p>
      </dsp:txBody>
      <dsp:txXfrm>
        <a:off x="0" y="648152"/>
        <a:ext cx="3070578" cy="377166"/>
      </dsp:txXfrm>
    </dsp:sp>
    <dsp:sp modelId="{6F223624-9B30-4E6B-8291-297B9FDEC4F7}">
      <dsp:nvSpPr>
        <dsp:cNvPr id="0" name=""/>
        <dsp:cNvSpPr/>
      </dsp:nvSpPr>
      <dsp:spPr>
        <a:xfrm>
          <a:off x="0" y="1025319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9F0F6-BC3E-4E94-A55E-D222AB945FE4}">
      <dsp:nvSpPr>
        <dsp:cNvPr id="0" name=""/>
        <dsp:cNvSpPr/>
      </dsp:nvSpPr>
      <dsp:spPr>
        <a:xfrm>
          <a:off x="0" y="1025319"/>
          <a:ext cx="3070578" cy="550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EMAIL      TEXT</a:t>
          </a:r>
        </a:p>
      </dsp:txBody>
      <dsp:txXfrm>
        <a:off x="0" y="1025319"/>
        <a:ext cx="3070578" cy="550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276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18256"/>
          <a:ext cx="2780500" cy="2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18256"/>
        <a:ext cx="2780500" cy="251985"/>
      </dsp:txXfrm>
    </dsp:sp>
    <dsp:sp modelId="{B9B6C136-793C-41AA-BC48-64C282FB5700}">
      <dsp:nvSpPr>
        <dsp:cNvPr id="0" name=""/>
        <dsp:cNvSpPr/>
      </dsp:nvSpPr>
      <dsp:spPr>
        <a:xfrm>
          <a:off x="0" y="252262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252262"/>
          <a:ext cx="3070578" cy="332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NOMBRE         TEXT</a:t>
          </a:r>
        </a:p>
      </dsp:txBody>
      <dsp:txXfrm>
        <a:off x="0" y="252262"/>
        <a:ext cx="3070578" cy="332743"/>
      </dsp:txXfrm>
    </dsp:sp>
    <dsp:sp modelId="{7703954B-3AFB-42D5-B5A4-D5721973D8CC}">
      <dsp:nvSpPr>
        <dsp:cNvPr id="0" name=""/>
        <dsp:cNvSpPr/>
      </dsp:nvSpPr>
      <dsp:spPr>
        <a:xfrm>
          <a:off x="0" y="585006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47658-75B4-456D-B924-01655DE6572B}">
      <dsp:nvSpPr>
        <dsp:cNvPr id="0" name=""/>
        <dsp:cNvSpPr/>
      </dsp:nvSpPr>
      <dsp:spPr>
        <a:xfrm>
          <a:off x="0" y="585006"/>
          <a:ext cx="3070578" cy="55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JEFE-ID       INTEGER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FOREING KEY JEFES(“ID”)</a:t>
          </a:r>
        </a:p>
      </dsp:txBody>
      <dsp:txXfrm>
        <a:off x="0" y="585006"/>
        <a:ext cx="3070578" cy="556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144751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195694"/>
          <a:ext cx="2780500" cy="713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195694"/>
        <a:ext cx="2780500" cy="713975"/>
      </dsp:txXfrm>
    </dsp:sp>
    <dsp:sp modelId="{B9B6C136-793C-41AA-BC48-64C282FB5700}">
      <dsp:nvSpPr>
        <dsp:cNvPr id="0" name=""/>
        <dsp:cNvSpPr/>
      </dsp:nvSpPr>
      <dsp:spPr>
        <a:xfrm>
          <a:off x="0" y="858727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858727"/>
          <a:ext cx="3070578" cy="572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NOMBRE         TEXT</a:t>
          </a:r>
        </a:p>
      </dsp:txBody>
      <dsp:txXfrm>
        <a:off x="0" y="858727"/>
        <a:ext cx="3070578" cy="572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73BE-D8E2-4E3E-878E-60CC066134CD}">
      <dsp:nvSpPr>
        <dsp:cNvPr id="0" name=""/>
        <dsp:cNvSpPr/>
      </dsp:nvSpPr>
      <dsp:spPr>
        <a:xfrm>
          <a:off x="0" y="381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30F47-289A-40E1-BDA7-67F083ABC89E}">
      <dsp:nvSpPr>
        <dsp:cNvPr id="0" name=""/>
        <dsp:cNvSpPr/>
      </dsp:nvSpPr>
      <dsp:spPr>
        <a:xfrm>
          <a:off x="0" y="25206"/>
          <a:ext cx="2780500" cy="34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ID       INTEGER  PRYMARY KEY</a:t>
          </a:r>
        </a:p>
      </dsp:txBody>
      <dsp:txXfrm>
        <a:off x="0" y="25206"/>
        <a:ext cx="2780500" cy="347923"/>
      </dsp:txXfrm>
    </dsp:sp>
    <dsp:sp modelId="{B9B6C136-793C-41AA-BC48-64C282FB5700}">
      <dsp:nvSpPr>
        <dsp:cNvPr id="0" name=""/>
        <dsp:cNvSpPr/>
      </dsp:nvSpPr>
      <dsp:spPr>
        <a:xfrm>
          <a:off x="0" y="348305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F7980-294A-4CFE-A791-7528D87DA568}">
      <dsp:nvSpPr>
        <dsp:cNvPr id="0" name=""/>
        <dsp:cNvSpPr/>
      </dsp:nvSpPr>
      <dsp:spPr>
        <a:xfrm>
          <a:off x="0" y="348305"/>
          <a:ext cx="3070578" cy="45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PLATO          TEXT</a:t>
          </a:r>
        </a:p>
      </dsp:txBody>
      <dsp:txXfrm>
        <a:off x="0" y="348305"/>
        <a:ext cx="3070578" cy="459428"/>
      </dsp:txXfrm>
    </dsp:sp>
    <dsp:sp modelId="{78107ECF-9A46-41F9-9B2B-022AD9D9E0AB}">
      <dsp:nvSpPr>
        <dsp:cNvPr id="0" name=""/>
        <dsp:cNvSpPr/>
      </dsp:nvSpPr>
      <dsp:spPr>
        <a:xfrm>
          <a:off x="0" y="807733"/>
          <a:ext cx="307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B2F4-DF2F-4590-95FA-FB93A85D8D5E}">
      <dsp:nvSpPr>
        <dsp:cNvPr id="0" name=""/>
        <dsp:cNvSpPr/>
      </dsp:nvSpPr>
      <dsp:spPr>
        <a:xfrm>
          <a:off x="0" y="807733"/>
          <a:ext cx="3070578" cy="76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PRECIO   INTEGER</a:t>
          </a:r>
        </a:p>
      </dsp:txBody>
      <dsp:txXfrm>
        <a:off x="0" y="807733"/>
        <a:ext cx="3070578" cy="768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4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78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7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3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65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8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691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2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2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18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36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10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1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2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01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49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A551-3FE4-4CC7-A437-766107CF0190}" type="datetimeFigureOut">
              <a:rPr lang="es-ES" smtClean="0"/>
              <a:t>23/03/2021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8256-BE7D-4AA4-80B4-CEA1CE8399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2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A79319D-0C5C-4AB0-B209-37D6625BFA03}"/>
              </a:ext>
            </a:extLst>
          </p:cNvPr>
          <p:cNvSpPr txBox="1"/>
          <p:nvPr/>
        </p:nvSpPr>
        <p:spPr>
          <a:xfrm>
            <a:off x="1876424" y="4141693"/>
            <a:ext cx="8791575" cy="130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atin typeface="+mj-lt"/>
                <a:ea typeface="+mj-ea"/>
                <a:cs typeface="+mj-cs"/>
              </a:rPr>
              <a:t>Bases de datos restaurante comida a domicilio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cap="all"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Camarero">
            <a:extLst>
              <a:ext uri="{FF2B5EF4-FFF2-40B4-BE49-F238E27FC236}">
                <a16:creationId xmlns:a16="http://schemas.microsoft.com/office/drawing/2014/main" id="{F6322F62-1886-410B-B1C3-2D1CA2426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6097" y="3546680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79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6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D61B513-F660-41BD-B648-AC0305856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29" y="1136606"/>
            <a:ext cx="4428533" cy="457729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A086169-DFE3-4B8E-8BE7-72545A327DAD}"/>
              </a:ext>
            </a:extLst>
          </p:cNvPr>
          <p:cNvSpPr txBox="1"/>
          <p:nvPr/>
        </p:nvSpPr>
        <p:spPr>
          <a:xfrm>
            <a:off x="6196012" y="113367"/>
            <a:ext cx="478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0737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B6A14CE-30E3-446D-A62E-C31CEE3778D1}"/>
              </a:ext>
            </a:extLst>
          </p:cNvPr>
          <p:cNvSpPr/>
          <p:nvPr/>
        </p:nvSpPr>
        <p:spPr>
          <a:xfrm>
            <a:off x="4744493" y="3066779"/>
            <a:ext cx="1620253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PEDIDOS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990019-40A2-4442-AAB1-5665C9BF6A70}"/>
              </a:ext>
            </a:extLst>
          </p:cNvPr>
          <p:cNvSpPr/>
          <p:nvPr/>
        </p:nvSpPr>
        <p:spPr>
          <a:xfrm>
            <a:off x="8590548" y="834189"/>
            <a:ext cx="1860884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CLIENTES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5CEE4C-539C-4247-B5AF-98C647B86517}"/>
              </a:ext>
            </a:extLst>
          </p:cNvPr>
          <p:cNvSpPr/>
          <p:nvPr/>
        </p:nvSpPr>
        <p:spPr>
          <a:xfrm>
            <a:off x="4379491" y="846222"/>
            <a:ext cx="1620253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JEFES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62FF93-40F7-41D2-B548-C9561D8AA85A}"/>
              </a:ext>
            </a:extLst>
          </p:cNvPr>
          <p:cNvSpPr/>
          <p:nvPr/>
        </p:nvSpPr>
        <p:spPr>
          <a:xfrm>
            <a:off x="497305" y="5205663"/>
            <a:ext cx="1732548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EMPLEADOS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05C232-C8A6-4A2E-B2C8-C6BCCB9AE305}"/>
              </a:ext>
            </a:extLst>
          </p:cNvPr>
          <p:cNvSpPr/>
          <p:nvPr/>
        </p:nvSpPr>
        <p:spPr>
          <a:xfrm>
            <a:off x="545432" y="833372"/>
            <a:ext cx="1620253" cy="818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/>
              <a:t>CARGOS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B59C55-6A49-4C1A-B41B-148E0046D03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1355559" y="1651520"/>
            <a:ext cx="8020" cy="35541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6F13D8-0F85-40FA-A097-FA605E231900}"/>
              </a:ext>
            </a:extLst>
          </p:cNvPr>
          <p:cNvSpPr txBox="1"/>
          <p:nvPr/>
        </p:nvSpPr>
        <p:spPr>
          <a:xfrm>
            <a:off x="886259" y="4820068"/>
            <a:ext cx="22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370DEB2-4364-4999-9535-6865548BCFF9}"/>
              </a:ext>
            </a:extLst>
          </p:cNvPr>
          <p:cNvSpPr txBox="1"/>
          <p:nvPr/>
        </p:nvSpPr>
        <p:spPr>
          <a:xfrm rot="10800000" flipH="1" flipV="1">
            <a:off x="8301785" y="1290479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AA4E3063-23EF-4489-A7A7-5CC94E99F890}"/>
              </a:ext>
            </a:extLst>
          </p:cNvPr>
          <p:cNvSpPr/>
          <p:nvPr/>
        </p:nvSpPr>
        <p:spPr>
          <a:xfrm>
            <a:off x="922421" y="2821405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7E53EB7-0CDB-4FFC-844E-427078F6666D}"/>
              </a:ext>
            </a:extLst>
          </p:cNvPr>
          <p:cNvSpPr txBox="1"/>
          <p:nvPr/>
        </p:nvSpPr>
        <p:spPr>
          <a:xfrm rot="10800000" flipH="1" flipV="1">
            <a:off x="874293" y="1623836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E6410D8-67D8-44D8-AD66-2778DCB55663}"/>
              </a:ext>
            </a:extLst>
          </p:cNvPr>
          <p:cNvSpPr txBox="1"/>
          <p:nvPr/>
        </p:nvSpPr>
        <p:spPr>
          <a:xfrm rot="10800000" flipH="1" flipV="1">
            <a:off x="4379492" y="3487884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762FF5-6989-4375-9A07-040ADA47C6F2}"/>
              </a:ext>
            </a:extLst>
          </p:cNvPr>
          <p:cNvSpPr txBox="1"/>
          <p:nvPr/>
        </p:nvSpPr>
        <p:spPr>
          <a:xfrm rot="10800000" flipH="1" flipV="1">
            <a:off x="6083967" y="269594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B5DF424-511C-4396-8613-37D4BA236F0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29853" y="3884927"/>
            <a:ext cx="2566735" cy="17298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A807CA2-C0A6-4809-9B5D-38304AB31129}"/>
              </a:ext>
            </a:extLst>
          </p:cNvPr>
          <p:cNvCxnSpPr>
            <a:cxnSpLocks/>
          </p:cNvCxnSpPr>
          <p:nvPr/>
        </p:nvCxnSpPr>
        <p:spPr>
          <a:xfrm flipV="1">
            <a:off x="6409415" y="1676279"/>
            <a:ext cx="2181733" cy="14255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EAEF58-5EEB-43DA-9D21-F5C4416C0FED}"/>
              </a:ext>
            </a:extLst>
          </p:cNvPr>
          <p:cNvCxnSpPr>
            <a:cxnSpLocks/>
          </p:cNvCxnSpPr>
          <p:nvPr/>
        </p:nvCxnSpPr>
        <p:spPr>
          <a:xfrm>
            <a:off x="6432881" y="3621960"/>
            <a:ext cx="2242338" cy="150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936D125-49B2-4E44-AB2E-DB086354B92D}"/>
              </a:ext>
            </a:extLst>
          </p:cNvPr>
          <p:cNvSpPr txBox="1"/>
          <p:nvPr/>
        </p:nvSpPr>
        <p:spPr>
          <a:xfrm rot="10572022" flipH="1" flipV="1">
            <a:off x="2391222" y="5546708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BF623EC-98FE-4D17-8D79-F023C9652D7F}"/>
              </a:ext>
            </a:extLst>
          </p:cNvPr>
          <p:cNvSpPr txBox="1"/>
          <p:nvPr/>
        </p:nvSpPr>
        <p:spPr>
          <a:xfrm rot="10800000" flipH="1" flipV="1">
            <a:off x="6452941" y="3639727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FB96EB9-7FFE-4E02-96BD-654637749FF3}"/>
              </a:ext>
            </a:extLst>
          </p:cNvPr>
          <p:cNvSpPr txBox="1"/>
          <p:nvPr/>
        </p:nvSpPr>
        <p:spPr>
          <a:xfrm rot="10800000" flipH="1" flipV="1">
            <a:off x="8285308" y="362225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23" name="Diagrama de flujo: decisión 22">
            <a:extLst>
              <a:ext uri="{FF2B5EF4-FFF2-40B4-BE49-F238E27FC236}">
                <a16:creationId xmlns:a16="http://schemas.microsoft.com/office/drawing/2014/main" id="{560CB248-11BC-4D53-BC78-2064EA92DE55}"/>
              </a:ext>
            </a:extLst>
          </p:cNvPr>
          <p:cNvSpPr/>
          <p:nvPr/>
        </p:nvSpPr>
        <p:spPr>
          <a:xfrm>
            <a:off x="7188872" y="1911243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78B44F5A-83F6-4F90-8CA6-915700B4951E}"/>
              </a:ext>
            </a:extLst>
          </p:cNvPr>
          <p:cNvSpPr/>
          <p:nvPr/>
        </p:nvSpPr>
        <p:spPr>
          <a:xfrm>
            <a:off x="3088107" y="4393572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50" name="Diagrama de flujo: decisión 49">
            <a:extLst>
              <a:ext uri="{FF2B5EF4-FFF2-40B4-BE49-F238E27FC236}">
                <a16:creationId xmlns:a16="http://schemas.microsoft.com/office/drawing/2014/main" id="{F66ADD67-1310-4EDA-8801-FA88FA9EE3E9}"/>
              </a:ext>
            </a:extLst>
          </p:cNvPr>
          <p:cNvSpPr/>
          <p:nvPr/>
        </p:nvSpPr>
        <p:spPr>
          <a:xfrm>
            <a:off x="7140966" y="3227963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77C9ADE-BDD8-4D58-BF96-C1A5AFEC934E}"/>
              </a:ext>
            </a:extLst>
          </p:cNvPr>
          <p:cNvSpPr/>
          <p:nvPr/>
        </p:nvSpPr>
        <p:spPr>
          <a:xfrm>
            <a:off x="8638681" y="2955467"/>
            <a:ext cx="2053391" cy="9940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MENU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8C65B8B-E43E-4036-8BF3-949D031B877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5685" y="1242446"/>
            <a:ext cx="2185965" cy="128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grama de flujo: decisión 30">
            <a:extLst>
              <a:ext uri="{FF2B5EF4-FFF2-40B4-BE49-F238E27FC236}">
                <a16:creationId xmlns:a16="http://schemas.microsoft.com/office/drawing/2014/main" id="{518EAA33-73F0-49B9-9D58-5CBF168F37B0}"/>
              </a:ext>
            </a:extLst>
          </p:cNvPr>
          <p:cNvSpPr/>
          <p:nvPr/>
        </p:nvSpPr>
        <p:spPr>
          <a:xfrm>
            <a:off x="2897528" y="833372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44FF0AF-33BD-4DB4-91EA-BA924780F98B}"/>
              </a:ext>
            </a:extLst>
          </p:cNvPr>
          <p:cNvSpPr txBox="1"/>
          <p:nvPr/>
        </p:nvSpPr>
        <p:spPr>
          <a:xfrm rot="10800000" flipH="1" flipV="1">
            <a:off x="2050341" y="745970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1F5C1A3-708B-42E0-97D4-2B310DF576C1}"/>
              </a:ext>
            </a:extLst>
          </p:cNvPr>
          <p:cNvSpPr txBox="1"/>
          <p:nvPr/>
        </p:nvSpPr>
        <p:spPr>
          <a:xfrm rot="10800000" flipH="1" flipV="1">
            <a:off x="3865630" y="734681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34EADA1-3923-4107-902B-F061DC542232}"/>
              </a:ext>
            </a:extLst>
          </p:cNvPr>
          <p:cNvCxnSpPr>
            <a:cxnSpLocks/>
          </p:cNvCxnSpPr>
          <p:nvPr/>
        </p:nvCxnSpPr>
        <p:spPr>
          <a:xfrm flipV="1">
            <a:off x="1953722" y="1634197"/>
            <a:ext cx="2472597" cy="35730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grama de flujo: decisión 36">
            <a:extLst>
              <a:ext uri="{FF2B5EF4-FFF2-40B4-BE49-F238E27FC236}">
                <a16:creationId xmlns:a16="http://schemas.microsoft.com/office/drawing/2014/main" id="{F2808A04-5FAB-4FA4-BA99-0826B40FC950}"/>
              </a:ext>
            </a:extLst>
          </p:cNvPr>
          <p:cNvSpPr/>
          <p:nvPr/>
        </p:nvSpPr>
        <p:spPr>
          <a:xfrm>
            <a:off x="2925669" y="2826145"/>
            <a:ext cx="826168" cy="818148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1393143-AA6A-499B-A46E-25C5CE739C10}"/>
              </a:ext>
            </a:extLst>
          </p:cNvPr>
          <p:cNvSpPr txBox="1"/>
          <p:nvPr/>
        </p:nvSpPr>
        <p:spPr>
          <a:xfrm flipH="1" flipV="1">
            <a:off x="1750667" y="4588865"/>
            <a:ext cx="48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4B9B8EA-CB00-4402-A1B5-E45C40518DB4}"/>
              </a:ext>
            </a:extLst>
          </p:cNvPr>
          <p:cNvSpPr txBox="1"/>
          <p:nvPr/>
        </p:nvSpPr>
        <p:spPr>
          <a:xfrm>
            <a:off x="4359388" y="1588404"/>
            <a:ext cx="4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37DBE5-CE96-4993-A3EF-5FEF68C1F94D}"/>
              </a:ext>
            </a:extLst>
          </p:cNvPr>
          <p:cNvSpPr txBox="1"/>
          <p:nvPr/>
        </p:nvSpPr>
        <p:spPr>
          <a:xfrm>
            <a:off x="5152928" y="5331130"/>
            <a:ext cx="55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DIAGRAMA   E-R</a:t>
            </a:r>
          </a:p>
        </p:txBody>
      </p:sp>
    </p:spTree>
    <p:extLst>
      <p:ext uri="{BB962C8B-B14F-4D97-AF65-F5344CB8AC3E}">
        <p14:creationId xmlns:p14="http://schemas.microsoft.com/office/powerpoint/2010/main" val="251647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025B96-9C97-455C-B1B3-9BE7F2C8695F}"/>
              </a:ext>
            </a:extLst>
          </p:cNvPr>
          <p:cNvSpPr/>
          <p:nvPr/>
        </p:nvSpPr>
        <p:spPr>
          <a:xfrm>
            <a:off x="993421" y="632171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EMPLEADO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613AC3B-8F30-40C8-BE70-7A7C382BA1D6}"/>
              </a:ext>
            </a:extLst>
          </p:cNvPr>
          <p:cNvSpPr/>
          <p:nvPr/>
        </p:nvSpPr>
        <p:spPr>
          <a:xfrm>
            <a:off x="4806244" y="632172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PEDIDOS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221004D-9706-43EB-999C-91A9ACAE8995}"/>
              </a:ext>
            </a:extLst>
          </p:cNvPr>
          <p:cNvSpPr/>
          <p:nvPr/>
        </p:nvSpPr>
        <p:spPr>
          <a:xfrm>
            <a:off x="8398933" y="632172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CLIENTES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1A54FF2-2C47-4C5A-BC1F-FA7E3F080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740678"/>
              </p:ext>
            </p:extLst>
          </p:nvPr>
        </p:nvGraphicFramePr>
        <p:xfrm>
          <a:off x="462845" y="1471789"/>
          <a:ext cx="3070578" cy="195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25F1FFF1-E18A-4E5D-BC59-220D9626F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572788"/>
              </p:ext>
            </p:extLst>
          </p:nvPr>
        </p:nvGraphicFramePr>
        <p:xfrm>
          <a:off x="3871793" y="1475725"/>
          <a:ext cx="3070578" cy="195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B5DA0747-A342-48E0-B805-6672304EE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730168"/>
              </p:ext>
            </p:extLst>
          </p:nvPr>
        </p:nvGraphicFramePr>
        <p:xfrm>
          <a:off x="7529392" y="1471790"/>
          <a:ext cx="3070578" cy="157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D39962B5-02A9-4A3F-8959-F5A47EE3CEFD}"/>
              </a:ext>
            </a:extLst>
          </p:cNvPr>
          <p:cNvSpPr/>
          <p:nvPr/>
        </p:nvSpPr>
        <p:spPr>
          <a:xfrm>
            <a:off x="993421" y="3896739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CARGO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C9F19EA-9B5A-4A64-9F7A-EED57B503561}"/>
              </a:ext>
            </a:extLst>
          </p:cNvPr>
          <p:cNvSpPr/>
          <p:nvPr/>
        </p:nvSpPr>
        <p:spPr>
          <a:xfrm>
            <a:off x="4806244" y="3896737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JEFES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FBFF59-E95A-433F-86D2-298D9D455BDA}"/>
              </a:ext>
            </a:extLst>
          </p:cNvPr>
          <p:cNvSpPr/>
          <p:nvPr/>
        </p:nvSpPr>
        <p:spPr>
          <a:xfrm>
            <a:off x="8398933" y="3896738"/>
            <a:ext cx="1569156" cy="5531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MENU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A86B4A95-05AC-4E3B-B477-42F474E18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937723"/>
              </p:ext>
            </p:extLst>
          </p:nvPr>
        </p:nvGraphicFramePr>
        <p:xfrm>
          <a:off x="462845" y="4649620"/>
          <a:ext cx="3070578" cy="114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CF0D40CE-8E38-47EB-B977-947617165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255906"/>
              </p:ext>
            </p:extLst>
          </p:nvPr>
        </p:nvGraphicFramePr>
        <p:xfrm>
          <a:off x="3871793" y="4649618"/>
          <a:ext cx="3070578" cy="157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81EE44F2-6925-4823-ABD0-31BD08868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885737"/>
              </p:ext>
            </p:extLst>
          </p:nvPr>
        </p:nvGraphicFramePr>
        <p:xfrm>
          <a:off x="7529392" y="4649618"/>
          <a:ext cx="3070578" cy="157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EDE7C630-F6E2-4499-AC5B-C0655447621F}"/>
              </a:ext>
            </a:extLst>
          </p:cNvPr>
          <p:cNvSpPr txBox="1"/>
          <p:nvPr/>
        </p:nvSpPr>
        <p:spPr>
          <a:xfrm>
            <a:off x="8775032" y="6096000"/>
            <a:ext cx="272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8442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1BF9C-09B5-45C9-B57D-91BFCA25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237" y="368969"/>
            <a:ext cx="8963526" cy="54543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TABLAS DE RELACIONES</a:t>
            </a: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A2FAB484-7208-415D-B0F5-EB1654B1B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61037"/>
              </p:ext>
            </p:extLst>
          </p:nvPr>
        </p:nvGraphicFramePr>
        <p:xfrm>
          <a:off x="2598820" y="1564042"/>
          <a:ext cx="6994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180">
                  <a:extLst>
                    <a:ext uri="{9D8B030D-6E8A-4147-A177-3AD203B41FA5}">
                      <a16:colId xmlns:a16="http://schemas.microsoft.com/office/drawing/2014/main" val="3054524467"/>
                    </a:ext>
                  </a:extLst>
                </a:gridCol>
                <a:gridCol w="3497180">
                  <a:extLst>
                    <a:ext uri="{9D8B030D-6E8A-4147-A177-3AD203B41FA5}">
                      <a16:colId xmlns:a16="http://schemas.microsoft.com/office/drawing/2014/main" val="316501418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s-ES" sz="1700" dirty="0"/>
                        <a:t>EMPLEADO(REPARTIDOR)-ID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PEDIDO-ID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10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72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5759"/>
                  </a:ext>
                </a:extLst>
              </a:tr>
            </a:tbl>
          </a:graphicData>
        </a:graphic>
      </p:graphicFrame>
      <p:graphicFrame>
        <p:nvGraphicFramePr>
          <p:cNvPr id="7" name="Tabla 3">
            <a:extLst>
              <a:ext uri="{FF2B5EF4-FFF2-40B4-BE49-F238E27FC236}">
                <a16:creationId xmlns:a16="http://schemas.microsoft.com/office/drawing/2014/main" id="{43ACCD0D-2F3F-400F-8196-29775FDF2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52109"/>
              </p:ext>
            </p:extLst>
          </p:nvPr>
        </p:nvGraphicFramePr>
        <p:xfrm>
          <a:off x="2598820" y="3952838"/>
          <a:ext cx="6994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180">
                  <a:extLst>
                    <a:ext uri="{9D8B030D-6E8A-4147-A177-3AD203B41FA5}">
                      <a16:colId xmlns:a16="http://schemas.microsoft.com/office/drawing/2014/main" val="3054524467"/>
                    </a:ext>
                  </a:extLst>
                </a:gridCol>
                <a:gridCol w="3497180">
                  <a:extLst>
                    <a:ext uri="{9D8B030D-6E8A-4147-A177-3AD203B41FA5}">
                      <a16:colId xmlns:a16="http://schemas.microsoft.com/office/drawing/2014/main" val="3165014180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s-ES" dirty="0"/>
                        <a:t>PEDIDOS-ID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MENU-ID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1055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6721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7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1D9BBE02-DB95-44D2-8DB3-2747A0773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2" y="1429739"/>
            <a:ext cx="8723567" cy="39910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C48A36-EAF0-4665-B626-AD0F6F63FC4E}"/>
              </a:ext>
            </a:extLst>
          </p:cNvPr>
          <p:cNvSpPr txBox="1"/>
          <p:nvPr/>
        </p:nvSpPr>
        <p:spPr>
          <a:xfrm>
            <a:off x="4529137" y="168700"/>
            <a:ext cx="407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INTERFAZ EMPLEADOS</a:t>
            </a:r>
          </a:p>
        </p:txBody>
      </p:sp>
    </p:spTree>
    <p:extLst>
      <p:ext uri="{BB962C8B-B14F-4D97-AF65-F5344CB8AC3E}">
        <p14:creationId xmlns:p14="http://schemas.microsoft.com/office/powerpoint/2010/main" val="37658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5C6FF8E-910C-4C79-A97F-640AF89B7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77" y="1136606"/>
            <a:ext cx="6042636" cy="45772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2BD14F-4EB1-4C3C-894A-045400AA0C9D}"/>
              </a:ext>
            </a:extLst>
          </p:cNvPr>
          <p:cNvSpPr txBox="1"/>
          <p:nvPr/>
        </p:nvSpPr>
        <p:spPr>
          <a:xfrm>
            <a:off x="5186363" y="228600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INTERFAZ USUARIO</a:t>
            </a:r>
          </a:p>
        </p:txBody>
      </p:sp>
    </p:spTree>
    <p:extLst>
      <p:ext uri="{BB962C8B-B14F-4D97-AF65-F5344CB8AC3E}">
        <p14:creationId xmlns:p14="http://schemas.microsoft.com/office/powerpoint/2010/main" val="299232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311</TotalTime>
  <Words>134</Words>
  <Application>Microsoft Office PowerPoint</Application>
  <PresentationFormat>Panorámica</PresentationFormat>
  <Paragraphs>67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TABLAS DE RELACIONES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Rodríguez Soriano</dc:creator>
  <cp:lastModifiedBy>alejandro rodriguez soriano</cp:lastModifiedBy>
  <cp:revision>23</cp:revision>
  <dcterms:created xsi:type="dcterms:W3CDTF">2021-03-04T16:44:36Z</dcterms:created>
  <dcterms:modified xsi:type="dcterms:W3CDTF">2021-03-23T18:31:22Z</dcterms:modified>
</cp:coreProperties>
</file>