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82" r:id="rId4"/>
    <p:sldId id="272" r:id="rId5"/>
    <p:sldId id="283" r:id="rId6"/>
    <p:sldId id="284" r:id="rId7"/>
    <p:sldId id="274" r:id="rId8"/>
    <p:sldId id="276" r:id="rId9"/>
    <p:sldId id="277" r:id="rId10"/>
    <p:sldId id="278" r:id="rId11"/>
    <p:sldId id="279" r:id="rId12"/>
    <p:sldId id="280" r:id="rId13"/>
    <p:sldId id="281" r:id="rId14"/>
    <p:sldId id="275" r:id="rId15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5/9/2021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5/9/2021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5/9/2021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5/9/2021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5/9/2021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 userDrawn="1"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 userDrawn="1"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anttproject.biz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013" y="470438"/>
            <a:ext cx="8825658" cy="2677648"/>
          </a:xfrm>
        </p:spPr>
        <p:txBody>
          <a:bodyPr/>
          <a:lstStyle/>
          <a:p>
            <a:r>
              <a:rPr lang="pt-PT" b="1" dirty="0"/>
              <a:t>lei20_21_s4_2dj_03</a:t>
            </a:r>
            <a:br>
              <a:rPr lang="pt-PT" b="1" dirty="0"/>
            </a:br>
            <a:r>
              <a:rPr lang="pt-PT" sz="3600" b="1" dirty="0"/>
              <a:t>Progresso – Sprint B</a:t>
            </a:r>
            <a:br>
              <a:rPr lang="pt-PT" sz="3600" b="1" dirty="0"/>
            </a:br>
            <a:endParaRPr lang="pt-PT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0759" y="3931920"/>
            <a:ext cx="8825658" cy="3009207"/>
          </a:xfrm>
        </p:spPr>
        <p:txBody>
          <a:bodyPr>
            <a:normAutofit/>
          </a:bodyPr>
          <a:lstStyle/>
          <a:p>
            <a:endParaRPr lang="pt-PT" sz="1100" b="1" cap="none" dirty="0">
              <a:latin typeface="+mj-lt"/>
            </a:endParaRPr>
          </a:p>
          <a:p>
            <a:r>
              <a:rPr lang="pt-PT" sz="1000" b="1" cap="none" dirty="0">
                <a:latin typeface="+mj-lt"/>
              </a:rPr>
              <a:t>Data: 30/04/2021</a:t>
            </a:r>
          </a:p>
          <a:p>
            <a:r>
              <a:rPr lang="pt-PT" sz="1000" b="1" cap="none" dirty="0">
                <a:latin typeface="+mj-lt"/>
              </a:rPr>
              <a:t>Equipa: </a:t>
            </a:r>
          </a:p>
          <a:p>
            <a:r>
              <a:rPr lang="pt-PT" sz="1000" b="1" cap="none" dirty="0">
                <a:latin typeface="+mj-lt"/>
              </a:rPr>
              <a:t>Jorge Neves- 1141239</a:t>
            </a:r>
          </a:p>
          <a:p>
            <a:r>
              <a:rPr lang="pt-PT" sz="1000" b="1" cap="none" dirty="0">
                <a:latin typeface="+mj-lt"/>
              </a:rPr>
              <a:t>Miguel Gonçalves- 1190903</a:t>
            </a:r>
          </a:p>
          <a:p>
            <a:r>
              <a:rPr lang="pt-PT" sz="1000" b="1" cap="none" dirty="0">
                <a:latin typeface="+mj-lt"/>
              </a:rPr>
              <a:t>Rúben Rodrigues- 1191018</a:t>
            </a:r>
          </a:p>
          <a:p>
            <a:r>
              <a:rPr lang="pt-PT" sz="1000" b="1" cap="none" dirty="0">
                <a:latin typeface="+mj-lt"/>
              </a:rPr>
              <a:t>Rui Pinto – 1191042</a:t>
            </a:r>
          </a:p>
          <a:p>
            <a:r>
              <a:rPr lang="pt-PT" sz="1000" b="1" cap="none" dirty="0">
                <a:latin typeface="+mj-lt"/>
              </a:rPr>
              <a:t>Tomás Limbado - 1191106</a:t>
            </a:r>
          </a:p>
        </p:txBody>
      </p:sp>
    </p:spTree>
    <p:extLst>
      <p:ext uri="{BB962C8B-B14F-4D97-AF65-F5344CB8AC3E}">
        <p14:creationId xmlns:p14="http://schemas.microsoft.com/office/powerpoint/2010/main" val="2125395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8A154-EA08-436C-946C-F2E5E369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838200"/>
            <a:ext cx="9227643" cy="1071263"/>
          </a:xfrm>
        </p:spPr>
        <p:txBody>
          <a:bodyPr/>
          <a:lstStyle/>
          <a:p>
            <a:r>
              <a:rPr lang="pt-PT" sz="3600" b="1" dirty="0"/>
              <a:t>3- Metodologia de trabalho em equipa e estratégia para resolução de conflitos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5177A1-5D22-4C32-8D19-0709A0494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055" y="2736502"/>
            <a:ext cx="9127889" cy="3622733"/>
          </a:xfrm>
        </p:spPr>
        <p:txBody>
          <a:bodyPr>
            <a:normAutofit/>
          </a:bodyPr>
          <a:lstStyle/>
          <a:p>
            <a:r>
              <a:rPr lang="pt-PT" dirty="0"/>
              <a:t>Compreender as dificuldades e facilidades de cada membro</a:t>
            </a:r>
          </a:p>
          <a:p>
            <a:r>
              <a:rPr lang="pt-PT" dirty="0"/>
              <a:t>Dividir ponderada e equitativamente as tarefas</a:t>
            </a:r>
          </a:p>
          <a:p>
            <a:r>
              <a:rPr lang="pt-PT" dirty="0"/>
              <a:t>Organização, divisão, e definição de </a:t>
            </a:r>
            <a:r>
              <a:rPr lang="pt-PT" dirty="0" err="1"/>
              <a:t>timelines</a:t>
            </a:r>
            <a:r>
              <a:rPr lang="pt-PT" dirty="0"/>
              <a:t> utilizando a ferramenta </a:t>
            </a:r>
            <a:r>
              <a:rPr lang="pt-PT" dirty="0" err="1"/>
              <a:t>Jira</a:t>
            </a:r>
            <a:endParaRPr lang="pt-PT" dirty="0"/>
          </a:p>
          <a:p>
            <a:r>
              <a:rPr lang="pt-PT" dirty="0"/>
              <a:t>Comunicação constante entre os vários membros através de ferramentas como </a:t>
            </a:r>
            <a:r>
              <a:rPr lang="pt-PT" i="1" dirty="0" err="1"/>
              <a:t>Discord</a:t>
            </a:r>
            <a:r>
              <a:rPr lang="pt-PT" dirty="0"/>
              <a:t> e </a:t>
            </a:r>
            <a:r>
              <a:rPr lang="pt-PT" i="1" dirty="0" err="1"/>
              <a:t>Whatsapp</a:t>
            </a:r>
            <a:endParaRPr lang="pt-PT" i="1" dirty="0"/>
          </a:p>
          <a:p>
            <a:r>
              <a:rPr lang="pt-PT" i="1" dirty="0"/>
              <a:t>Reuniões diárias para esclarecimento de dúvidas e verificação do estado do projeto</a:t>
            </a:r>
          </a:p>
          <a:p>
            <a:r>
              <a:rPr lang="pt-PT" i="1" dirty="0"/>
              <a:t>Ajuda constante entre os membros</a:t>
            </a:r>
          </a:p>
          <a:p>
            <a:r>
              <a:rPr lang="pt-PT" i="1" dirty="0"/>
              <a:t>Esclarecer dúvidas com os docentes</a:t>
            </a:r>
          </a:p>
        </p:txBody>
      </p:sp>
    </p:spTree>
    <p:extLst>
      <p:ext uri="{BB962C8B-B14F-4D97-AF65-F5344CB8AC3E}">
        <p14:creationId xmlns:p14="http://schemas.microsoft.com/office/powerpoint/2010/main" val="1607277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29902-0355-4D09-B09F-32D4CF7D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4-Qualidade do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CBAAB6B-C23E-427A-9B2B-A486E7932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429000"/>
            <a:ext cx="8761412" cy="3416300"/>
          </a:xfrm>
        </p:spPr>
        <p:txBody>
          <a:bodyPr/>
          <a:lstStyle/>
          <a:p>
            <a:r>
              <a:rPr lang="pt-PT" dirty="0"/>
              <a:t>Interface simples e intuitiva</a:t>
            </a:r>
          </a:p>
          <a:p>
            <a:r>
              <a:rPr lang="pt-PT" dirty="0"/>
              <a:t>Projeto preparado para futuros requisitos </a:t>
            </a:r>
          </a:p>
          <a:p>
            <a:r>
              <a:rPr lang="pt-PT" dirty="0"/>
              <a:t>Cumprimento de todos os objetivos definidos para o Sprint B</a:t>
            </a:r>
          </a:p>
          <a:p>
            <a:r>
              <a:rPr lang="pt-PT" dirty="0"/>
              <a:t>Inexistência de erros de implementação</a:t>
            </a:r>
          </a:p>
        </p:txBody>
      </p:sp>
    </p:spTree>
    <p:extLst>
      <p:ext uri="{BB962C8B-B14F-4D97-AF65-F5344CB8AC3E}">
        <p14:creationId xmlns:p14="http://schemas.microsoft.com/office/powerpoint/2010/main" val="3576920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37749-6951-42BB-82B1-AB6CB5721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5-Resultados esperados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47966FD-8726-4DCC-81F4-CD41AED6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848" y="3441700"/>
            <a:ext cx="8761412" cy="3416300"/>
          </a:xfrm>
        </p:spPr>
        <p:txBody>
          <a:bodyPr/>
          <a:lstStyle/>
          <a:p>
            <a:r>
              <a:rPr lang="pt-PT" dirty="0"/>
              <a:t>Todos os resultados esperados foram conseguidos: </a:t>
            </a:r>
          </a:p>
          <a:p>
            <a:pPr lvl="1"/>
            <a:r>
              <a:rPr lang="pt-PT" dirty="0"/>
              <a:t>Interface funcional para todas as US</a:t>
            </a:r>
          </a:p>
          <a:p>
            <a:pPr lvl="1"/>
            <a:r>
              <a:rPr lang="pt-PT" dirty="0"/>
              <a:t>Requisitos de acordo com o que foi exigido</a:t>
            </a:r>
          </a:p>
          <a:p>
            <a:pPr lvl="1"/>
            <a:r>
              <a:rPr lang="pt-PT" dirty="0"/>
              <a:t>Apresentação organizada e com todos os tópicos</a:t>
            </a:r>
          </a:p>
        </p:txBody>
      </p:sp>
    </p:spTree>
    <p:extLst>
      <p:ext uri="{BB962C8B-B14F-4D97-AF65-F5344CB8AC3E}">
        <p14:creationId xmlns:p14="http://schemas.microsoft.com/office/powerpoint/2010/main" val="975179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14B46-A919-4C16-ADD3-C7653AFE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7-</a:t>
            </a:r>
            <a:r>
              <a:rPr lang="pt-PT" sz="3600" b="1" dirty="0"/>
              <a:t>Formato ‘chave na mão’ para entrega e ‘venda ao cliente’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DD0A45B-153A-46D7-9835-1C7CBEE9D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202" y="3625966"/>
            <a:ext cx="8761412" cy="3416300"/>
          </a:xfrm>
        </p:spPr>
        <p:txBody>
          <a:bodyPr/>
          <a:lstStyle/>
          <a:p>
            <a:r>
              <a:rPr lang="pt-PT" dirty="0"/>
              <a:t>Definição das bases do programa funcional (</a:t>
            </a:r>
            <a:r>
              <a:rPr lang="pt-PT" dirty="0" err="1"/>
              <a:t>run</a:t>
            </a:r>
            <a:r>
              <a:rPr lang="pt-PT" dirty="0"/>
              <a:t> </a:t>
            </a:r>
            <a:r>
              <a:rPr lang="pt-PT" dirty="0" err="1"/>
              <a:t>BootStrap</a:t>
            </a:r>
            <a:r>
              <a:rPr lang="pt-PT" dirty="0"/>
              <a:t>)</a:t>
            </a:r>
          </a:p>
          <a:p>
            <a:r>
              <a:rPr lang="pt-PT" dirty="0"/>
              <a:t>Programa funcional com BackOffice</a:t>
            </a:r>
          </a:p>
          <a:p>
            <a:r>
              <a:rPr lang="pt-PT" dirty="0"/>
              <a:t>Comunicação com a base de dados(acessos e persistência)</a:t>
            </a:r>
          </a:p>
          <a:p>
            <a:r>
              <a:rPr lang="pt-PT" dirty="0"/>
              <a:t>Efetividade dos requisitos do Sprint B</a:t>
            </a:r>
          </a:p>
        </p:txBody>
      </p:sp>
    </p:spTree>
    <p:extLst>
      <p:ext uri="{BB962C8B-B14F-4D97-AF65-F5344CB8AC3E}">
        <p14:creationId xmlns:p14="http://schemas.microsoft.com/office/powerpoint/2010/main" val="360308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Lei20_21_s4_2dj_03</a:t>
            </a:r>
            <a:br>
              <a:rPr lang="pt-PT" b="1" dirty="0"/>
            </a:br>
            <a:r>
              <a:rPr lang="pt-PT" sz="3600" b="1" dirty="0"/>
              <a:t>Progresso – Sprint B</a:t>
            </a:r>
            <a:br>
              <a:rPr lang="pt-PT" sz="3600" b="1" dirty="0"/>
            </a:br>
            <a:endParaRPr lang="pt-PT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PT" b="1" cap="none" dirty="0">
              <a:latin typeface="+mj-lt"/>
            </a:endParaRPr>
          </a:p>
          <a:p>
            <a:r>
              <a:rPr lang="pt-PT" b="1" cap="none" dirty="0">
                <a:latin typeface="+mj-lt"/>
              </a:rPr>
              <a:t>Data: 09/05/2021</a:t>
            </a:r>
          </a:p>
        </p:txBody>
      </p:sp>
    </p:spTree>
    <p:extLst>
      <p:ext uri="{BB962C8B-B14F-4D97-AF65-F5344CB8AC3E}">
        <p14:creationId xmlns:p14="http://schemas.microsoft.com/office/powerpoint/2010/main" val="421101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Planeamento</a:t>
            </a:r>
          </a:p>
        </p:txBody>
      </p:sp>
      <p:sp>
        <p:nvSpPr>
          <p:cNvPr id="3" name="Retângulo 2"/>
          <p:cNvSpPr/>
          <p:nvPr/>
        </p:nvSpPr>
        <p:spPr>
          <a:xfrm>
            <a:off x="6815883" y="1350721"/>
            <a:ext cx="3006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i="1" dirty="0">
                <a:solidFill>
                  <a:srgbClr val="FFD900"/>
                </a:solidFill>
                <a:latin typeface="Playfair Display"/>
                <a:hlinkClick r:id="rId2"/>
              </a:rPr>
              <a:t>http://www.ganttproject.biz/</a:t>
            </a:r>
            <a:r>
              <a:rPr lang="pt-PT" i="1" dirty="0">
                <a:solidFill>
                  <a:srgbClr val="FFD900"/>
                </a:solidFill>
                <a:latin typeface="Playfair Display"/>
              </a:rPr>
              <a:t> </a:t>
            </a:r>
            <a:r>
              <a:rPr lang="pt-PT" dirty="0">
                <a:solidFill>
                  <a:srgbClr val="000000"/>
                </a:solidFill>
                <a:latin typeface="Playfair Display"/>
              </a:rPr>
              <a:t>​</a:t>
            </a:r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78585EC-D304-462E-94C0-B78DE4DBD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82" y="3130394"/>
            <a:ext cx="11210971" cy="237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1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Atividades Concluídas</a:t>
            </a:r>
          </a:p>
        </p:txBody>
      </p:sp>
      <p:graphicFrame>
        <p:nvGraphicFramePr>
          <p:cNvPr id="7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18318"/>
              </p:ext>
            </p:extLst>
          </p:nvPr>
        </p:nvGraphicFramePr>
        <p:xfrm>
          <a:off x="464025" y="2643141"/>
          <a:ext cx="11273051" cy="3606738"/>
        </p:xfrm>
        <a:graphic>
          <a:graphicData uri="http://schemas.openxmlformats.org/drawingml/2006/table">
            <a:tbl>
              <a:tblPr/>
              <a:tblGrid>
                <a:gridCol w="583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5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9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6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7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ID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Atividade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Responsável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 err="1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Baseline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Real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Estado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dirty="0"/>
                        <a:t> 1003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Como Gestor de Projeto, eu pretendo que a equipa proceda à configuração da estrutura do projeto para facilitar / acelerar o desenvolvimento das próximas </a:t>
                      </a:r>
                      <a:r>
                        <a:rPr lang="pt-PT" sz="1200" b="1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user</a:t>
                      </a:r>
                      <a:r>
                        <a:rPr lang="pt-PT" sz="1200" b="1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b="1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stories</a:t>
                      </a:r>
                      <a:r>
                        <a:rPr lang="pt-PT" sz="1200" b="1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Rúben Rodrigues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26-04-2021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Fim: 09-05-2021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Início: 26-04-2021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Fim: 09-05-2021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615373"/>
                  </a:ext>
                </a:extLst>
              </a:tr>
              <a:tr h="475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dirty="0"/>
                        <a:t> 2001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dirty="0"/>
                        <a:t>Como Gestor de Serviços de </a:t>
                      </a:r>
                      <a:r>
                        <a:rPr lang="pt-PT" sz="1200" b="1" dirty="0" err="1"/>
                        <a:t>Help</a:t>
                      </a:r>
                      <a:r>
                        <a:rPr lang="pt-PT" sz="1200" b="1" dirty="0"/>
                        <a:t> </a:t>
                      </a:r>
                      <a:r>
                        <a:rPr lang="pt-PT" sz="1200" b="1" dirty="0" err="1"/>
                        <a:t>desk</a:t>
                      </a:r>
                      <a:r>
                        <a:rPr lang="pt-PT" sz="1200" b="1" dirty="0"/>
                        <a:t> (GSH), eu pretendo criar um novo catálogo de serviços.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Rúben Rodrigues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Início: 26-04-2021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Fim: 09-05-2021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Início: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26-04-2021</a:t>
                      </a: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Fim: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09-05-2021</a:t>
                      </a: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0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2002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dirty="0"/>
                        <a:t>Como GSH, eu pretendo proceder à especificação de um novo serviço, devendo o sistema permitir que a mesma fique incompleta e seja, posteriormente, retomada.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Miguel Gonçalves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Início: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26-04-2021</a:t>
                      </a: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Fim: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09-05-2021</a:t>
                      </a: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Início: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26-04-2021</a:t>
                      </a: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Fim: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09-05-2021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0" i="0" u="none" strike="noStrike" kern="1200" dirty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pt-PT" sz="2400" kern="1200" noProof="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6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2051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dirty="0"/>
                        <a:t>Como Responsável de Recursos Humanos (RRH), eu pretendo proceder à especificação de um novo colaborador de modo a que este possa, posteriormente, aceder e usar o sistema.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Rui Pinto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Início: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26-04-2021</a:t>
                      </a: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Fim: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09-05-2021</a:t>
                      </a: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Início: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26-04-2021</a:t>
                      </a: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Fim: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09-05-2021</a:t>
                      </a: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dirty="0"/>
                        <a:t>2052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dirty="0"/>
                        <a:t>Como RRH, eu pretendo criar uma nova equipa.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Tomás Limbado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26-04-2021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Fim: 09-05-2021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Início: 26-04-2021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Fim: 09-05-2021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920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31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Atividades Concluídas</a:t>
            </a:r>
          </a:p>
        </p:txBody>
      </p:sp>
      <p:graphicFrame>
        <p:nvGraphicFramePr>
          <p:cNvPr id="7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959381"/>
              </p:ext>
            </p:extLst>
          </p:nvPr>
        </p:nvGraphicFramePr>
        <p:xfrm>
          <a:off x="459474" y="2408249"/>
          <a:ext cx="11273051" cy="4208400"/>
        </p:xfrm>
        <a:graphic>
          <a:graphicData uri="http://schemas.openxmlformats.org/drawingml/2006/table">
            <a:tbl>
              <a:tblPr/>
              <a:tblGrid>
                <a:gridCol w="583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5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9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6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7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ID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Atividade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Responsável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 err="1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Baseline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Real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Estado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dirty="0"/>
                        <a:t>3001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dirty="0"/>
                        <a:t>Como utilizador, eu pretendo consultar/pesquisar os catálogos de serviços e respetivos serviços que me estão/são disponibilizados.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Rúben Rodrigues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Início: 26-04-2021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Fim: 09-05-2021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Início: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26-04-2021</a:t>
                      </a: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Fim: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09-05-2021</a:t>
                      </a: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0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9001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dirty="0"/>
                        <a:t>Como cliente do sistema, eu pretendo que a equipa (fornecedor de software) elabore uma apresentação focando os seguintes aspetos: (i) principais objetivos do sistema; (</a:t>
                      </a:r>
                      <a:r>
                        <a:rPr lang="pt-PT" sz="1200" b="1" dirty="0" err="1"/>
                        <a:t>ii</a:t>
                      </a:r>
                      <a:r>
                        <a:rPr lang="pt-PT" sz="1200" b="1" dirty="0"/>
                        <a:t>) processo de desenvolvimento adotado e planeamento; (</a:t>
                      </a:r>
                      <a:r>
                        <a:rPr lang="pt-PT" sz="1200" b="1" dirty="0" err="1"/>
                        <a:t>iii</a:t>
                      </a:r>
                      <a:r>
                        <a:rPr lang="pt-PT" sz="1200" b="1" dirty="0"/>
                        <a:t>) metodologia de trabalho em equipa e estratégia para resolução de conflitos; (</a:t>
                      </a:r>
                      <a:r>
                        <a:rPr lang="pt-PT" sz="1200" b="1" dirty="0" err="1"/>
                        <a:t>iv</a:t>
                      </a:r>
                      <a:r>
                        <a:rPr lang="pt-PT" sz="1200" b="1" dirty="0"/>
                        <a:t>) qualidade do produto; (v) resultados esperados; (vi) formato ‘chave na mão’ para entrega e ‘venda ao cliente’; entre outros que considerem relevantes.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Rúben Rodrigues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Tomás Limbado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Início: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26-04-2021</a:t>
                      </a: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Fim: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09-05-2021</a:t>
                      </a: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Início: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26-04-2021</a:t>
                      </a: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Fim: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09-05-2021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6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2051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dirty="0"/>
                        <a:t>Como Responsável de Recursos Humanos (RRH), eu pretendo proceder à especificação de um novo colaborador de modo a que este possa, posteriormente, aceder e usar o sistema.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Rui Pinto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Início: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26-04-2021</a:t>
                      </a: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Fim: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09-05-2021</a:t>
                      </a: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Início: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26-04-2021</a:t>
                      </a: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Fim: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09-05-2021</a:t>
                      </a: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6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2101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dirty="0"/>
                        <a:t>Como Gestor de Projeto, eu pretendo que, para efeitos de demonstração, o sistema contemple a possibilidade de ser inicializado (</a:t>
                      </a:r>
                      <a:r>
                        <a:rPr lang="pt-PT" sz="1200" b="1" dirty="0" err="1"/>
                        <a:t>bootstrap</a:t>
                      </a:r>
                      <a:r>
                        <a:rPr lang="pt-PT" sz="1200" b="1" dirty="0"/>
                        <a:t>) com alguma informação relativa à catálogo de serviços e serviços.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Rui Pinto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Início: 26-04-2021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Fim: 09-05-2021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26-04-2021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Fim: 09-05-2021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035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88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Atividades Concluídas</a:t>
            </a:r>
          </a:p>
        </p:txBody>
      </p:sp>
      <p:graphicFrame>
        <p:nvGraphicFramePr>
          <p:cNvPr id="7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74785"/>
              </p:ext>
            </p:extLst>
          </p:nvPr>
        </p:nvGraphicFramePr>
        <p:xfrm>
          <a:off x="464025" y="2643141"/>
          <a:ext cx="11273051" cy="1556640"/>
        </p:xfrm>
        <a:graphic>
          <a:graphicData uri="http://schemas.openxmlformats.org/drawingml/2006/table">
            <a:tbl>
              <a:tblPr/>
              <a:tblGrid>
                <a:gridCol w="583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5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9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6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7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ID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Atividade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Responsável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 err="1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Baseline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Real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Estado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dirty="0"/>
                        <a:t> 2103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Como Gestor de Projeto, eu pretendo que, para efeitos de demonstração, o sistema contemple a possibilidade de ser inicializado (</a:t>
                      </a:r>
                      <a:r>
                        <a:rPr lang="pt-PT" sz="1200" b="1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bootstrap</a:t>
                      </a:r>
                      <a:r>
                        <a:rPr lang="pt-PT" sz="1200" b="1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) com alguma informação relativa à estrutura orgânica da organização.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Tomás Limbado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26-04-2021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Fim: 09-05-2021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Início: 26-04-2021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Fim: 09-05-2021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615373"/>
                  </a:ext>
                </a:extLst>
              </a:tr>
              <a:tr h="475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dirty="0"/>
                        <a:t> 2010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dirty="0"/>
                        <a:t>Como GSH, eu pretendo definir os </a:t>
                      </a:r>
                      <a:r>
                        <a:rPr lang="pt-PT" sz="1200" b="1" dirty="0" err="1"/>
                        <a:t>niveis</a:t>
                      </a:r>
                      <a:r>
                        <a:rPr lang="pt-PT" sz="1200" b="1" dirty="0"/>
                        <a:t> de criticidade e respetivos objetivos aplicados na organização para definição de </a:t>
                      </a:r>
                      <a:r>
                        <a:rPr lang="pt-PT" sz="1200" b="1" dirty="0" err="1"/>
                        <a:t>SLAs</a:t>
                      </a:r>
                      <a:r>
                        <a:rPr lang="pt-PT" sz="1200" b="1" dirty="0"/>
                        <a:t>.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Miguel Gonçalves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Início: 26-04-2021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Fim: 09-05-2021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Início: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26-04-2021</a:t>
                      </a: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Fim: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09-05-2021</a:t>
                      </a: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06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Atividades Não Concluídas</a:t>
            </a:r>
          </a:p>
        </p:txBody>
      </p:sp>
      <p:graphicFrame>
        <p:nvGraphicFramePr>
          <p:cNvPr id="7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186716"/>
              </p:ext>
            </p:extLst>
          </p:nvPr>
        </p:nvGraphicFramePr>
        <p:xfrm>
          <a:off x="459474" y="2643141"/>
          <a:ext cx="11273051" cy="1226774"/>
        </p:xfrm>
        <a:graphic>
          <a:graphicData uri="http://schemas.openxmlformats.org/drawingml/2006/table">
            <a:tbl>
              <a:tblPr/>
              <a:tblGrid>
                <a:gridCol w="583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5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9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6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7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ID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Atividade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Responsável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 err="1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Baseline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Real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Estado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dirty="0"/>
                        <a:t> 2053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Como RRH, eu pretendo associar/remover um colaborador a uma equipa.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Jorge Neves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Início: 26-04-2021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Fim: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Início: 26-04-2021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Fim: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0" i="0" u="none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pt-PT" sz="2400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615373"/>
                  </a:ext>
                </a:extLst>
              </a:tr>
              <a:tr h="475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dirty="0"/>
                        <a:t> 2054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dirty="0"/>
                        <a:t>Como RRH, eu pretendo registar um novo tipo de equipa.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Jorge Neves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Início: 26-04-2021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Fim: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Início: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26-04-2021</a:t>
                      </a: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Fim: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0" i="0" u="none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pt-PT" sz="2400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67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74766" y="2689242"/>
            <a:ext cx="10813670" cy="3882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b="1" dirty="0"/>
              <a:t>Principais objetivos do sistema; </a:t>
            </a:r>
          </a:p>
          <a:p>
            <a:pPr marL="400050" indent="-4000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b="1" dirty="0"/>
              <a:t>Processo de desenvolvimento adotado e planeamento; </a:t>
            </a:r>
          </a:p>
          <a:p>
            <a:pPr marL="400050" indent="-4000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b="1" dirty="0"/>
              <a:t>Metodologia de trabalho em equipa e estratégia para resolução de conflitos; </a:t>
            </a:r>
          </a:p>
          <a:p>
            <a:pPr marL="400050" indent="-4000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b="1" dirty="0"/>
              <a:t>Qualidade do produto; </a:t>
            </a:r>
          </a:p>
          <a:p>
            <a:pPr marL="400050" indent="-4000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b="1" dirty="0"/>
              <a:t>Resultados esperados;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b="1" dirty="0"/>
              <a:t> Formato ‘chave na mão’ para entrega e ‘venda ao cliente’; entre outros que considerem relevantes. 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4000" b="1" dirty="0" err="1"/>
              <a:t>Indíce</a:t>
            </a:r>
            <a:endParaRPr lang="pt-PT" sz="4000" b="1" dirty="0"/>
          </a:p>
        </p:txBody>
      </p:sp>
    </p:spTree>
    <p:extLst>
      <p:ext uri="{BB962C8B-B14F-4D97-AF65-F5344CB8AC3E}">
        <p14:creationId xmlns:p14="http://schemas.microsoft.com/office/powerpoint/2010/main" val="2340492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F85E2-EDFC-473F-988E-8782155C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1-Principais objetivos do sistema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BF81B4A-7324-4240-AD48-13CC3C83F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27" y="3069013"/>
            <a:ext cx="8761412" cy="3416300"/>
          </a:xfrm>
        </p:spPr>
        <p:txBody>
          <a:bodyPr/>
          <a:lstStyle/>
          <a:p>
            <a:r>
              <a:rPr lang="pt-PT" sz="1800" dirty="0"/>
              <a:t>Especificar Colaboradores</a:t>
            </a:r>
          </a:p>
          <a:p>
            <a:r>
              <a:rPr lang="pt-PT" sz="1800" dirty="0"/>
              <a:t>Criar Catálogos de Serviços e especificar Serviços</a:t>
            </a:r>
          </a:p>
          <a:p>
            <a:r>
              <a:rPr lang="pt-PT" sz="1800" dirty="0"/>
              <a:t>Criar Equipas e tipos de Equipa</a:t>
            </a:r>
          </a:p>
          <a:p>
            <a:r>
              <a:rPr lang="pt-PT" dirty="0"/>
              <a:t>Associar/remover colaboradores a uma equipa</a:t>
            </a:r>
          </a:p>
          <a:p>
            <a:r>
              <a:rPr lang="pt-PT" sz="1800" dirty="0"/>
              <a:t>Cons</a:t>
            </a:r>
            <a:r>
              <a:rPr lang="pt-PT" dirty="0"/>
              <a:t>ultar Catálogos</a:t>
            </a:r>
          </a:p>
          <a:p>
            <a:r>
              <a:rPr lang="pt-PT" sz="1800" dirty="0"/>
              <a:t>Definir níveis de criticidade e os objetivos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81376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102AF-153F-400C-8FE9-F2671188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2-Processo de desenvolvimento adaptado e planeamento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7822813-435D-4FAE-AA5E-D12C62DBF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3035761"/>
            <a:ext cx="8761412" cy="3416300"/>
          </a:xfrm>
        </p:spPr>
        <p:txBody>
          <a:bodyPr/>
          <a:lstStyle/>
          <a:p>
            <a:r>
              <a:rPr lang="pt-PT" dirty="0"/>
              <a:t>1º- Distribuir tarefas e definir </a:t>
            </a:r>
            <a:r>
              <a:rPr lang="pt-PT" dirty="0" err="1"/>
              <a:t>timelines</a:t>
            </a:r>
            <a:endParaRPr lang="pt-PT" dirty="0"/>
          </a:p>
          <a:p>
            <a:r>
              <a:rPr lang="pt-PT" dirty="0"/>
              <a:t>2º- Organizar as metodologias de trabalho e padrões</a:t>
            </a:r>
          </a:p>
          <a:p>
            <a:r>
              <a:rPr lang="pt-PT" dirty="0"/>
              <a:t>3º- Desenvolver as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Stories</a:t>
            </a:r>
            <a:endParaRPr lang="pt-PT" dirty="0"/>
          </a:p>
          <a:p>
            <a:r>
              <a:rPr lang="pt-PT" dirty="0"/>
              <a:t>4º- </a:t>
            </a:r>
            <a:r>
              <a:rPr lang="pt-PT" dirty="0" err="1"/>
              <a:t>Review</a:t>
            </a:r>
            <a:r>
              <a:rPr lang="pt-PT" dirty="0"/>
              <a:t> do sprint</a:t>
            </a:r>
          </a:p>
          <a:p>
            <a:r>
              <a:rPr lang="pt-PT" dirty="0"/>
              <a:t>5º- Entrega</a:t>
            </a:r>
          </a:p>
        </p:txBody>
      </p:sp>
    </p:spTree>
    <p:extLst>
      <p:ext uri="{BB962C8B-B14F-4D97-AF65-F5344CB8AC3E}">
        <p14:creationId xmlns:p14="http://schemas.microsoft.com/office/powerpoint/2010/main" val="6328377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89229331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636</TotalTime>
  <Words>1016</Words>
  <Application>Microsoft Office PowerPoint</Application>
  <PresentationFormat>Ecrã Panorâmico</PresentationFormat>
  <Paragraphs>190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Playfair Display</vt:lpstr>
      <vt:lpstr>Wingdings 3</vt:lpstr>
      <vt:lpstr>Ion Boardroom</vt:lpstr>
      <vt:lpstr>lei20_21_s4_2dj_03 Progresso – Sprint B </vt:lpstr>
      <vt:lpstr>Planeamento</vt:lpstr>
      <vt:lpstr>Atividades Concluídas</vt:lpstr>
      <vt:lpstr>Atividades Concluídas</vt:lpstr>
      <vt:lpstr>Atividades Concluídas</vt:lpstr>
      <vt:lpstr>Atividades Não Concluídas</vt:lpstr>
      <vt:lpstr>Indíce</vt:lpstr>
      <vt:lpstr>1-Principais objetivos do sistema</vt:lpstr>
      <vt:lpstr>2-Processo de desenvolvimento adaptado e planeamento</vt:lpstr>
      <vt:lpstr>3- Metodologia de trabalho em equipa e estratégia para resolução de conflitos</vt:lpstr>
      <vt:lpstr>4-Qualidade do projeto</vt:lpstr>
      <vt:lpstr>5-Resultados esperados</vt:lpstr>
      <vt:lpstr>7-Formato ‘chave na mão’ para entrega e ‘venda ao cliente’</vt:lpstr>
      <vt:lpstr>Lei20_21_s4_2dj_03 Progresso – Sprint 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Gerir projetos</dc:title>
  <dc:creator>Ana Abreu</dc:creator>
  <cp:lastModifiedBy>Tomás Limbado (1191106)</cp:lastModifiedBy>
  <cp:revision>68</cp:revision>
  <dcterms:created xsi:type="dcterms:W3CDTF">2015-06-02T09:01:30Z</dcterms:created>
  <dcterms:modified xsi:type="dcterms:W3CDTF">2021-05-09T21:37:40Z</dcterms:modified>
</cp:coreProperties>
</file>