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80" r:id="rId4"/>
    <p:sldId id="283" r:id="rId5"/>
    <p:sldId id="289" r:id="rId6"/>
    <p:sldId id="288" r:id="rId7"/>
    <p:sldId id="290" r:id="rId8"/>
    <p:sldId id="261" r:id="rId9"/>
    <p:sldId id="284" r:id="rId10"/>
    <p:sldId id="287" r:id="rId11"/>
    <p:sldId id="285" r:id="rId12"/>
    <p:sldId id="282" r:id="rId13"/>
    <p:sldId id="286" r:id="rId14"/>
    <p:sldId id="279" r:id="rId15"/>
    <p:sldId id="281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2910D-A124-45E5-B83F-79694351C57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D2A0FB-48B2-47B6-AE39-CA93CC9EDA8D}">
      <dgm:prSet/>
      <dgm:spPr/>
      <dgm:t>
        <a:bodyPr/>
        <a:lstStyle/>
        <a:p>
          <a:r>
            <a:rPr lang="pt-PT" b="0" i="0"/>
            <a:t>Interface simples e intuitiva</a:t>
          </a:r>
          <a:endParaRPr lang="en-US"/>
        </a:p>
      </dgm:t>
    </dgm:pt>
    <dgm:pt modelId="{15CE287B-673B-4E32-B58B-9E251AEA787E}" type="parTrans" cxnId="{6B28B1C6-8523-4015-B539-893C55116A1E}">
      <dgm:prSet/>
      <dgm:spPr/>
      <dgm:t>
        <a:bodyPr/>
        <a:lstStyle/>
        <a:p>
          <a:endParaRPr lang="en-US"/>
        </a:p>
      </dgm:t>
    </dgm:pt>
    <dgm:pt modelId="{3FF878D9-7010-41EF-9BDF-B13DBFAA3F75}" type="sibTrans" cxnId="{6B28B1C6-8523-4015-B539-893C55116A1E}">
      <dgm:prSet/>
      <dgm:spPr/>
      <dgm:t>
        <a:bodyPr/>
        <a:lstStyle/>
        <a:p>
          <a:endParaRPr lang="en-US"/>
        </a:p>
      </dgm:t>
    </dgm:pt>
    <dgm:pt modelId="{3A42043E-8E10-4E56-9894-3A6F30EE5E0F}">
      <dgm:prSet/>
      <dgm:spPr/>
      <dgm:t>
        <a:bodyPr/>
        <a:lstStyle/>
        <a:p>
          <a:r>
            <a:rPr lang="pt-PT" b="0" i="0"/>
            <a:t>Cumprimento de todos os objetivos definidos tanto para o Sprint D, bem como para os anteriores</a:t>
          </a:r>
          <a:endParaRPr lang="en-US"/>
        </a:p>
      </dgm:t>
    </dgm:pt>
    <dgm:pt modelId="{13FCB1EE-E510-4748-B11C-963B791CFE26}" type="parTrans" cxnId="{4655BACB-DF7D-40BB-9EBB-CB8BBA3DC855}">
      <dgm:prSet/>
      <dgm:spPr/>
      <dgm:t>
        <a:bodyPr/>
        <a:lstStyle/>
        <a:p>
          <a:endParaRPr lang="en-US"/>
        </a:p>
      </dgm:t>
    </dgm:pt>
    <dgm:pt modelId="{B50EDBA2-FCFE-4735-B91C-6D3B1E52718B}" type="sibTrans" cxnId="{4655BACB-DF7D-40BB-9EBB-CB8BBA3DC855}">
      <dgm:prSet/>
      <dgm:spPr/>
      <dgm:t>
        <a:bodyPr/>
        <a:lstStyle/>
        <a:p>
          <a:endParaRPr lang="en-US"/>
        </a:p>
      </dgm:t>
    </dgm:pt>
    <dgm:pt modelId="{DF9F6C15-22D5-40E5-B87E-AD0EB385B982}">
      <dgm:prSet/>
      <dgm:spPr/>
      <dgm:t>
        <a:bodyPr/>
        <a:lstStyle/>
        <a:p>
          <a:r>
            <a:rPr lang="pt-PT" b="0" i="0"/>
            <a:t>Aplicação totalmente funcional</a:t>
          </a:r>
          <a:endParaRPr lang="en-US"/>
        </a:p>
      </dgm:t>
    </dgm:pt>
    <dgm:pt modelId="{FC96E9D6-671E-4AD2-858C-BB7582EA3822}" type="parTrans" cxnId="{619B92C7-3E1B-4408-AF9D-B37E1201A6CD}">
      <dgm:prSet/>
      <dgm:spPr/>
      <dgm:t>
        <a:bodyPr/>
        <a:lstStyle/>
        <a:p>
          <a:endParaRPr lang="en-US"/>
        </a:p>
      </dgm:t>
    </dgm:pt>
    <dgm:pt modelId="{03AFDC16-014D-493A-97E0-70E409D3DD6A}" type="sibTrans" cxnId="{619B92C7-3E1B-4408-AF9D-B37E1201A6CD}">
      <dgm:prSet/>
      <dgm:spPr/>
      <dgm:t>
        <a:bodyPr/>
        <a:lstStyle/>
        <a:p>
          <a:endParaRPr lang="en-US"/>
        </a:p>
      </dgm:t>
    </dgm:pt>
    <dgm:pt modelId="{F908613E-EC65-4EC0-A43A-821AFC62D051}">
      <dgm:prSet/>
      <dgm:spPr/>
      <dgm:t>
        <a:bodyPr/>
        <a:lstStyle/>
        <a:p>
          <a:r>
            <a:rPr lang="pt-PT" b="0" i="0" dirty="0"/>
            <a:t>Inexistência de erros de implementação</a:t>
          </a:r>
        </a:p>
      </dgm:t>
    </dgm:pt>
    <dgm:pt modelId="{47F1F4D0-DF8C-4018-9ADC-DA13553B8AF7}" type="parTrans" cxnId="{93824580-3F63-40D1-A639-8DCC0D04B561}">
      <dgm:prSet/>
      <dgm:spPr/>
      <dgm:t>
        <a:bodyPr/>
        <a:lstStyle/>
        <a:p>
          <a:endParaRPr lang="en-US"/>
        </a:p>
      </dgm:t>
    </dgm:pt>
    <dgm:pt modelId="{A7E9C04B-363D-4F50-A903-3F732A4382AB}" type="sibTrans" cxnId="{93824580-3F63-40D1-A639-8DCC0D04B561}">
      <dgm:prSet/>
      <dgm:spPr/>
      <dgm:t>
        <a:bodyPr/>
        <a:lstStyle/>
        <a:p>
          <a:endParaRPr lang="en-US"/>
        </a:p>
      </dgm:t>
    </dgm:pt>
    <dgm:pt modelId="{EB00784A-6CAF-4A4E-931D-576141B8C5F4}">
      <dgm:prSet/>
      <dgm:spPr/>
      <dgm:t>
        <a:bodyPr/>
        <a:lstStyle/>
        <a:p>
          <a:r>
            <a:rPr lang="pt-PT" b="0" i="0" dirty="0"/>
            <a:t>Testes unitários que garantem a validação das funcionalidades e regras de negócio</a:t>
          </a:r>
        </a:p>
      </dgm:t>
    </dgm:pt>
    <dgm:pt modelId="{EB06B186-0C16-4251-B571-DAF53A46EC7E}" type="parTrans" cxnId="{05453D16-E98A-4DB3-AE8E-5D34A90DDC1D}">
      <dgm:prSet/>
      <dgm:spPr/>
      <dgm:t>
        <a:bodyPr/>
        <a:lstStyle/>
        <a:p>
          <a:endParaRPr lang="pt-PT"/>
        </a:p>
      </dgm:t>
    </dgm:pt>
    <dgm:pt modelId="{7D8FF1E7-CC95-497C-90C3-DF1275702FE9}" type="sibTrans" cxnId="{05453D16-E98A-4DB3-AE8E-5D34A90DDC1D}">
      <dgm:prSet/>
      <dgm:spPr/>
      <dgm:t>
        <a:bodyPr/>
        <a:lstStyle/>
        <a:p>
          <a:endParaRPr lang="pt-PT"/>
        </a:p>
      </dgm:t>
    </dgm:pt>
    <dgm:pt modelId="{770E546D-8B0A-478D-A37F-F683EEC8C602}">
      <dgm:prSet/>
      <dgm:spPr/>
      <dgm:t>
        <a:bodyPr/>
        <a:lstStyle/>
        <a:p>
          <a:r>
            <a:rPr lang="pt-PT" b="0" i="0" dirty="0"/>
            <a:t>Restrições e regras de negócio presentes</a:t>
          </a:r>
        </a:p>
      </dgm:t>
    </dgm:pt>
    <dgm:pt modelId="{9F8C12CF-D00E-4372-8FAC-3F407399DE70}" type="parTrans" cxnId="{C548B7BB-B758-4D24-9E0C-57209A595BC3}">
      <dgm:prSet/>
      <dgm:spPr/>
      <dgm:t>
        <a:bodyPr/>
        <a:lstStyle/>
        <a:p>
          <a:endParaRPr lang="pt-PT"/>
        </a:p>
      </dgm:t>
    </dgm:pt>
    <dgm:pt modelId="{8AB1EF15-0DA0-436C-9D06-224DBF52BC00}" type="sibTrans" cxnId="{C548B7BB-B758-4D24-9E0C-57209A595BC3}">
      <dgm:prSet/>
      <dgm:spPr/>
      <dgm:t>
        <a:bodyPr/>
        <a:lstStyle/>
        <a:p>
          <a:endParaRPr lang="pt-PT"/>
        </a:p>
      </dgm:t>
    </dgm:pt>
    <dgm:pt modelId="{CC577B24-1E9D-481B-A1A6-D7C92ECC3348}" type="pres">
      <dgm:prSet presAssocID="{FDA2910D-A124-45E5-B83F-79694351C576}" presName="linear" presStyleCnt="0">
        <dgm:presLayoutVars>
          <dgm:animLvl val="lvl"/>
          <dgm:resizeHandles val="exact"/>
        </dgm:presLayoutVars>
      </dgm:prSet>
      <dgm:spPr/>
    </dgm:pt>
    <dgm:pt modelId="{1FF3E578-6D72-463A-9132-5D1E4D813CAE}" type="pres">
      <dgm:prSet presAssocID="{D2D2A0FB-48B2-47B6-AE39-CA93CC9EDA8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407819-EDC4-4D36-882A-961DB5458915}" type="pres">
      <dgm:prSet presAssocID="{3FF878D9-7010-41EF-9BDF-B13DBFAA3F75}" presName="spacer" presStyleCnt="0"/>
      <dgm:spPr/>
    </dgm:pt>
    <dgm:pt modelId="{6F9E263F-C0F2-4154-AF20-5B6A834E9460}" type="pres">
      <dgm:prSet presAssocID="{3A42043E-8E10-4E56-9894-3A6F30EE5E0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7377E46-FAD0-409C-A931-095ECD410B1C}" type="pres">
      <dgm:prSet presAssocID="{B50EDBA2-FCFE-4735-B91C-6D3B1E52718B}" presName="spacer" presStyleCnt="0"/>
      <dgm:spPr/>
    </dgm:pt>
    <dgm:pt modelId="{A385AC8E-C729-4475-91B3-FA986B54876E}" type="pres">
      <dgm:prSet presAssocID="{770E546D-8B0A-478D-A37F-F683EEC8C60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862434-2DAC-422D-83B5-BFBF7D9B7812}" type="pres">
      <dgm:prSet presAssocID="{8AB1EF15-0DA0-436C-9D06-224DBF52BC00}" presName="spacer" presStyleCnt="0"/>
      <dgm:spPr/>
    </dgm:pt>
    <dgm:pt modelId="{B95BBC9D-5F4C-46C1-BB02-F17CE9A69857}" type="pres">
      <dgm:prSet presAssocID="{DF9F6C15-22D5-40E5-B87E-AD0EB385B98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DAA002-33E0-4DB8-A4D3-5CC5C0F593C1}" type="pres">
      <dgm:prSet presAssocID="{03AFDC16-014D-493A-97E0-70E409D3DD6A}" presName="spacer" presStyleCnt="0"/>
      <dgm:spPr/>
    </dgm:pt>
    <dgm:pt modelId="{BE362B31-9BB0-4415-9EE5-7B1C5BD7AEE6}" type="pres">
      <dgm:prSet presAssocID="{F908613E-EC65-4EC0-A43A-821AFC62D05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7E7088F-DD8F-449A-BFB6-5BEB77BBBD3E}" type="pres">
      <dgm:prSet presAssocID="{A7E9C04B-363D-4F50-A903-3F732A4382AB}" presName="spacer" presStyleCnt="0"/>
      <dgm:spPr/>
    </dgm:pt>
    <dgm:pt modelId="{96E6DA96-7DC0-409C-8622-CE20517D5350}" type="pres">
      <dgm:prSet presAssocID="{EB00784A-6CAF-4A4E-931D-576141B8C5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4930E16-FC68-4FCE-9098-68A2720C4D7B}" type="presOf" srcId="{F908613E-EC65-4EC0-A43A-821AFC62D051}" destId="{BE362B31-9BB0-4415-9EE5-7B1C5BD7AEE6}" srcOrd="0" destOrd="0" presId="urn:microsoft.com/office/officeart/2005/8/layout/vList2"/>
    <dgm:cxn modelId="{05453D16-E98A-4DB3-AE8E-5D34A90DDC1D}" srcId="{FDA2910D-A124-45E5-B83F-79694351C576}" destId="{EB00784A-6CAF-4A4E-931D-576141B8C5F4}" srcOrd="5" destOrd="0" parTransId="{EB06B186-0C16-4251-B571-DAF53A46EC7E}" sibTransId="{7D8FF1E7-CC95-497C-90C3-DF1275702FE9}"/>
    <dgm:cxn modelId="{CAF56533-9F19-412E-9531-69CCE0779C5B}" type="presOf" srcId="{770E546D-8B0A-478D-A37F-F683EEC8C602}" destId="{A385AC8E-C729-4475-91B3-FA986B54876E}" srcOrd="0" destOrd="0" presId="urn:microsoft.com/office/officeart/2005/8/layout/vList2"/>
    <dgm:cxn modelId="{29A35D39-FC26-4C33-B089-440FC00918FB}" type="presOf" srcId="{D2D2A0FB-48B2-47B6-AE39-CA93CC9EDA8D}" destId="{1FF3E578-6D72-463A-9132-5D1E4D813CAE}" srcOrd="0" destOrd="0" presId="urn:microsoft.com/office/officeart/2005/8/layout/vList2"/>
    <dgm:cxn modelId="{B8D87C47-173E-4653-BAE7-311ABAD0DD07}" type="presOf" srcId="{DF9F6C15-22D5-40E5-B87E-AD0EB385B982}" destId="{B95BBC9D-5F4C-46C1-BB02-F17CE9A69857}" srcOrd="0" destOrd="0" presId="urn:microsoft.com/office/officeart/2005/8/layout/vList2"/>
    <dgm:cxn modelId="{A4E2DF4C-B403-4F6B-A067-CA4DFBE09439}" type="presOf" srcId="{FDA2910D-A124-45E5-B83F-79694351C576}" destId="{CC577B24-1E9D-481B-A1A6-D7C92ECC3348}" srcOrd="0" destOrd="0" presId="urn:microsoft.com/office/officeart/2005/8/layout/vList2"/>
    <dgm:cxn modelId="{93824580-3F63-40D1-A639-8DCC0D04B561}" srcId="{FDA2910D-A124-45E5-B83F-79694351C576}" destId="{F908613E-EC65-4EC0-A43A-821AFC62D051}" srcOrd="4" destOrd="0" parTransId="{47F1F4D0-DF8C-4018-9ADC-DA13553B8AF7}" sibTransId="{A7E9C04B-363D-4F50-A903-3F732A4382AB}"/>
    <dgm:cxn modelId="{1A03D384-C4D4-474D-A56F-7D811D0BE1C9}" type="presOf" srcId="{EB00784A-6CAF-4A4E-931D-576141B8C5F4}" destId="{96E6DA96-7DC0-409C-8622-CE20517D5350}" srcOrd="0" destOrd="0" presId="urn:microsoft.com/office/officeart/2005/8/layout/vList2"/>
    <dgm:cxn modelId="{5B73E49E-6693-4CF3-A592-B0228EE996F3}" type="presOf" srcId="{3A42043E-8E10-4E56-9894-3A6F30EE5E0F}" destId="{6F9E263F-C0F2-4154-AF20-5B6A834E9460}" srcOrd="0" destOrd="0" presId="urn:microsoft.com/office/officeart/2005/8/layout/vList2"/>
    <dgm:cxn modelId="{C548B7BB-B758-4D24-9E0C-57209A595BC3}" srcId="{FDA2910D-A124-45E5-B83F-79694351C576}" destId="{770E546D-8B0A-478D-A37F-F683EEC8C602}" srcOrd="2" destOrd="0" parTransId="{9F8C12CF-D00E-4372-8FAC-3F407399DE70}" sibTransId="{8AB1EF15-0DA0-436C-9D06-224DBF52BC00}"/>
    <dgm:cxn modelId="{6B28B1C6-8523-4015-B539-893C55116A1E}" srcId="{FDA2910D-A124-45E5-B83F-79694351C576}" destId="{D2D2A0FB-48B2-47B6-AE39-CA93CC9EDA8D}" srcOrd="0" destOrd="0" parTransId="{15CE287B-673B-4E32-B58B-9E251AEA787E}" sibTransId="{3FF878D9-7010-41EF-9BDF-B13DBFAA3F75}"/>
    <dgm:cxn modelId="{619B92C7-3E1B-4408-AF9D-B37E1201A6CD}" srcId="{FDA2910D-A124-45E5-B83F-79694351C576}" destId="{DF9F6C15-22D5-40E5-B87E-AD0EB385B982}" srcOrd="3" destOrd="0" parTransId="{FC96E9D6-671E-4AD2-858C-BB7582EA3822}" sibTransId="{03AFDC16-014D-493A-97E0-70E409D3DD6A}"/>
    <dgm:cxn modelId="{4655BACB-DF7D-40BB-9EBB-CB8BBA3DC855}" srcId="{FDA2910D-A124-45E5-B83F-79694351C576}" destId="{3A42043E-8E10-4E56-9894-3A6F30EE5E0F}" srcOrd="1" destOrd="0" parTransId="{13FCB1EE-E510-4748-B11C-963B791CFE26}" sibTransId="{B50EDBA2-FCFE-4735-B91C-6D3B1E52718B}"/>
    <dgm:cxn modelId="{F0E01A1E-65D5-4AEF-B51E-682984DCB4A8}" type="presParOf" srcId="{CC577B24-1E9D-481B-A1A6-D7C92ECC3348}" destId="{1FF3E578-6D72-463A-9132-5D1E4D813CAE}" srcOrd="0" destOrd="0" presId="urn:microsoft.com/office/officeart/2005/8/layout/vList2"/>
    <dgm:cxn modelId="{7A25D876-EF1E-4D82-9A27-2246999FE757}" type="presParOf" srcId="{CC577B24-1E9D-481B-A1A6-D7C92ECC3348}" destId="{B1407819-EDC4-4D36-882A-961DB5458915}" srcOrd="1" destOrd="0" presId="urn:microsoft.com/office/officeart/2005/8/layout/vList2"/>
    <dgm:cxn modelId="{E9D1FE6E-448B-4326-8797-EB091103FE85}" type="presParOf" srcId="{CC577B24-1E9D-481B-A1A6-D7C92ECC3348}" destId="{6F9E263F-C0F2-4154-AF20-5B6A834E9460}" srcOrd="2" destOrd="0" presId="urn:microsoft.com/office/officeart/2005/8/layout/vList2"/>
    <dgm:cxn modelId="{F9EF16C1-C6FD-4116-8B36-84440A43D60A}" type="presParOf" srcId="{CC577B24-1E9D-481B-A1A6-D7C92ECC3348}" destId="{D7377E46-FAD0-409C-A931-095ECD410B1C}" srcOrd="3" destOrd="0" presId="urn:microsoft.com/office/officeart/2005/8/layout/vList2"/>
    <dgm:cxn modelId="{1F2ED293-17F6-44E3-8018-7F694E66C77D}" type="presParOf" srcId="{CC577B24-1E9D-481B-A1A6-D7C92ECC3348}" destId="{A385AC8E-C729-4475-91B3-FA986B54876E}" srcOrd="4" destOrd="0" presId="urn:microsoft.com/office/officeart/2005/8/layout/vList2"/>
    <dgm:cxn modelId="{A38287B0-E1BA-4EC7-BB91-44D4504BA002}" type="presParOf" srcId="{CC577B24-1E9D-481B-A1A6-D7C92ECC3348}" destId="{C4862434-2DAC-422D-83B5-BFBF7D9B7812}" srcOrd="5" destOrd="0" presId="urn:microsoft.com/office/officeart/2005/8/layout/vList2"/>
    <dgm:cxn modelId="{2E23CAB9-584F-44F8-B466-2D8FA6B66457}" type="presParOf" srcId="{CC577B24-1E9D-481B-A1A6-D7C92ECC3348}" destId="{B95BBC9D-5F4C-46C1-BB02-F17CE9A69857}" srcOrd="6" destOrd="0" presId="urn:microsoft.com/office/officeart/2005/8/layout/vList2"/>
    <dgm:cxn modelId="{2B1D679F-EFB2-46A6-8F3B-DD645D7E3959}" type="presParOf" srcId="{CC577B24-1E9D-481B-A1A6-D7C92ECC3348}" destId="{20DAA002-33E0-4DB8-A4D3-5CC5C0F593C1}" srcOrd="7" destOrd="0" presId="urn:microsoft.com/office/officeart/2005/8/layout/vList2"/>
    <dgm:cxn modelId="{733CCD66-E066-48CE-AD5B-9519FACDF285}" type="presParOf" srcId="{CC577B24-1E9D-481B-A1A6-D7C92ECC3348}" destId="{BE362B31-9BB0-4415-9EE5-7B1C5BD7AEE6}" srcOrd="8" destOrd="0" presId="urn:microsoft.com/office/officeart/2005/8/layout/vList2"/>
    <dgm:cxn modelId="{3B25BBFA-1ACC-4341-8C40-7B28C5A2CDE3}" type="presParOf" srcId="{CC577B24-1E9D-481B-A1A6-D7C92ECC3348}" destId="{F7E7088F-DD8F-449A-BFB6-5BEB77BBBD3E}" srcOrd="9" destOrd="0" presId="urn:microsoft.com/office/officeart/2005/8/layout/vList2"/>
    <dgm:cxn modelId="{A55AB0CE-29C2-4D6D-A160-611478876171}" type="presParOf" srcId="{CC577B24-1E9D-481B-A1A6-D7C92ECC3348}" destId="{96E6DA96-7DC0-409C-8622-CE20517D535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3B773-1DDF-4EC5-ABC2-FF1969DDFE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5A9848-F826-49F0-8A82-4BC993B01070}">
      <dgm:prSet/>
      <dgm:spPr/>
      <dgm:t>
        <a:bodyPr/>
        <a:lstStyle/>
        <a:p>
          <a:r>
            <a:rPr lang="pt-PT" b="0" i="0"/>
            <a:t>Definição das bases do programa funcional (run BootStrap)</a:t>
          </a:r>
          <a:endParaRPr lang="en-US"/>
        </a:p>
      </dgm:t>
    </dgm:pt>
    <dgm:pt modelId="{9E20A5AF-57C9-4984-ABB9-19EB79FBADAB}" type="parTrans" cxnId="{7E245DBB-A089-4746-AEA8-22274875FCBA}">
      <dgm:prSet/>
      <dgm:spPr/>
      <dgm:t>
        <a:bodyPr/>
        <a:lstStyle/>
        <a:p>
          <a:endParaRPr lang="en-US"/>
        </a:p>
      </dgm:t>
    </dgm:pt>
    <dgm:pt modelId="{C77C621D-B4B9-4400-A899-9E641CA3E50B}" type="sibTrans" cxnId="{7E245DBB-A089-4746-AEA8-22274875FCBA}">
      <dgm:prSet/>
      <dgm:spPr/>
      <dgm:t>
        <a:bodyPr/>
        <a:lstStyle/>
        <a:p>
          <a:endParaRPr lang="en-US"/>
        </a:p>
      </dgm:t>
    </dgm:pt>
    <dgm:pt modelId="{4E9FB59D-1873-465B-81A3-CD50B387D443}">
      <dgm:prSet/>
      <dgm:spPr/>
      <dgm:t>
        <a:bodyPr/>
        <a:lstStyle/>
        <a:p>
          <a:r>
            <a:rPr lang="pt-PT" b="0" i="0" dirty="0"/>
            <a:t>Programa funcional com BackOffice, Motor de Fluxos e Executor de Tarefas Automáticas</a:t>
          </a:r>
          <a:endParaRPr lang="en-US" dirty="0"/>
        </a:p>
      </dgm:t>
    </dgm:pt>
    <dgm:pt modelId="{739E37EA-1CEF-428A-B8AA-C972BF4D1455}" type="parTrans" cxnId="{70E6C4B8-8150-4687-AE32-7A4BEB6FFB2D}">
      <dgm:prSet/>
      <dgm:spPr/>
      <dgm:t>
        <a:bodyPr/>
        <a:lstStyle/>
        <a:p>
          <a:endParaRPr lang="en-US"/>
        </a:p>
      </dgm:t>
    </dgm:pt>
    <dgm:pt modelId="{81F6F161-3C30-4C30-AF77-2EBD9DA7F021}" type="sibTrans" cxnId="{70E6C4B8-8150-4687-AE32-7A4BEB6FFB2D}">
      <dgm:prSet/>
      <dgm:spPr/>
      <dgm:t>
        <a:bodyPr/>
        <a:lstStyle/>
        <a:p>
          <a:endParaRPr lang="en-US"/>
        </a:p>
      </dgm:t>
    </dgm:pt>
    <dgm:pt modelId="{DA47282C-281C-4FDC-BC69-D4F1A7110D6A}">
      <dgm:prSet/>
      <dgm:spPr/>
      <dgm:t>
        <a:bodyPr/>
        <a:lstStyle/>
        <a:p>
          <a:r>
            <a:rPr lang="pt-PT" b="0" i="0" dirty="0"/>
            <a:t>Comunicação com a base de dados(acessos e persistência)</a:t>
          </a:r>
          <a:endParaRPr lang="en-US" dirty="0"/>
        </a:p>
      </dgm:t>
    </dgm:pt>
    <dgm:pt modelId="{90D18683-0D26-4831-8C75-52A2A308D943}" type="parTrans" cxnId="{B4B55E86-4C8F-4827-BC57-E7FF6B20A8D3}">
      <dgm:prSet/>
      <dgm:spPr/>
      <dgm:t>
        <a:bodyPr/>
        <a:lstStyle/>
        <a:p>
          <a:endParaRPr lang="en-US"/>
        </a:p>
      </dgm:t>
    </dgm:pt>
    <dgm:pt modelId="{CB08FD34-6FE5-4D66-8AE8-9CE27804A4D7}" type="sibTrans" cxnId="{B4B55E86-4C8F-4827-BC57-E7FF6B20A8D3}">
      <dgm:prSet/>
      <dgm:spPr/>
      <dgm:t>
        <a:bodyPr/>
        <a:lstStyle/>
        <a:p>
          <a:endParaRPr lang="en-US"/>
        </a:p>
      </dgm:t>
    </dgm:pt>
    <dgm:pt modelId="{BAB9BBDE-56EC-445E-87BD-A22B87748E45}">
      <dgm:prSet/>
      <dgm:spPr/>
      <dgm:t>
        <a:bodyPr/>
        <a:lstStyle/>
        <a:p>
          <a:r>
            <a:rPr lang="pt-PT" b="0" i="0" dirty="0"/>
            <a:t>Efetividade dos requisitos da totalidade do Projeto</a:t>
          </a:r>
          <a:endParaRPr lang="en-US" dirty="0"/>
        </a:p>
      </dgm:t>
    </dgm:pt>
    <dgm:pt modelId="{28131630-689E-4E4B-98AE-05F80EBC8C64}" type="parTrans" cxnId="{E73093EA-2730-4FBB-90EC-A3163C73F762}">
      <dgm:prSet/>
      <dgm:spPr/>
      <dgm:t>
        <a:bodyPr/>
        <a:lstStyle/>
        <a:p>
          <a:endParaRPr lang="en-US"/>
        </a:p>
      </dgm:t>
    </dgm:pt>
    <dgm:pt modelId="{3288E014-B7B4-44C3-886A-F25234DB4FC9}" type="sibTrans" cxnId="{E73093EA-2730-4FBB-90EC-A3163C73F762}">
      <dgm:prSet/>
      <dgm:spPr/>
      <dgm:t>
        <a:bodyPr/>
        <a:lstStyle/>
        <a:p>
          <a:endParaRPr lang="en-US"/>
        </a:p>
      </dgm:t>
    </dgm:pt>
    <dgm:pt modelId="{47EA803F-DDC2-4314-8B4E-2EEA3FCB3B7D}" type="pres">
      <dgm:prSet presAssocID="{9DE3B773-1DDF-4EC5-ABC2-FF1969DDFE2A}" presName="root" presStyleCnt="0">
        <dgm:presLayoutVars>
          <dgm:dir/>
          <dgm:resizeHandles val="exact"/>
        </dgm:presLayoutVars>
      </dgm:prSet>
      <dgm:spPr/>
    </dgm:pt>
    <dgm:pt modelId="{47E747CA-CA6D-445F-9570-6DF6A8EB86AE}" type="pres">
      <dgm:prSet presAssocID="{E25A9848-F826-49F0-8A82-4BC993B01070}" presName="compNode" presStyleCnt="0"/>
      <dgm:spPr/>
    </dgm:pt>
    <dgm:pt modelId="{9BA0E68F-09D4-481B-BEB7-BB119406392D}" type="pres">
      <dgm:prSet presAssocID="{E25A9848-F826-49F0-8A82-4BC993B01070}" presName="bgRect" presStyleLbl="bgShp" presStyleIdx="0" presStyleCnt="4"/>
      <dgm:spPr/>
    </dgm:pt>
    <dgm:pt modelId="{1C48D467-C039-4413-9BA4-A3409C6ABD50}" type="pres">
      <dgm:prSet presAssocID="{E25A9848-F826-49F0-8A82-4BC993B010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rida"/>
        </a:ext>
      </dgm:extLst>
    </dgm:pt>
    <dgm:pt modelId="{9E237641-A6E6-492B-B3B5-F230019F0C6F}" type="pres">
      <dgm:prSet presAssocID="{E25A9848-F826-49F0-8A82-4BC993B01070}" presName="spaceRect" presStyleCnt="0"/>
      <dgm:spPr/>
    </dgm:pt>
    <dgm:pt modelId="{B607CD5E-8122-473C-838B-0BB48CEE8A73}" type="pres">
      <dgm:prSet presAssocID="{E25A9848-F826-49F0-8A82-4BC993B01070}" presName="parTx" presStyleLbl="revTx" presStyleIdx="0" presStyleCnt="4">
        <dgm:presLayoutVars>
          <dgm:chMax val="0"/>
          <dgm:chPref val="0"/>
        </dgm:presLayoutVars>
      </dgm:prSet>
      <dgm:spPr/>
    </dgm:pt>
    <dgm:pt modelId="{260BBCCA-E85F-42D1-A225-5FDD5757559E}" type="pres">
      <dgm:prSet presAssocID="{C77C621D-B4B9-4400-A899-9E641CA3E50B}" presName="sibTrans" presStyleCnt="0"/>
      <dgm:spPr/>
    </dgm:pt>
    <dgm:pt modelId="{7B42DBFA-AF7E-4C98-970F-C1D14B26A07F}" type="pres">
      <dgm:prSet presAssocID="{4E9FB59D-1873-465B-81A3-CD50B387D443}" presName="compNode" presStyleCnt="0"/>
      <dgm:spPr/>
    </dgm:pt>
    <dgm:pt modelId="{E773A774-F56C-4B42-B9E0-789022BE0345}" type="pres">
      <dgm:prSet presAssocID="{4E9FB59D-1873-465B-81A3-CD50B387D443}" presName="bgRect" presStyleLbl="bgShp" presStyleIdx="1" presStyleCnt="4"/>
      <dgm:spPr/>
    </dgm:pt>
    <dgm:pt modelId="{953824AB-3F68-47EE-9431-56AAF1DCB22B}" type="pres">
      <dgm:prSet presAssocID="{4E9FB59D-1873-465B-81A3-CD50B387D4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F8DD1D49-AE48-4325-91A7-926490ED27C5}" type="pres">
      <dgm:prSet presAssocID="{4E9FB59D-1873-465B-81A3-CD50B387D443}" presName="spaceRect" presStyleCnt="0"/>
      <dgm:spPr/>
    </dgm:pt>
    <dgm:pt modelId="{A88ED82B-9660-409D-A3A6-F9305F2D73B3}" type="pres">
      <dgm:prSet presAssocID="{4E9FB59D-1873-465B-81A3-CD50B387D443}" presName="parTx" presStyleLbl="revTx" presStyleIdx="1" presStyleCnt="4">
        <dgm:presLayoutVars>
          <dgm:chMax val="0"/>
          <dgm:chPref val="0"/>
        </dgm:presLayoutVars>
      </dgm:prSet>
      <dgm:spPr/>
    </dgm:pt>
    <dgm:pt modelId="{96A81F7C-A9F6-42C9-A9AB-0D20E2FE03CE}" type="pres">
      <dgm:prSet presAssocID="{81F6F161-3C30-4C30-AF77-2EBD9DA7F021}" presName="sibTrans" presStyleCnt="0"/>
      <dgm:spPr/>
    </dgm:pt>
    <dgm:pt modelId="{85B457DE-C4A7-4A0D-B6ED-5772040EEC58}" type="pres">
      <dgm:prSet presAssocID="{DA47282C-281C-4FDC-BC69-D4F1A7110D6A}" presName="compNode" presStyleCnt="0"/>
      <dgm:spPr/>
    </dgm:pt>
    <dgm:pt modelId="{492BB2EE-165F-494E-B92B-C60885FF8729}" type="pres">
      <dgm:prSet presAssocID="{DA47282C-281C-4FDC-BC69-D4F1A7110D6A}" presName="bgRect" presStyleLbl="bgShp" presStyleIdx="2" presStyleCnt="4"/>
      <dgm:spPr/>
    </dgm:pt>
    <dgm:pt modelId="{96A6758E-2A2C-4C26-880A-0DD2F3795C21}" type="pres">
      <dgm:prSet presAssocID="{DA47282C-281C-4FDC-BC69-D4F1A7110D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7DA077-6C43-4A36-BE50-78EFC2DE3109}" type="pres">
      <dgm:prSet presAssocID="{DA47282C-281C-4FDC-BC69-D4F1A7110D6A}" presName="spaceRect" presStyleCnt="0"/>
      <dgm:spPr/>
    </dgm:pt>
    <dgm:pt modelId="{8464CB87-A90B-49D6-870C-9CA8D34ECE66}" type="pres">
      <dgm:prSet presAssocID="{DA47282C-281C-4FDC-BC69-D4F1A7110D6A}" presName="parTx" presStyleLbl="revTx" presStyleIdx="2" presStyleCnt="4">
        <dgm:presLayoutVars>
          <dgm:chMax val="0"/>
          <dgm:chPref val="0"/>
        </dgm:presLayoutVars>
      </dgm:prSet>
      <dgm:spPr/>
    </dgm:pt>
    <dgm:pt modelId="{4AE7A3E4-D72B-4D32-9FB1-52B68451DABF}" type="pres">
      <dgm:prSet presAssocID="{CB08FD34-6FE5-4D66-8AE8-9CE27804A4D7}" presName="sibTrans" presStyleCnt="0"/>
      <dgm:spPr/>
    </dgm:pt>
    <dgm:pt modelId="{5D1713D4-30A9-419D-8007-7FC77F621F38}" type="pres">
      <dgm:prSet presAssocID="{BAB9BBDE-56EC-445E-87BD-A22B87748E45}" presName="compNode" presStyleCnt="0"/>
      <dgm:spPr/>
    </dgm:pt>
    <dgm:pt modelId="{143D38B5-B07A-45DE-A360-D0E9802DCDC5}" type="pres">
      <dgm:prSet presAssocID="{BAB9BBDE-56EC-445E-87BD-A22B87748E45}" presName="bgRect" presStyleLbl="bgShp" presStyleIdx="3" presStyleCnt="4"/>
      <dgm:spPr/>
    </dgm:pt>
    <dgm:pt modelId="{196F6564-477A-4600-8B76-63926EE54D3A}" type="pres">
      <dgm:prSet presAssocID="{BAB9BBDE-56EC-445E-87BD-A22B87748E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2F2928B1-AF61-4F24-86DE-CC8D8D02C95B}" type="pres">
      <dgm:prSet presAssocID="{BAB9BBDE-56EC-445E-87BD-A22B87748E45}" presName="spaceRect" presStyleCnt="0"/>
      <dgm:spPr/>
    </dgm:pt>
    <dgm:pt modelId="{A72CA0ED-845B-41EB-B716-C30B87DDEEB0}" type="pres">
      <dgm:prSet presAssocID="{BAB9BBDE-56EC-445E-87BD-A22B87748E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25AE35-4A68-4D20-A5CF-DCB2F4D44663}" type="presOf" srcId="{9DE3B773-1DDF-4EC5-ABC2-FF1969DDFE2A}" destId="{47EA803F-DDC2-4314-8B4E-2EEA3FCB3B7D}" srcOrd="0" destOrd="0" presId="urn:microsoft.com/office/officeart/2018/2/layout/IconVerticalSolidList"/>
    <dgm:cxn modelId="{91CCFB51-F331-4405-B283-AE1BAE307A94}" type="presOf" srcId="{4E9FB59D-1873-465B-81A3-CD50B387D443}" destId="{A88ED82B-9660-409D-A3A6-F9305F2D73B3}" srcOrd="0" destOrd="0" presId="urn:microsoft.com/office/officeart/2018/2/layout/IconVerticalSolidList"/>
    <dgm:cxn modelId="{E2AD1459-6A94-4811-9DF2-00529E442F49}" type="presOf" srcId="{DA47282C-281C-4FDC-BC69-D4F1A7110D6A}" destId="{8464CB87-A90B-49D6-870C-9CA8D34ECE66}" srcOrd="0" destOrd="0" presId="urn:microsoft.com/office/officeart/2018/2/layout/IconVerticalSolidList"/>
    <dgm:cxn modelId="{B4B55E86-4C8F-4827-BC57-E7FF6B20A8D3}" srcId="{9DE3B773-1DDF-4EC5-ABC2-FF1969DDFE2A}" destId="{DA47282C-281C-4FDC-BC69-D4F1A7110D6A}" srcOrd="2" destOrd="0" parTransId="{90D18683-0D26-4831-8C75-52A2A308D943}" sibTransId="{CB08FD34-6FE5-4D66-8AE8-9CE27804A4D7}"/>
    <dgm:cxn modelId="{979DC4A5-3F1F-426D-9DB2-E0829F59B454}" type="presOf" srcId="{E25A9848-F826-49F0-8A82-4BC993B01070}" destId="{B607CD5E-8122-473C-838B-0BB48CEE8A73}" srcOrd="0" destOrd="0" presId="urn:microsoft.com/office/officeart/2018/2/layout/IconVerticalSolidList"/>
    <dgm:cxn modelId="{70E6C4B8-8150-4687-AE32-7A4BEB6FFB2D}" srcId="{9DE3B773-1DDF-4EC5-ABC2-FF1969DDFE2A}" destId="{4E9FB59D-1873-465B-81A3-CD50B387D443}" srcOrd="1" destOrd="0" parTransId="{739E37EA-1CEF-428A-B8AA-C972BF4D1455}" sibTransId="{81F6F161-3C30-4C30-AF77-2EBD9DA7F021}"/>
    <dgm:cxn modelId="{7E245DBB-A089-4746-AEA8-22274875FCBA}" srcId="{9DE3B773-1DDF-4EC5-ABC2-FF1969DDFE2A}" destId="{E25A9848-F826-49F0-8A82-4BC993B01070}" srcOrd="0" destOrd="0" parTransId="{9E20A5AF-57C9-4984-ABB9-19EB79FBADAB}" sibTransId="{C77C621D-B4B9-4400-A899-9E641CA3E50B}"/>
    <dgm:cxn modelId="{E73093EA-2730-4FBB-90EC-A3163C73F762}" srcId="{9DE3B773-1DDF-4EC5-ABC2-FF1969DDFE2A}" destId="{BAB9BBDE-56EC-445E-87BD-A22B87748E45}" srcOrd="3" destOrd="0" parTransId="{28131630-689E-4E4B-98AE-05F80EBC8C64}" sibTransId="{3288E014-B7B4-44C3-886A-F25234DB4FC9}"/>
    <dgm:cxn modelId="{EA6725FA-049F-4FA1-872A-B19C7169D9F1}" type="presOf" srcId="{BAB9BBDE-56EC-445E-87BD-A22B87748E45}" destId="{A72CA0ED-845B-41EB-B716-C30B87DDEEB0}" srcOrd="0" destOrd="0" presId="urn:microsoft.com/office/officeart/2018/2/layout/IconVerticalSolidList"/>
    <dgm:cxn modelId="{50B6EF88-36E4-4FC9-8C05-146F250BDE26}" type="presParOf" srcId="{47EA803F-DDC2-4314-8B4E-2EEA3FCB3B7D}" destId="{47E747CA-CA6D-445F-9570-6DF6A8EB86AE}" srcOrd="0" destOrd="0" presId="urn:microsoft.com/office/officeart/2018/2/layout/IconVerticalSolidList"/>
    <dgm:cxn modelId="{F3AE66B9-6EE8-433B-B31E-09042FC7A4F8}" type="presParOf" srcId="{47E747CA-CA6D-445F-9570-6DF6A8EB86AE}" destId="{9BA0E68F-09D4-481B-BEB7-BB119406392D}" srcOrd="0" destOrd="0" presId="urn:microsoft.com/office/officeart/2018/2/layout/IconVerticalSolidList"/>
    <dgm:cxn modelId="{0A00DCE4-0F6D-4ED5-A9A9-F6D4F6045C18}" type="presParOf" srcId="{47E747CA-CA6D-445F-9570-6DF6A8EB86AE}" destId="{1C48D467-C039-4413-9BA4-A3409C6ABD50}" srcOrd="1" destOrd="0" presId="urn:microsoft.com/office/officeart/2018/2/layout/IconVerticalSolidList"/>
    <dgm:cxn modelId="{C54CAECC-8907-48C0-AE45-9F6F567FD491}" type="presParOf" srcId="{47E747CA-CA6D-445F-9570-6DF6A8EB86AE}" destId="{9E237641-A6E6-492B-B3B5-F230019F0C6F}" srcOrd="2" destOrd="0" presId="urn:microsoft.com/office/officeart/2018/2/layout/IconVerticalSolidList"/>
    <dgm:cxn modelId="{7C263CB0-94B5-4C66-BA09-3E4BDDDE4B93}" type="presParOf" srcId="{47E747CA-CA6D-445F-9570-6DF6A8EB86AE}" destId="{B607CD5E-8122-473C-838B-0BB48CEE8A73}" srcOrd="3" destOrd="0" presId="urn:microsoft.com/office/officeart/2018/2/layout/IconVerticalSolidList"/>
    <dgm:cxn modelId="{03172E23-FA73-4075-B989-19B9D117E77F}" type="presParOf" srcId="{47EA803F-DDC2-4314-8B4E-2EEA3FCB3B7D}" destId="{260BBCCA-E85F-42D1-A225-5FDD5757559E}" srcOrd="1" destOrd="0" presId="urn:microsoft.com/office/officeart/2018/2/layout/IconVerticalSolidList"/>
    <dgm:cxn modelId="{EBC0B1C3-43A5-4F63-BDB8-C146568A65E6}" type="presParOf" srcId="{47EA803F-DDC2-4314-8B4E-2EEA3FCB3B7D}" destId="{7B42DBFA-AF7E-4C98-970F-C1D14B26A07F}" srcOrd="2" destOrd="0" presId="urn:microsoft.com/office/officeart/2018/2/layout/IconVerticalSolidList"/>
    <dgm:cxn modelId="{C5D88ABB-AF0C-4130-911C-0FABA93F1D58}" type="presParOf" srcId="{7B42DBFA-AF7E-4C98-970F-C1D14B26A07F}" destId="{E773A774-F56C-4B42-B9E0-789022BE0345}" srcOrd="0" destOrd="0" presId="urn:microsoft.com/office/officeart/2018/2/layout/IconVerticalSolidList"/>
    <dgm:cxn modelId="{9B564123-6A59-42E5-BD63-3E6C8582E55D}" type="presParOf" srcId="{7B42DBFA-AF7E-4C98-970F-C1D14B26A07F}" destId="{953824AB-3F68-47EE-9431-56AAF1DCB22B}" srcOrd="1" destOrd="0" presId="urn:microsoft.com/office/officeart/2018/2/layout/IconVerticalSolidList"/>
    <dgm:cxn modelId="{23A0800F-6101-4BC9-B4E7-8107D9A8BB1B}" type="presParOf" srcId="{7B42DBFA-AF7E-4C98-970F-C1D14B26A07F}" destId="{F8DD1D49-AE48-4325-91A7-926490ED27C5}" srcOrd="2" destOrd="0" presId="urn:microsoft.com/office/officeart/2018/2/layout/IconVerticalSolidList"/>
    <dgm:cxn modelId="{9BC6620A-0D4D-4AED-BB09-8399A219B29F}" type="presParOf" srcId="{7B42DBFA-AF7E-4C98-970F-C1D14B26A07F}" destId="{A88ED82B-9660-409D-A3A6-F9305F2D73B3}" srcOrd="3" destOrd="0" presId="urn:microsoft.com/office/officeart/2018/2/layout/IconVerticalSolidList"/>
    <dgm:cxn modelId="{ABAEDD2E-78E4-49DE-BD5D-49C8A2CBF246}" type="presParOf" srcId="{47EA803F-DDC2-4314-8B4E-2EEA3FCB3B7D}" destId="{96A81F7C-A9F6-42C9-A9AB-0D20E2FE03CE}" srcOrd="3" destOrd="0" presId="urn:microsoft.com/office/officeart/2018/2/layout/IconVerticalSolidList"/>
    <dgm:cxn modelId="{DC736E7D-FB79-4F1A-A5E8-8E081100A63F}" type="presParOf" srcId="{47EA803F-DDC2-4314-8B4E-2EEA3FCB3B7D}" destId="{85B457DE-C4A7-4A0D-B6ED-5772040EEC58}" srcOrd="4" destOrd="0" presId="urn:microsoft.com/office/officeart/2018/2/layout/IconVerticalSolidList"/>
    <dgm:cxn modelId="{08D4C869-3383-46B2-AD5C-B0B67747766F}" type="presParOf" srcId="{85B457DE-C4A7-4A0D-B6ED-5772040EEC58}" destId="{492BB2EE-165F-494E-B92B-C60885FF8729}" srcOrd="0" destOrd="0" presId="urn:microsoft.com/office/officeart/2018/2/layout/IconVerticalSolidList"/>
    <dgm:cxn modelId="{8D6E41AB-3953-4225-89A8-07015E30C932}" type="presParOf" srcId="{85B457DE-C4A7-4A0D-B6ED-5772040EEC58}" destId="{96A6758E-2A2C-4C26-880A-0DD2F3795C21}" srcOrd="1" destOrd="0" presId="urn:microsoft.com/office/officeart/2018/2/layout/IconVerticalSolidList"/>
    <dgm:cxn modelId="{953426AE-8848-4F93-B4A1-BD2E4780A087}" type="presParOf" srcId="{85B457DE-C4A7-4A0D-B6ED-5772040EEC58}" destId="{CD7DA077-6C43-4A36-BE50-78EFC2DE3109}" srcOrd="2" destOrd="0" presId="urn:microsoft.com/office/officeart/2018/2/layout/IconVerticalSolidList"/>
    <dgm:cxn modelId="{28753E63-8E3E-4834-BC8A-9E91AD1030BC}" type="presParOf" srcId="{85B457DE-C4A7-4A0D-B6ED-5772040EEC58}" destId="{8464CB87-A90B-49D6-870C-9CA8D34ECE66}" srcOrd="3" destOrd="0" presId="urn:microsoft.com/office/officeart/2018/2/layout/IconVerticalSolidList"/>
    <dgm:cxn modelId="{3E2DA300-ACE2-48FC-AE20-AE877BAA945E}" type="presParOf" srcId="{47EA803F-DDC2-4314-8B4E-2EEA3FCB3B7D}" destId="{4AE7A3E4-D72B-4D32-9FB1-52B68451DABF}" srcOrd="5" destOrd="0" presId="urn:microsoft.com/office/officeart/2018/2/layout/IconVerticalSolidList"/>
    <dgm:cxn modelId="{0FAE02F5-C2ED-40B2-A0B0-6CC29473E8A8}" type="presParOf" srcId="{47EA803F-DDC2-4314-8B4E-2EEA3FCB3B7D}" destId="{5D1713D4-30A9-419D-8007-7FC77F621F38}" srcOrd="6" destOrd="0" presId="urn:microsoft.com/office/officeart/2018/2/layout/IconVerticalSolidList"/>
    <dgm:cxn modelId="{C84E93DE-FEFD-4E60-84E1-8C5C753A4C1D}" type="presParOf" srcId="{5D1713D4-30A9-419D-8007-7FC77F621F38}" destId="{143D38B5-B07A-45DE-A360-D0E9802DCDC5}" srcOrd="0" destOrd="0" presId="urn:microsoft.com/office/officeart/2018/2/layout/IconVerticalSolidList"/>
    <dgm:cxn modelId="{91CC19A6-A819-41E8-AB2B-53476DF97B8B}" type="presParOf" srcId="{5D1713D4-30A9-419D-8007-7FC77F621F38}" destId="{196F6564-477A-4600-8B76-63926EE54D3A}" srcOrd="1" destOrd="0" presId="urn:microsoft.com/office/officeart/2018/2/layout/IconVerticalSolidList"/>
    <dgm:cxn modelId="{C2F03513-8F21-4A2A-967A-13B2449B1646}" type="presParOf" srcId="{5D1713D4-30A9-419D-8007-7FC77F621F38}" destId="{2F2928B1-AF61-4F24-86DE-CC8D8D02C95B}" srcOrd="2" destOrd="0" presId="urn:microsoft.com/office/officeart/2018/2/layout/IconVerticalSolidList"/>
    <dgm:cxn modelId="{55EC5239-EA69-4F8F-A288-A3BE068F3CA5}" type="presParOf" srcId="{5D1713D4-30A9-419D-8007-7FC77F621F38}" destId="{A72CA0ED-845B-41EB-B716-C30B87DDE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3E578-6D72-463A-9132-5D1E4D813CAE}">
      <dsp:nvSpPr>
        <dsp:cNvPr id="0" name=""/>
        <dsp:cNvSpPr/>
      </dsp:nvSpPr>
      <dsp:spPr>
        <a:xfrm>
          <a:off x="0" y="222209"/>
          <a:ext cx="6391275" cy="7547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/>
            <a:t>Interface simples e intuitiva</a:t>
          </a:r>
          <a:endParaRPr lang="en-US" sz="1900" kern="1200"/>
        </a:p>
      </dsp:txBody>
      <dsp:txXfrm>
        <a:off x="36845" y="259054"/>
        <a:ext cx="6317585" cy="681087"/>
      </dsp:txXfrm>
    </dsp:sp>
    <dsp:sp modelId="{6F9E263F-C0F2-4154-AF20-5B6A834E9460}">
      <dsp:nvSpPr>
        <dsp:cNvPr id="0" name=""/>
        <dsp:cNvSpPr/>
      </dsp:nvSpPr>
      <dsp:spPr>
        <a:xfrm>
          <a:off x="0" y="1031707"/>
          <a:ext cx="6391275" cy="7547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/>
            <a:t>Cumprimento de todos os objetivos definidos tanto para o Sprint D, bem como para os anteriores</a:t>
          </a:r>
          <a:endParaRPr lang="en-US" sz="1900" kern="1200"/>
        </a:p>
      </dsp:txBody>
      <dsp:txXfrm>
        <a:off x="36845" y="1068552"/>
        <a:ext cx="6317585" cy="681087"/>
      </dsp:txXfrm>
    </dsp:sp>
    <dsp:sp modelId="{A385AC8E-C729-4475-91B3-FA986B54876E}">
      <dsp:nvSpPr>
        <dsp:cNvPr id="0" name=""/>
        <dsp:cNvSpPr/>
      </dsp:nvSpPr>
      <dsp:spPr>
        <a:xfrm>
          <a:off x="0" y="1841205"/>
          <a:ext cx="6391275" cy="7547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 dirty="0"/>
            <a:t>Restrições e regras de negócio presentes</a:t>
          </a:r>
        </a:p>
      </dsp:txBody>
      <dsp:txXfrm>
        <a:off x="36845" y="1878050"/>
        <a:ext cx="6317585" cy="681087"/>
      </dsp:txXfrm>
    </dsp:sp>
    <dsp:sp modelId="{B95BBC9D-5F4C-46C1-BB02-F17CE9A69857}">
      <dsp:nvSpPr>
        <dsp:cNvPr id="0" name=""/>
        <dsp:cNvSpPr/>
      </dsp:nvSpPr>
      <dsp:spPr>
        <a:xfrm>
          <a:off x="0" y="2650703"/>
          <a:ext cx="6391275" cy="7547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/>
            <a:t>Aplicação totalmente funcional</a:t>
          </a:r>
          <a:endParaRPr lang="en-US" sz="1900" kern="1200"/>
        </a:p>
      </dsp:txBody>
      <dsp:txXfrm>
        <a:off x="36845" y="2687548"/>
        <a:ext cx="6317585" cy="681087"/>
      </dsp:txXfrm>
    </dsp:sp>
    <dsp:sp modelId="{BE362B31-9BB0-4415-9EE5-7B1C5BD7AEE6}">
      <dsp:nvSpPr>
        <dsp:cNvPr id="0" name=""/>
        <dsp:cNvSpPr/>
      </dsp:nvSpPr>
      <dsp:spPr>
        <a:xfrm>
          <a:off x="0" y="3460201"/>
          <a:ext cx="6391275" cy="7547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 dirty="0"/>
            <a:t>Inexistência de erros de implementação</a:t>
          </a:r>
        </a:p>
      </dsp:txBody>
      <dsp:txXfrm>
        <a:off x="36845" y="3497046"/>
        <a:ext cx="6317585" cy="681087"/>
      </dsp:txXfrm>
    </dsp:sp>
    <dsp:sp modelId="{96E6DA96-7DC0-409C-8622-CE20517D5350}">
      <dsp:nvSpPr>
        <dsp:cNvPr id="0" name=""/>
        <dsp:cNvSpPr/>
      </dsp:nvSpPr>
      <dsp:spPr>
        <a:xfrm>
          <a:off x="0" y="4269699"/>
          <a:ext cx="6391275" cy="7547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b="0" i="0" kern="1200" dirty="0"/>
            <a:t>Testes unitários que garantem a validação das funcionalidades e regras de negócio</a:t>
          </a:r>
        </a:p>
      </dsp:txBody>
      <dsp:txXfrm>
        <a:off x="36845" y="4306544"/>
        <a:ext cx="6317585" cy="68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0E68F-09D4-481B-BEB7-BB119406392D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8D467-C039-4413-9BA4-A3409C6ABD50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7CD5E-8122-473C-838B-0BB48CEE8A73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i="0" kern="1200"/>
            <a:t>Definição das bases do programa funcional (run BootStrap)</a:t>
          </a:r>
          <a:endParaRPr lang="en-US" sz="2000" kern="1200"/>
        </a:p>
      </dsp:txBody>
      <dsp:txXfrm>
        <a:off x="1274714" y="2177"/>
        <a:ext cx="5116560" cy="1103648"/>
      </dsp:txXfrm>
    </dsp:sp>
    <dsp:sp modelId="{E773A774-F56C-4B42-B9E0-789022BE0345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24AB-3F68-47EE-9431-56AAF1DCB22B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ED82B-9660-409D-A3A6-F9305F2D73B3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i="0" kern="1200" dirty="0"/>
            <a:t>Programa funcional com BackOffice, Motor de Fluxos e Executor de Tarefas Automáticas</a:t>
          </a:r>
          <a:endParaRPr lang="en-US" sz="2000" kern="1200" dirty="0"/>
        </a:p>
      </dsp:txBody>
      <dsp:txXfrm>
        <a:off x="1274714" y="1381738"/>
        <a:ext cx="5116560" cy="1103648"/>
      </dsp:txXfrm>
    </dsp:sp>
    <dsp:sp modelId="{492BB2EE-165F-494E-B92B-C60885FF8729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6758E-2A2C-4C26-880A-0DD2F3795C21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4CB87-A90B-49D6-870C-9CA8D34ECE66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i="0" kern="1200" dirty="0"/>
            <a:t>Comunicação com a base de dados(acessos e persistência)</a:t>
          </a:r>
          <a:endParaRPr lang="en-US" sz="2000" kern="1200" dirty="0"/>
        </a:p>
      </dsp:txBody>
      <dsp:txXfrm>
        <a:off x="1274714" y="2761299"/>
        <a:ext cx="5116560" cy="1103648"/>
      </dsp:txXfrm>
    </dsp:sp>
    <dsp:sp modelId="{143D38B5-B07A-45DE-A360-D0E9802DCDC5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F6564-477A-4600-8B76-63926EE54D3A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CA0ED-845B-41EB-B716-C30B87DDEEB0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i="0" kern="1200" dirty="0"/>
            <a:t>Efetividade dos requisitos da totalidade do Projeto</a:t>
          </a:r>
          <a:endParaRPr lang="en-US" sz="2000" kern="1200" dirty="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anttproject.biz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789" y="747007"/>
            <a:ext cx="8825658" cy="2677648"/>
          </a:xfrm>
        </p:spPr>
        <p:txBody>
          <a:bodyPr/>
          <a:lstStyle/>
          <a:p>
            <a:r>
              <a:rPr lang="pt-PT" b="1" dirty="0"/>
              <a:t>lei20_21_s4_2dj_03</a:t>
            </a:r>
            <a:br>
              <a:rPr lang="pt-PT" b="1" dirty="0"/>
            </a:br>
            <a:r>
              <a:rPr lang="pt-PT" sz="5400" b="1" dirty="0"/>
              <a:t>Produto Final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789" y="3615806"/>
            <a:ext cx="11023134" cy="2223083"/>
          </a:xfrm>
        </p:spPr>
        <p:txBody>
          <a:bodyPr>
            <a:normAutofit fontScale="85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sz="1800" b="1" cap="none" dirty="0">
                <a:latin typeface="+mj-lt"/>
              </a:rPr>
              <a:t>Data: 20/06/2021</a:t>
            </a:r>
          </a:p>
          <a:p>
            <a:r>
              <a:rPr lang="pt-PT" b="1" cap="none" dirty="0">
                <a:latin typeface="+mj-lt"/>
              </a:rPr>
              <a:t>Equipa:</a:t>
            </a:r>
          </a:p>
          <a:p>
            <a:r>
              <a:rPr lang="pt-PT" sz="1800" b="1" cap="none" dirty="0">
                <a:latin typeface="+mj-lt"/>
              </a:rPr>
              <a:t>Miguel Gonçalves- 1190903</a:t>
            </a:r>
          </a:p>
          <a:p>
            <a:r>
              <a:rPr lang="pt-PT" sz="1800" b="1" cap="none" dirty="0">
                <a:latin typeface="+mj-lt"/>
              </a:rPr>
              <a:t>Rúben Rodrigues- 1191018</a:t>
            </a:r>
          </a:p>
          <a:p>
            <a:r>
              <a:rPr lang="pt-PT" sz="1800" b="1" cap="none" dirty="0">
                <a:latin typeface="+mj-lt"/>
              </a:rPr>
              <a:t>Rui Pinto – 1191042</a:t>
            </a:r>
          </a:p>
          <a:p>
            <a:r>
              <a:rPr lang="pt-PT" sz="1800" b="1" cap="none" dirty="0">
                <a:latin typeface="+mj-lt"/>
              </a:rPr>
              <a:t>Tomás Limbado - 1191106</a:t>
            </a:r>
          </a:p>
          <a:p>
            <a:endParaRPr lang="pt-PT" b="1" cap="none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EA4FE-685E-4434-94EC-80DF5569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28" y="5310090"/>
            <a:ext cx="2697781" cy="80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ology Showroom &amp;amp; Business Showcase – BIN@Porto 2018">
            <a:extLst>
              <a:ext uri="{FF2B5EF4-FFF2-40B4-BE49-F238E27FC236}">
                <a16:creationId xmlns:a16="http://schemas.microsoft.com/office/drawing/2014/main" id="{C35C66BD-2D0C-42EA-BEE3-25B5FC59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24" y="5272960"/>
            <a:ext cx="2813787" cy="7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520" y="298146"/>
            <a:ext cx="2926289" cy="36768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Design parcial do Sequence Diagram da US2002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AA1C0709-8D70-4637-A754-3A88562C8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3553"/>
          <a:stretch/>
        </p:blipFill>
        <p:spPr>
          <a:xfrm>
            <a:off x="701629" y="936874"/>
            <a:ext cx="9606863" cy="49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29902-0355-4D09-B09F-32D4CF7D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Qualidade do produto final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41372C7-40DC-4F66-AD76-0A4ABD156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41194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10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A129902-0355-4D09-B09F-32D4CF7D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pt-PT" sz="3200">
                <a:solidFill>
                  <a:schemeClr val="tx1"/>
                </a:solidFill>
              </a:rPr>
              <a:t>Sugestões de melhoria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BAAB6B-C23E-427A-9B2B-A486E793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3" y="1161211"/>
            <a:ext cx="5302189" cy="4739950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Apesar de não ser um requisito, a introdução de uma interface gráfica tornaria a </a:t>
            </a:r>
            <a:r>
              <a:rPr lang="pt-PT" dirty="0" err="1">
                <a:solidFill>
                  <a:schemeClr val="tx1"/>
                </a:solidFill>
              </a:rPr>
              <a:t>HelpDesk</a:t>
            </a:r>
            <a:r>
              <a:rPr lang="pt-PT" dirty="0">
                <a:solidFill>
                  <a:schemeClr val="tx1"/>
                </a:solidFill>
              </a:rPr>
              <a:t> mais atrativa;</a:t>
            </a:r>
          </a:p>
          <a:p>
            <a:r>
              <a:rPr lang="pt-PT" dirty="0">
                <a:solidFill>
                  <a:schemeClr val="tx1"/>
                </a:solidFill>
              </a:rPr>
              <a:t>Apesar de tudo estar funcional, há sempre espaço, com mais tempo, para refinamento de requisitos.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8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29902-0355-4D09-B09F-32D4CF7D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Autoavaliação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8BDD1A8-0919-42A4-B511-8B0349FB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58854"/>
              </p:ext>
            </p:extLst>
          </p:nvPr>
        </p:nvGraphicFramePr>
        <p:xfrm>
          <a:off x="1277864" y="1009764"/>
          <a:ext cx="9021915" cy="349258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658869">
                  <a:extLst>
                    <a:ext uri="{9D8B030D-6E8A-4147-A177-3AD203B41FA5}">
                      <a16:colId xmlns:a16="http://schemas.microsoft.com/office/drawing/2014/main" val="3057389391"/>
                    </a:ext>
                  </a:extLst>
                </a:gridCol>
                <a:gridCol w="1791911">
                  <a:extLst>
                    <a:ext uri="{9D8B030D-6E8A-4147-A177-3AD203B41FA5}">
                      <a16:colId xmlns:a16="http://schemas.microsoft.com/office/drawing/2014/main" val="2675164355"/>
                    </a:ext>
                  </a:extLst>
                </a:gridCol>
                <a:gridCol w="1889612">
                  <a:extLst>
                    <a:ext uri="{9D8B030D-6E8A-4147-A177-3AD203B41FA5}">
                      <a16:colId xmlns:a16="http://schemas.microsoft.com/office/drawing/2014/main" val="2553849691"/>
                    </a:ext>
                  </a:extLst>
                </a:gridCol>
                <a:gridCol w="1791911">
                  <a:extLst>
                    <a:ext uri="{9D8B030D-6E8A-4147-A177-3AD203B41FA5}">
                      <a16:colId xmlns:a16="http://schemas.microsoft.com/office/drawing/2014/main" val="3044973250"/>
                    </a:ext>
                  </a:extLst>
                </a:gridCol>
                <a:gridCol w="1889612">
                  <a:extLst>
                    <a:ext uri="{9D8B030D-6E8A-4147-A177-3AD203B41FA5}">
                      <a16:colId xmlns:a16="http://schemas.microsoft.com/office/drawing/2014/main" val="4223850977"/>
                    </a:ext>
                  </a:extLst>
                </a:gridCol>
              </a:tblGrid>
              <a:tr h="520465">
                <a:tc rowSpan="2">
                  <a:txBody>
                    <a:bodyPr/>
                    <a:lstStyle/>
                    <a:p>
                      <a:pPr algn="ctr"/>
                      <a:endParaRPr lang="pt-PT" sz="1300" b="1" dirty="0">
                        <a:solidFill>
                          <a:srgbClr val="FFFFFF"/>
                        </a:solidFill>
                      </a:endParaRPr>
                    </a:p>
                  </a:txBody>
                  <a:tcPr marL="246587" marR="147952" marT="147952" marB="147952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300" b="1" dirty="0">
                          <a:solidFill>
                            <a:srgbClr val="FFFFFF"/>
                          </a:solidFill>
                        </a:rPr>
                        <a:t>Antes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sz="2400"/>
                    </a:p>
                  </a:txBody>
                  <a:tcPr marL="167640" marR="167640" marT="83820" marB="8382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300" b="1" dirty="0">
                          <a:solidFill>
                            <a:srgbClr val="FFFFFF"/>
                          </a:solidFill>
                        </a:rPr>
                        <a:t>Depois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sz="24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51601752"/>
                  </a:ext>
                </a:extLst>
              </a:tr>
              <a:tr h="672535">
                <a:tc vMerge="1">
                  <a:txBody>
                    <a:bodyPr/>
                    <a:lstStyle/>
                    <a:p>
                      <a:endParaRPr lang="pt-PT" sz="1900" b="1">
                        <a:solidFill>
                          <a:srgbClr val="FFFFFF"/>
                        </a:solidFill>
                      </a:endParaRPr>
                    </a:p>
                  </a:txBody>
                  <a:tcPr marL="274452" marR="164671" marT="164671" marB="16467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Competências técnicas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Competências comportamentais</a:t>
                      </a:r>
                    </a:p>
                    <a:p>
                      <a:pPr algn="ctr"/>
                      <a:endParaRPr lang="pt-PT" sz="1300" dirty="0">
                        <a:solidFill>
                          <a:schemeClr val="bg1"/>
                        </a:solidFill>
                      </a:endParaRP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Competências técnicas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>
                          <a:solidFill>
                            <a:schemeClr val="bg1"/>
                          </a:solidFill>
                        </a:rPr>
                        <a:t>Competências comportamentais</a:t>
                      </a:r>
                    </a:p>
                    <a:p>
                      <a:pPr algn="ctr"/>
                      <a:endParaRPr lang="pt-PT" sz="1300">
                        <a:solidFill>
                          <a:schemeClr val="bg1"/>
                        </a:solidFill>
                      </a:endParaRP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41204"/>
                  </a:ext>
                </a:extLst>
              </a:tr>
              <a:tr h="520465">
                <a:tc>
                  <a:txBody>
                    <a:bodyPr/>
                    <a:lstStyle/>
                    <a:p>
                      <a:pPr algn="ctr"/>
                      <a:r>
                        <a:rPr lang="pt-PT" sz="1300" b="1" dirty="0">
                          <a:solidFill>
                            <a:srgbClr val="FFFFFF"/>
                          </a:solidFill>
                        </a:rPr>
                        <a:t>Miguel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35452"/>
                  </a:ext>
                </a:extLst>
              </a:tr>
              <a:tr h="520465">
                <a:tc>
                  <a:txBody>
                    <a:bodyPr/>
                    <a:lstStyle/>
                    <a:p>
                      <a:pPr algn="ctr"/>
                      <a:r>
                        <a:rPr lang="pt-PT" sz="1300" b="1" dirty="0">
                          <a:solidFill>
                            <a:srgbClr val="FFFFFF"/>
                          </a:solidFill>
                        </a:rPr>
                        <a:t>Rúben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06978"/>
                  </a:ext>
                </a:extLst>
              </a:tr>
              <a:tr h="520465">
                <a:tc>
                  <a:txBody>
                    <a:bodyPr/>
                    <a:lstStyle/>
                    <a:p>
                      <a:pPr algn="ctr"/>
                      <a:r>
                        <a:rPr lang="pt-PT" sz="1300" b="1">
                          <a:solidFill>
                            <a:srgbClr val="FFFFFF"/>
                          </a:solidFill>
                        </a:rPr>
                        <a:t>Rui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09899"/>
                  </a:ext>
                </a:extLst>
              </a:tr>
              <a:tr h="520465">
                <a:tc>
                  <a:txBody>
                    <a:bodyPr/>
                    <a:lstStyle/>
                    <a:p>
                      <a:pPr algn="ctr"/>
                      <a:r>
                        <a:rPr lang="pt-PT" sz="1300" b="1">
                          <a:solidFill>
                            <a:srgbClr val="FFFFFF"/>
                          </a:solidFill>
                        </a:rPr>
                        <a:t>Tomás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Muito Bom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dirty="0">
                          <a:solidFill>
                            <a:schemeClr val="bg1"/>
                          </a:solidFill>
                        </a:rPr>
                        <a:t>Excelente</a:t>
                      </a:r>
                    </a:p>
                  </a:txBody>
                  <a:tcPr marL="246587" marR="147952" marT="147952" marB="14795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4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29902-0355-4D09-B09F-32D4CF7D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Cenário de Deployment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14C36FBE-C1B6-4B35-BCF8-EF98BC374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9195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92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2677648"/>
          </a:xfrm>
        </p:spPr>
        <p:txBody>
          <a:bodyPr/>
          <a:lstStyle/>
          <a:p>
            <a:r>
              <a:rPr lang="pt-PT" b="1" dirty="0"/>
              <a:t>lei20_21_s4_2dj_03</a:t>
            </a:r>
            <a:br>
              <a:rPr lang="pt-PT" b="1" dirty="0"/>
            </a:br>
            <a:r>
              <a:rPr lang="pt-PT" sz="3600" b="1" dirty="0"/>
              <a:t>Produto Final – Sprint D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Data: 20/06/2021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8AC9D34-8AFC-4998-B834-317CE636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28" y="5310090"/>
            <a:ext cx="2697781" cy="80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chnology Showroom &amp;amp; Business Showcase – BIN@Porto 2018">
            <a:extLst>
              <a:ext uri="{FF2B5EF4-FFF2-40B4-BE49-F238E27FC236}">
                <a16:creationId xmlns:a16="http://schemas.microsoft.com/office/drawing/2014/main" id="{30892DDF-F3BD-4AD4-8145-F8251FBE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24" y="5272960"/>
            <a:ext cx="2813787" cy="7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pt-PT" b="1">
                <a:solidFill>
                  <a:schemeClr val="tx1"/>
                </a:solidFill>
              </a:rPr>
              <a:t>Índice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CCCAC80-F11A-4661-AAEC-E341550A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015" y="1906937"/>
            <a:ext cx="5579707" cy="4686903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Resultados atingidos; </a:t>
            </a:r>
          </a:p>
          <a:p>
            <a:r>
              <a:rPr lang="pt-PT" dirty="0">
                <a:solidFill>
                  <a:schemeClr val="tx1"/>
                </a:solidFill>
              </a:rPr>
              <a:t>Análise critica dos resultados e do trabalho em equipa adotando o formato SWOT; </a:t>
            </a:r>
          </a:p>
          <a:p>
            <a:r>
              <a:rPr lang="pt-PT" dirty="0">
                <a:solidFill>
                  <a:schemeClr val="tx1"/>
                </a:solidFill>
              </a:rPr>
              <a:t>Evidências da aplicação do processo de engenharia/desenvolvimento de software;</a:t>
            </a:r>
          </a:p>
          <a:p>
            <a:r>
              <a:rPr lang="pt-PT" dirty="0">
                <a:solidFill>
                  <a:schemeClr val="tx1"/>
                </a:solidFill>
              </a:rPr>
              <a:t>Cenário de </a:t>
            </a:r>
            <a:r>
              <a:rPr lang="pt-PT" dirty="0" err="1">
                <a:solidFill>
                  <a:schemeClr val="tx1"/>
                </a:solidFill>
              </a:rPr>
              <a:t>deployment</a:t>
            </a:r>
            <a:r>
              <a:rPr lang="pt-PT" dirty="0">
                <a:solidFill>
                  <a:schemeClr val="tx1"/>
                </a:solidFill>
              </a:rPr>
              <a:t> da solução; </a:t>
            </a:r>
          </a:p>
          <a:p>
            <a:r>
              <a:rPr lang="pt-PT" dirty="0">
                <a:solidFill>
                  <a:schemeClr val="tx1"/>
                </a:solidFill>
              </a:rPr>
              <a:t> Qualidade do produto final;</a:t>
            </a:r>
          </a:p>
          <a:p>
            <a:r>
              <a:rPr lang="pt-PT" dirty="0">
                <a:solidFill>
                  <a:schemeClr val="tx1"/>
                </a:solidFill>
              </a:rPr>
              <a:t>Sugestões de melhoria.  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atingidos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7966FD-8726-4DCC-81F4-CD41AED6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59" y="2627968"/>
            <a:ext cx="10198800" cy="3416300"/>
          </a:xfrm>
        </p:spPr>
        <p:txBody>
          <a:bodyPr/>
          <a:lstStyle/>
          <a:p>
            <a:r>
              <a:rPr lang="pt-PT" dirty="0"/>
              <a:t>Todos os resultados esperados foram conseguidos: </a:t>
            </a:r>
          </a:p>
          <a:p>
            <a:pPr lvl="1"/>
            <a:r>
              <a:rPr lang="pt-PT" dirty="0"/>
              <a:t>Interface funcional para todas as US</a:t>
            </a:r>
          </a:p>
          <a:p>
            <a:pPr lvl="1"/>
            <a:r>
              <a:rPr lang="pt-PT" dirty="0"/>
              <a:t>Requisitos de acordo com o que foi exigido pelo cliente (</a:t>
            </a:r>
            <a:r>
              <a:rPr lang="pt-PT" dirty="0" err="1"/>
              <a:t>Armis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Apresentação organizada e com todos os tópicos</a:t>
            </a:r>
          </a:p>
        </p:txBody>
      </p:sp>
    </p:spTree>
    <p:extLst>
      <p:ext uri="{BB962C8B-B14F-4D97-AF65-F5344CB8AC3E}">
        <p14:creationId xmlns:p14="http://schemas.microsoft.com/office/powerpoint/2010/main" val="97517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Análise SWOT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C55018-A057-4883-98A0-7BA68D20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300131"/>
            <a:ext cx="6470907" cy="42546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ABF59D-B9B9-4DF8-8F70-DD5CC449A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373" y="4660976"/>
            <a:ext cx="34294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Análise Interna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D39BA21-673C-487A-B51E-BB0EA557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Pontos fortes:</a:t>
            </a:r>
          </a:p>
          <a:p>
            <a:pPr lvl="1"/>
            <a:r>
              <a:rPr lang="pt-PT" dirty="0"/>
              <a:t>Conhecemo-nos desde o início da licenciatura;</a:t>
            </a:r>
          </a:p>
          <a:p>
            <a:pPr lvl="1"/>
            <a:r>
              <a:rPr lang="pt-PT" dirty="0"/>
              <a:t>Conseguimos resolver problemas com relativa facilidade;</a:t>
            </a:r>
          </a:p>
          <a:p>
            <a:pPr lvl="1"/>
            <a:r>
              <a:rPr lang="pt-PT" dirty="0"/>
              <a:t>Sabemos distribuir o trabalho de forma equitativa;</a:t>
            </a:r>
          </a:p>
          <a:p>
            <a:r>
              <a:rPr lang="pt-PT" dirty="0"/>
              <a:t>Pontos fracos:</a:t>
            </a:r>
          </a:p>
          <a:p>
            <a:pPr lvl="1"/>
            <a:r>
              <a:rPr lang="pt-PT" dirty="0"/>
              <a:t>Por vezes deparámo-nos com algumas dificuldades técnicas, mas conseguimos, em equipa, resolvê-las eficazmente.</a:t>
            </a:r>
          </a:p>
        </p:txBody>
      </p:sp>
    </p:spTree>
    <p:extLst>
      <p:ext uri="{BB962C8B-B14F-4D97-AF65-F5344CB8AC3E}">
        <p14:creationId xmlns:p14="http://schemas.microsoft.com/office/powerpoint/2010/main" val="253911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</a:t>
            </a:r>
          </a:p>
        </p:txBody>
      </p:sp>
      <p:sp>
        <p:nvSpPr>
          <p:cNvPr id="4" name="Marcador de Posição de Conteúdo 4">
            <a:extLst>
              <a:ext uri="{FF2B5EF4-FFF2-40B4-BE49-F238E27FC236}">
                <a16:creationId xmlns:a16="http://schemas.microsoft.com/office/drawing/2014/main" id="{5E7CD9F9-72E4-4947-BDCB-A3176BC1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761413" cy="3416300"/>
          </a:xfrm>
        </p:spPr>
        <p:txBody>
          <a:bodyPr/>
          <a:lstStyle/>
          <a:p>
            <a:r>
              <a:rPr lang="pt-PT" dirty="0"/>
              <a:t>Oportunidades:</a:t>
            </a:r>
          </a:p>
          <a:p>
            <a:pPr lvl="1"/>
            <a:r>
              <a:rPr lang="pt-PT" dirty="0"/>
              <a:t>Ajuda de parte dos docentes;</a:t>
            </a:r>
          </a:p>
          <a:p>
            <a:pPr lvl="1"/>
            <a:r>
              <a:rPr lang="pt-PT" dirty="0"/>
              <a:t>Algumas perguntas do Fórum de LAPR4;	</a:t>
            </a:r>
          </a:p>
          <a:p>
            <a:r>
              <a:rPr lang="pt-PT" dirty="0"/>
              <a:t>Ameaças:</a:t>
            </a:r>
          </a:p>
          <a:p>
            <a:pPr lvl="1"/>
            <a:r>
              <a:rPr lang="pt-PT" dirty="0"/>
              <a:t>A existência de uma pandemia dificultou a comunicação;</a:t>
            </a:r>
          </a:p>
          <a:p>
            <a:pPr lvl="1"/>
            <a:r>
              <a:rPr lang="pt-PT" dirty="0"/>
              <a:t>Alguns requisitos ambíguos.</a:t>
            </a:r>
          </a:p>
        </p:txBody>
      </p:sp>
    </p:spTree>
    <p:extLst>
      <p:ext uri="{BB962C8B-B14F-4D97-AF65-F5344CB8AC3E}">
        <p14:creationId xmlns:p14="http://schemas.microsoft.com/office/powerpoint/2010/main" val="346776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540F57-F616-4F80-A542-C9B3E497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tx1"/>
                </a:solidFill>
              </a:rPr>
              <a:t>Evidências</a:t>
            </a:r>
            <a:r>
              <a:rPr lang="en-US" sz="3100" dirty="0">
                <a:solidFill>
                  <a:schemeClr val="tx1"/>
                </a:solidFill>
              </a:rPr>
              <a:t> da </a:t>
            </a:r>
            <a:r>
              <a:rPr lang="en-US" sz="3100" dirty="0" err="1">
                <a:solidFill>
                  <a:schemeClr val="tx1"/>
                </a:solidFill>
              </a:rPr>
              <a:t>aplicação</a:t>
            </a:r>
            <a:r>
              <a:rPr lang="en-US" sz="3100" dirty="0">
                <a:solidFill>
                  <a:schemeClr val="tx1"/>
                </a:solidFill>
              </a:rPr>
              <a:t> do </a:t>
            </a:r>
            <a:r>
              <a:rPr lang="en-US" sz="3100" dirty="0" err="1">
                <a:solidFill>
                  <a:schemeClr val="tx1"/>
                </a:solidFill>
              </a:rPr>
              <a:t>processo</a:t>
            </a:r>
            <a:r>
              <a:rPr lang="en-US" sz="3100" dirty="0">
                <a:solidFill>
                  <a:schemeClr val="tx1"/>
                </a:solidFill>
              </a:rPr>
              <a:t> de </a:t>
            </a:r>
            <a:r>
              <a:rPr lang="pt-PT" sz="3100" dirty="0">
                <a:solidFill>
                  <a:schemeClr val="tx1"/>
                </a:solidFill>
              </a:rPr>
              <a:t>engenharia</a:t>
            </a:r>
            <a:r>
              <a:rPr lang="en-US" sz="3100" dirty="0">
                <a:solidFill>
                  <a:schemeClr val="tx1"/>
                </a:solidFill>
              </a:rPr>
              <a:t>/</a:t>
            </a:r>
            <a:r>
              <a:rPr lang="en-US" sz="3100" dirty="0" err="1">
                <a:solidFill>
                  <a:schemeClr val="tx1"/>
                </a:solidFill>
              </a:rPr>
              <a:t>desenvolvimento</a:t>
            </a:r>
            <a:r>
              <a:rPr lang="en-US" sz="3100" dirty="0">
                <a:solidFill>
                  <a:schemeClr val="tx1"/>
                </a:solidFill>
              </a:rPr>
              <a:t> de software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Portátil com preenchimento sólido">
            <a:extLst>
              <a:ext uri="{FF2B5EF4-FFF2-40B4-BE49-F238E27FC236}">
                <a16:creationId xmlns:a16="http://schemas.microsoft.com/office/drawing/2014/main" id="{10DEC2D7-F1A8-41D9-89C8-1C713E678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2217" y="2351919"/>
            <a:ext cx="2193893" cy="21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15883" y="1350721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rgbClr val="FFD900"/>
                </a:solidFill>
                <a:latin typeface="Playfair Display"/>
                <a:hlinkClick r:id="rId2"/>
              </a:rPr>
              <a:t>http://www.ganttproject.biz/</a:t>
            </a:r>
            <a:r>
              <a:rPr lang="pt-PT" i="1" dirty="0">
                <a:solidFill>
                  <a:srgbClr val="FFD900"/>
                </a:solidFill>
                <a:latin typeface="Playfair Display"/>
              </a:rPr>
              <a:t> </a:t>
            </a:r>
            <a:r>
              <a:rPr lang="pt-PT" dirty="0">
                <a:solidFill>
                  <a:srgbClr val="000000"/>
                </a:solidFill>
                <a:latin typeface="Playfair Display"/>
              </a:rPr>
              <a:t>​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B129B1-B4F9-4EFB-AE1B-9496DCB2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5" y="2893584"/>
            <a:ext cx="11406909" cy="21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PT" sz="3200" dirty="0">
                <a:solidFill>
                  <a:srgbClr val="EBEBEB"/>
                </a:solidFill>
              </a:rPr>
              <a:t>Aplicação do processo de engenharia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7966FD-8726-4DCC-81F4-CD41AED6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PT" sz="2000" dirty="0"/>
              <a:t>Por exemplo na US2002: </a:t>
            </a:r>
          </a:p>
          <a:p>
            <a:pPr lvl="1"/>
            <a:r>
              <a:rPr lang="pt-PT" sz="2000" dirty="0"/>
              <a:t>Foi efetuada a análise;</a:t>
            </a:r>
          </a:p>
          <a:p>
            <a:pPr lvl="1"/>
            <a:r>
              <a:rPr lang="pt-PT" sz="2000" dirty="0"/>
              <a:t>Planeou-se o Design;</a:t>
            </a:r>
          </a:p>
          <a:p>
            <a:pPr lvl="1"/>
            <a:r>
              <a:rPr lang="pt-PT" sz="2000" dirty="0"/>
              <a:t>Desenvolveu-se testes para a funcionalidade;</a:t>
            </a:r>
          </a:p>
          <a:p>
            <a:pPr lvl="1"/>
            <a:r>
              <a:rPr lang="pt-PT" sz="2000" dirty="0"/>
              <a:t>Foi implementada devidamente.</a:t>
            </a:r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46317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826</TotalTime>
  <Words>442</Words>
  <Application>Microsoft Office PowerPoint</Application>
  <PresentationFormat>Ecrã Panorâmico</PresentationFormat>
  <Paragraphs>91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Playfair Display</vt:lpstr>
      <vt:lpstr>Wingdings 3</vt:lpstr>
      <vt:lpstr>Ion Boardroom</vt:lpstr>
      <vt:lpstr>lei20_21_s4_2dj_03 Produto Final – Sprint D </vt:lpstr>
      <vt:lpstr>Índice</vt:lpstr>
      <vt:lpstr>Resultados atingidos</vt:lpstr>
      <vt:lpstr>Análise SWOT</vt:lpstr>
      <vt:lpstr>Análise Interna</vt:lpstr>
      <vt:lpstr>Análise Externa</vt:lpstr>
      <vt:lpstr>Evidências da aplicação do processo de engenharia/desenvolvimento de software</vt:lpstr>
      <vt:lpstr>Planeamento</vt:lpstr>
      <vt:lpstr>Aplicação do processo de engenharia</vt:lpstr>
      <vt:lpstr>Design parcial do Sequence Diagram da US2002</vt:lpstr>
      <vt:lpstr>Qualidade do produto final</vt:lpstr>
      <vt:lpstr>Sugestões de melhoria</vt:lpstr>
      <vt:lpstr>Autoavaliação</vt:lpstr>
      <vt:lpstr>Cenário de Deployment</vt:lpstr>
      <vt:lpstr>lei20_21_s4_2dj_03 Produto Final – Sprint 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Tomás Limbado (1191106)</cp:lastModifiedBy>
  <cp:revision>82</cp:revision>
  <dcterms:created xsi:type="dcterms:W3CDTF">2015-06-02T09:01:30Z</dcterms:created>
  <dcterms:modified xsi:type="dcterms:W3CDTF">2021-06-20T13:06:49Z</dcterms:modified>
</cp:coreProperties>
</file>